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D37-1CA1-4A9F-A49C-A4BF0BE3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DFEC-5206-4B1D-9870-9EA41D6E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CB6C-24C2-447F-B7E2-9CC962E7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0C2C-A5FA-48EA-8CDD-C56345E4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CF7-F886-402F-9C83-A7A5D299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640-4937-448D-9849-84A58C01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84AC-D29D-4BA6-BE28-5918C37E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711F-2514-4F70-9972-89CB6B35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7BE8-1898-4C31-94C5-CAA67442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141B-1407-4719-BFCD-E5DD576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D4F30-05E7-4791-A229-12AB80E10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2086-2D3A-4074-8BB7-F458CF542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BAA-9BE4-454D-BD45-F4F6E66F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FBFF-996B-4E54-BB73-AFF76DDA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9D70-4670-4062-BAFA-BBBA48B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20A-47B6-43D3-B16D-2C606A5F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6F91-8CE4-4193-84E9-63756848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1DB3-70B2-45F9-895E-34266EF1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07DF-29E7-459D-B552-E0591460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5FED-66A6-453F-BF92-99DD4D2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25C5-0D2E-48AE-A420-126C85A6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1437-6DCF-402C-8650-40D9E17F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0992-C0CF-4F30-8F6C-7593753A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4D63-7676-48AB-B4C5-41A3A11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A003-D483-40D7-94F7-694BE19F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E451-F0FA-4B73-92D2-5F4A5BF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DCAB-B891-4314-8B96-83B2D4D9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BBEA-A8B5-4F37-B2E9-FBB3A1FA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9BE58-E999-4268-81F8-F7FED495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510A9-2936-4D66-A025-84E7F584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FB2-F8CC-4A3F-A890-66D9D772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E583-8631-4FE0-9442-7F69F04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C017-64B7-45CF-A082-8E10ABBE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F426-F316-4C2E-B7C6-1EE1B71E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53A3-92ED-463A-9729-D0089DB3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2115C-FB79-4B27-9996-0BBAE3C6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D82A-89D5-423E-83CC-036D2BC2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88C26-3525-43E9-A97F-B3E7BBD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EC07-ACE6-4335-B661-8A2182B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77CE-C537-4907-B98B-7357157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FE6E-5001-4824-B1FA-E278969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0986F-EEFB-4018-A713-86F86AFC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A789C-3C2F-4E5D-AD98-CABD60D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86E93-5269-41EE-9DDC-F9BF46F7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2EA1B-C942-4F64-9C4A-B134C26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C6CA5-942B-4B25-9AC1-68BA6BF1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5AE5-5699-4F3D-A9E5-9FA04A8E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9966-31C5-4945-839A-3C1D8519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7BE2-5F0F-4D98-BDB6-B7C72BB1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9E7D-0340-4CB0-A91D-CC6C72E6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F5AD-94E7-4D8B-986A-FEB452D6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542C-0C92-49A5-8E01-2F150BB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E29A-C825-48DB-AAF0-C329E2A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8A3A-10D7-40FD-A4E1-A4FC3EF5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46D2-70B8-429F-85CC-26466870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9F5B-B807-4C59-A0AD-05C10B75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6ADA-371F-4155-AF3D-6CE46B79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4B90-9A05-4CC2-98AA-17DA86A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6B5BC-6133-4F22-B4D1-2AAC407E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027F-9855-4233-8D6F-48DF460C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4B6D-B560-47A9-8D58-FF5523B8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BC96-3525-40E4-B5E6-B94ABF11E8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1440-2141-4970-A0C5-6B2E8B658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0035-B9B6-4AE5-B220-C1A206A2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8D4C-D39F-4108-B96A-79F9BA5E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6FD08D8A-D4F2-4430-95DE-ECE6D8505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27" y="3725397"/>
            <a:ext cx="1828800" cy="2587911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556C7AA0-AC1B-4B1A-893E-229A1B68D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97" y="3725397"/>
            <a:ext cx="1828800" cy="2587911"/>
          </a:xfrm>
          <a:prstGeom prst="rect">
            <a:avLst/>
          </a:prstGeom>
        </p:spPr>
      </p:pic>
      <p:pic>
        <p:nvPicPr>
          <p:cNvPr id="29" name="Picture 28" descr="A picture containing chart&#10;&#10;Description automatically generated">
            <a:extLst>
              <a:ext uri="{FF2B5EF4-FFF2-40B4-BE49-F238E27FC236}">
                <a16:creationId xmlns:a16="http://schemas.microsoft.com/office/drawing/2014/main" id="{963BB051-0979-45BB-81A9-C6A130B03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23" y="3725397"/>
            <a:ext cx="1828800" cy="2587911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6B5DA8DC-01C2-4FBA-BE44-44C8036B4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15" y="3734430"/>
            <a:ext cx="1828800" cy="2587911"/>
          </a:xfrm>
          <a:prstGeom prst="rect">
            <a:avLst/>
          </a:prstGeom>
        </p:spPr>
      </p:pic>
      <p:pic>
        <p:nvPicPr>
          <p:cNvPr id="33" name="Picture 3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0997D8-9280-4EF0-8D17-AF30AEC97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63" y="3738411"/>
            <a:ext cx="1828800" cy="2587911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74141647-7431-41C1-921C-28B9E5724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87" y="1962094"/>
            <a:ext cx="1828800" cy="2587911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22C6C87-AE82-417E-844F-6387C780B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42" y="1977646"/>
            <a:ext cx="1828800" cy="2587911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4FED6CD7-FD44-4325-87BC-BAB7479AC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2" y="2023503"/>
            <a:ext cx="1828800" cy="2587911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low confidence">
            <a:extLst>
              <a:ext uri="{FF2B5EF4-FFF2-40B4-BE49-F238E27FC236}">
                <a16:creationId xmlns:a16="http://schemas.microsoft.com/office/drawing/2014/main" id="{061D716D-F6EB-4389-82F7-5B1569AE1E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39" y="1968929"/>
            <a:ext cx="1828800" cy="2587911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195CE3D2-AA46-48B2-BD6F-F4D69D627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15" y="1985252"/>
            <a:ext cx="1828800" cy="258791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6002E31-78DA-4913-A616-FADF9897F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6" y="244786"/>
            <a:ext cx="1828800" cy="258791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177415-EBE5-40AD-BBE5-477BEDCBF9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69" y="242617"/>
            <a:ext cx="1828800" cy="2587911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C4CB06E-888F-4934-AD58-434B1E44A9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0" y="221074"/>
            <a:ext cx="1828800" cy="258791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86E5FD6-D384-4274-85E5-74F5789AF8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04" y="238636"/>
            <a:ext cx="1828800" cy="258791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6E38CC8-9665-44D1-B249-3F914529E8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63" y="238636"/>
            <a:ext cx="1828800" cy="25879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67EEC1-6DC8-4510-9869-CE30F2573210}"/>
              </a:ext>
            </a:extLst>
          </p:cNvPr>
          <p:cNvSpPr/>
          <p:nvPr/>
        </p:nvSpPr>
        <p:spPr>
          <a:xfrm>
            <a:off x="1400961" y="738231"/>
            <a:ext cx="9328558" cy="34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17694CF-26ED-4219-9DD3-9B4EA7B1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" y="2361912"/>
            <a:ext cx="4100682" cy="3075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B149A-D094-4B4F-A9FD-9915C24B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6DA1FCA-863C-4A0A-A75E-AFB7D18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03" y="2361914"/>
            <a:ext cx="4100683" cy="307551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BBDC277-E695-41F7-9A4B-1164F4AA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54" y="2361914"/>
            <a:ext cx="4062795" cy="30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Segal</dc:creator>
  <cp:lastModifiedBy>Carrie Segal</cp:lastModifiedBy>
  <cp:revision>2</cp:revision>
  <dcterms:created xsi:type="dcterms:W3CDTF">2021-09-13T23:14:57Z</dcterms:created>
  <dcterms:modified xsi:type="dcterms:W3CDTF">2021-09-22T17:34:14Z</dcterms:modified>
</cp:coreProperties>
</file>