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E1E5-FDF8-45BA-AF36-842009AB5A07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7A52-EF3D-4448-919B-10AE2880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981200"/>
            <a:ext cx="3790950" cy="2646772"/>
          </a:xfrm>
          <a:prstGeom prst="rect">
            <a:avLst/>
          </a:prstGeom>
        </p:spPr>
      </p:pic>
      <p:pic>
        <p:nvPicPr>
          <p:cNvPr id="5" name="Picture 4" descr="bat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5290931"/>
            <a:ext cx="2109441" cy="1109869"/>
          </a:xfrm>
          <a:prstGeom prst="rect">
            <a:avLst/>
          </a:prstGeom>
        </p:spPr>
      </p:pic>
      <p:pic>
        <p:nvPicPr>
          <p:cNvPr id="6" name="Picture 5" descr="mpu60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3580694" y="-305506"/>
            <a:ext cx="1144412" cy="1905000"/>
          </a:xfrm>
          <a:prstGeom prst="rect">
            <a:avLst/>
          </a:prstGeom>
        </p:spPr>
      </p:pic>
      <p:pic>
        <p:nvPicPr>
          <p:cNvPr id="7" name="Picture 6" descr="h-brid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2286000"/>
            <a:ext cx="2276259" cy="2209800"/>
          </a:xfrm>
          <a:prstGeom prst="rect">
            <a:avLst/>
          </a:prstGeom>
        </p:spPr>
      </p:pic>
      <p:pic>
        <p:nvPicPr>
          <p:cNvPr id="8" name="Picture 7" descr="bat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2548214" y="5224186"/>
            <a:ext cx="2109441" cy="1109869"/>
          </a:xfrm>
          <a:prstGeom prst="rect">
            <a:avLst/>
          </a:prstGeom>
        </p:spPr>
      </p:pic>
      <p:pic>
        <p:nvPicPr>
          <p:cNvPr id="10" name="Picture 9" descr="100-rpm-dual-shaft-bo-motor-straight-tech1829-5390-2-550x550.jpg"/>
          <p:cNvPicPr>
            <a:picLocks noChangeAspect="1"/>
          </p:cNvPicPr>
          <p:nvPr/>
        </p:nvPicPr>
        <p:blipFill>
          <a:blip r:embed="rId6" cstate="print"/>
          <a:srcRect l="13636" t="36909" r="19455" b="35455"/>
          <a:stretch>
            <a:fillRect/>
          </a:stretch>
        </p:blipFill>
        <p:spPr>
          <a:xfrm rot="5400000">
            <a:off x="471237" y="5424237"/>
            <a:ext cx="2029326" cy="838200"/>
          </a:xfrm>
          <a:prstGeom prst="rect">
            <a:avLst/>
          </a:prstGeom>
        </p:spPr>
      </p:pic>
      <p:pic>
        <p:nvPicPr>
          <p:cNvPr id="11" name="Picture 10" descr="100-rpm-dual-shaft-bo-motor-straight-tech1829-5390-2-550x550.jpg"/>
          <p:cNvPicPr>
            <a:picLocks noChangeAspect="1"/>
          </p:cNvPicPr>
          <p:nvPr/>
        </p:nvPicPr>
        <p:blipFill>
          <a:blip r:embed="rId6" cstate="print"/>
          <a:srcRect l="13636" t="36909" r="19455" b="35455"/>
          <a:stretch>
            <a:fillRect/>
          </a:stretch>
        </p:blipFill>
        <p:spPr>
          <a:xfrm rot="16200000">
            <a:off x="960517" y="563481"/>
            <a:ext cx="1660363" cy="68580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8458200" y="1143000"/>
            <a:ext cx="0" cy="914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3000" y="1143000"/>
            <a:ext cx="35052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52800" y="1600200"/>
            <a:ext cx="1828800" cy="3581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67600" y="45720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181600" y="5105400"/>
            <a:ext cx="2286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52800" y="12192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1600200"/>
            <a:ext cx="20574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96200" y="45720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38800" y="49530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81400" y="1219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38600" y="1676400"/>
            <a:ext cx="472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10000" y="1524000"/>
            <a:ext cx="51054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686800" y="1524000"/>
            <a:ext cx="228600" cy="29718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38600" y="1066800"/>
            <a:ext cx="0" cy="609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10000" y="1143000"/>
            <a:ext cx="0" cy="381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610600" y="1676400"/>
            <a:ext cx="152400" cy="2819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flipV="1">
            <a:off x="2286000" y="2133600"/>
            <a:ext cx="5791200" cy="1143000"/>
          </a:xfrm>
          <a:prstGeom prst="bentConnector3">
            <a:avLst>
              <a:gd name="adj1" fmla="val 9979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86000" y="3124200"/>
            <a:ext cx="5638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924800" y="2133600"/>
            <a:ext cx="0" cy="990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286000" y="2971800"/>
            <a:ext cx="54864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772400" y="20574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620000" y="2057400"/>
            <a:ext cx="0" cy="76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62200" y="2819400"/>
            <a:ext cx="5257800" cy="76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286000" y="2667000"/>
            <a:ext cx="5181600" cy="76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467600" y="2057400"/>
            <a:ext cx="0" cy="609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362200" y="2514600"/>
            <a:ext cx="4953000" cy="76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315200" y="2057400"/>
            <a:ext cx="0" cy="457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371600" y="4419600"/>
            <a:ext cx="228600" cy="609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752600" y="1524000"/>
            <a:ext cx="152400" cy="914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362200" y="39624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1600200" y="1600200"/>
            <a:ext cx="76200" cy="76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352800" y="3962400"/>
            <a:ext cx="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362200" y="381000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810000" y="3810000"/>
            <a:ext cx="0" cy="1143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810000" y="4800600"/>
            <a:ext cx="1828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676400" y="4343400"/>
            <a:ext cx="152400" cy="76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410200" y="4191000"/>
            <a:ext cx="0" cy="1676400"/>
          </a:xfrm>
          <a:prstGeom prst="line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410200" y="5867400"/>
            <a:ext cx="762000" cy="0"/>
          </a:xfrm>
          <a:prstGeom prst="line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Connector 182"/>
          <p:cNvSpPr/>
          <p:nvPr/>
        </p:nvSpPr>
        <p:spPr>
          <a:xfrm>
            <a:off x="5334000" y="4114800"/>
            <a:ext cx="228600" cy="228600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959" y="76199"/>
            <a:ext cx="1989377" cy="933232"/>
          </a:xfrm>
          <a:prstGeom prst="rect">
            <a:avLst/>
          </a:prstGeom>
        </p:spPr>
      </p:pic>
      <p:pic>
        <p:nvPicPr>
          <p:cNvPr id="4" name="Picture 3" descr="un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981200"/>
            <a:ext cx="3790950" cy="2646772"/>
          </a:xfrm>
          <a:prstGeom prst="rect">
            <a:avLst/>
          </a:prstGeom>
        </p:spPr>
      </p:pic>
      <p:pic>
        <p:nvPicPr>
          <p:cNvPr id="5" name="Picture 4" descr="bat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5290931"/>
            <a:ext cx="2109441" cy="1109869"/>
          </a:xfrm>
          <a:prstGeom prst="rect">
            <a:avLst/>
          </a:prstGeom>
        </p:spPr>
      </p:pic>
      <p:pic>
        <p:nvPicPr>
          <p:cNvPr id="6" name="Picture 5" descr="mpu60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3580694" y="-305506"/>
            <a:ext cx="1144412" cy="1905000"/>
          </a:xfrm>
          <a:prstGeom prst="rect">
            <a:avLst/>
          </a:prstGeom>
        </p:spPr>
      </p:pic>
      <p:pic>
        <p:nvPicPr>
          <p:cNvPr id="7" name="Picture 6" descr="h-brid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2286000"/>
            <a:ext cx="2276259" cy="2209800"/>
          </a:xfrm>
          <a:prstGeom prst="rect">
            <a:avLst/>
          </a:prstGeom>
        </p:spPr>
      </p:pic>
      <p:pic>
        <p:nvPicPr>
          <p:cNvPr id="8" name="Picture 7" descr="bat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2548214" y="5224186"/>
            <a:ext cx="2109441" cy="1109869"/>
          </a:xfrm>
          <a:prstGeom prst="rect">
            <a:avLst/>
          </a:prstGeom>
        </p:spPr>
      </p:pic>
      <p:pic>
        <p:nvPicPr>
          <p:cNvPr id="10" name="Picture 9" descr="100-rpm-dual-shaft-bo-motor-straight-tech1829-5390-2-550x550.jpg"/>
          <p:cNvPicPr>
            <a:picLocks noChangeAspect="1"/>
          </p:cNvPicPr>
          <p:nvPr/>
        </p:nvPicPr>
        <p:blipFill>
          <a:blip r:embed="rId7" cstate="print"/>
          <a:srcRect l="13636" t="36909" r="19455" b="35455"/>
          <a:stretch>
            <a:fillRect/>
          </a:stretch>
        </p:blipFill>
        <p:spPr>
          <a:xfrm rot="5400000">
            <a:off x="471237" y="5424237"/>
            <a:ext cx="2029326" cy="838200"/>
          </a:xfrm>
          <a:prstGeom prst="rect">
            <a:avLst/>
          </a:prstGeom>
        </p:spPr>
      </p:pic>
      <p:pic>
        <p:nvPicPr>
          <p:cNvPr id="11" name="Picture 10" descr="100-rpm-dual-shaft-bo-motor-straight-tech1829-5390-2-550x550.jpg"/>
          <p:cNvPicPr>
            <a:picLocks noChangeAspect="1"/>
          </p:cNvPicPr>
          <p:nvPr/>
        </p:nvPicPr>
        <p:blipFill>
          <a:blip r:embed="rId7" cstate="print"/>
          <a:srcRect l="13636" t="36909" r="19455" b="35455"/>
          <a:stretch>
            <a:fillRect/>
          </a:stretch>
        </p:blipFill>
        <p:spPr>
          <a:xfrm rot="16200000">
            <a:off x="-106281" y="715880"/>
            <a:ext cx="1660363" cy="68580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8458200" y="1143000"/>
            <a:ext cx="0" cy="914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3000" y="1143000"/>
            <a:ext cx="35052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52800" y="1600200"/>
            <a:ext cx="1752600" cy="350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67600" y="45720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05400" y="5105400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2200" y="8382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1752600"/>
            <a:ext cx="2057400" cy="32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96200" y="45720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38800" y="49530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38600" y="1676400"/>
            <a:ext cx="48768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10000" y="1524000"/>
            <a:ext cx="533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839200" y="1524000"/>
            <a:ext cx="228600" cy="29718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38600" y="1066800"/>
            <a:ext cx="0" cy="609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10000" y="1143000"/>
            <a:ext cx="0" cy="381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763000" y="1676400"/>
            <a:ext cx="152400" cy="2819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flipV="1">
            <a:off x="2286000" y="2133600"/>
            <a:ext cx="5791200" cy="1143000"/>
          </a:xfrm>
          <a:prstGeom prst="bentConnector3">
            <a:avLst>
              <a:gd name="adj1" fmla="val 9979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86000" y="3124200"/>
            <a:ext cx="5638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924800" y="2133600"/>
            <a:ext cx="0" cy="990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286000" y="2971800"/>
            <a:ext cx="54864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772400" y="20574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620000" y="2057400"/>
            <a:ext cx="0" cy="76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62200" y="2819400"/>
            <a:ext cx="5257800" cy="762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286000" y="2667000"/>
            <a:ext cx="5181600" cy="76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467600" y="2057400"/>
            <a:ext cx="0" cy="609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362200" y="2514600"/>
            <a:ext cx="4953000" cy="76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315200" y="2057400"/>
            <a:ext cx="0" cy="457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371600" y="4419600"/>
            <a:ext cx="228600" cy="609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752600" y="1981200"/>
            <a:ext cx="0" cy="533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362200" y="39624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1600200" y="2133600"/>
            <a:ext cx="0" cy="228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352800" y="3962400"/>
            <a:ext cx="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362200" y="381000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810000" y="3810000"/>
            <a:ext cx="0" cy="1143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810000" y="4800600"/>
            <a:ext cx="1828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676400" y="4343400"/>
            <a:ext cx="152400" cy="76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410200" y="4191000"/>
            <a:ext cx="0" cy="1676400"/>
          </a:xfrm>
          <a:prstGeom prst="line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410200" y="5867400"/>
            <a:ext cx="762000" cy="0"/>
          </a:xfrm>
          <a:prstGeom prst="line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Connector 182"/>
          <p:cNvSpPr/>
          <p:nvPr/>
        </p:nvSpPr>
        <p:spPr>
          <a:xfrm>
            <a:off x="5334000" y="4114800"/>
            <a:ext cx="228600" cy="228600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Content Placeholder 3" descr="blu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1323975" y="409575"/>
            <a:ext cx="1619250" cy="7620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609600" y="2133600"/>
            <a:ext cx="990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09600" y="1752600"/>
            <a:ext cx="0" cy="381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2000" y="1981200"/>
            <a:ext cx="990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62000" y="1752600"/>
            <a:ext cx="0" cy="228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286000" y="137160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09800" y="1447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86000" y="16002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209800" y="17526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77000" y="838200"/>
            <a:ext cx="76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52800" y="1143000"/>
            <a:ext cx="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81400" y="11430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2800" y="1371600"/>
            <a:ext cx="281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19400" y="1600200"/>
            <a:ext cx="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286000" y="35814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400800" y="838200"/>
            <a:ext cx="685800" cy="1295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248400" y="838200"/>
            <a:ext cx="685800" cy="12954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657600" y="1828800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261937" y="728663"/>
            <a:ext cx="2752725" cy="1295400"/>
          </a:xfrm>
        </p:spPr>
      </p:pic>
      <p:pic>
        <p:nvPicPr>
          <p:cNvPr id="5" name="Picture 4" descr="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199" y="304800"/>
            <a:ext cx="2598977" cy="1219200"/>
          </a:xfrm>
          <a:prstGeom prst="rect">
            <a:avLst/>
          </a:prstGeom>
        </p:spPr>
      </p:pic>
      <p:pic>
        <p:nvPicPr>
          <p:cNvPr id="6" name="Picture 5" descr="un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1811" y="3124200"/>
            <a:ext cx="4802188" cy="3352800"/>
          </a:xfrm>
          <a:prstGeom prst="rect">
            <a:avLst/>
          </a:prstGeom>
        </p:spPr>
      </p:pic>
      <p:pic>
        <p:nvPicPr>
          <p:cNvPr id="7" name="Picture 6" descr="bat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228600" y="5257800"/>
            <a:ext cx="2526543" cy="13293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4038600" y="1752600"/>
            <a:ext cx="2057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38600" y="1752600"/>
            <a:ext cx="76200" cy="487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77000" y="1371600"/>
            <a:ext cx="7620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26670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14800" y="66294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62800" y="62484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05000" y="4648200"/>
            <a:ext cx="2209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05000" y="2667000"/>
            <a:ext cx="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52600" y="4876800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29000" y="2514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29000" y="25146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00200" y="2667000"/>
            <a:ext cx="0" cy="304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47800" y="2667000"/>
            <a:ext cx="0" cy="457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00200" y="2971800"/>
            <a:ext cx="7239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47800" y="3124200"/>
            <a:ext cx="7239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839200" y="2971800"/>
            <a:ext cx="0" cy="304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686800" y="3048000"/>
            <a:ext cx="0" cy="228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391400" y="1905000"/>
            <a:ext cx="0" cy="1371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696200" y="1752600"/>
            <a:ext cx="0" cy="1524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590800" y="6019800"/>
            <a:ext cx="2057400" cy="0"/>
          </a:xfrm>
          <a:prstGeom prst="line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/>
          <p:cNvSpPr/>
          <p:nvPr/>
        </p:nvSpPr>
        <p:spPr>
          <a:xfrm>
            <a:off x="4419600" y="5867400"/>
            <a:ext cx="228600" cy="228600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248400" y="1371600"/>
            <a:ext cx="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00800" y="1371600"/>
            <a:ext cx="0" cy="381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400800" y="1752600"/>
            <a:ext cx="12954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48400" y="1905000"/>
            <a:ext cx="1143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096000" y="13716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100-rpm-dual-shaft-bo-motor-straight-tech1829-5390-2-550x550.jpg"/>
          <p:cNvPicPr>
            <a:picLocks noChangeAspect="1"/>
          </p:cNvPicPr>
          <p:nvPr/>
        </p:nvPicPr>
        <p:blipFill>
          <a:blip r:embed="rId2" cstate="print"/>
          <a:srcRect l="13636" t="36909" r="19455" b="35455"/>
          <a:stretch>
            <a:fillRect/>
          </a:stretch>
        </p:blipFill>
        <p:spPr>
          <a:xfrm rot="5400000">
            <a:off x="547437" y="5243763"/>
            <a:ext cx="2029326" cy="838200"/>
          </a:xfrm>
          <a:prstGeom prst="rect">
            <a:avLst/>
          </a:prstGeom>
        </p:spPr>
      </p:pic>
      <p:pic>
        <p:nvPicPr>
          <p:cNvPr id="24" name="Content Placeholder 23" descr="un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733800" y="1905000"/>
            <a:ext cx="5238750" cy="3657600"/>
          </a:xfrm>
          <a:prstGeom prst="rect">
            <a:avLst/>
          </a:prstGeom>
        </p:spPr>
      </p:pic>
      <p:pic>
        <p:nvPicPr>
          <p:cNvPr id="12" name="Picture 11" descr="bat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5715000"/>
            <a:ext cx="2109441" cy="1109869"/>
          </a:xfrm>
          <a:prstGeom prst="rect">
            <a:avLst/>
          </a:prstGeom>
        </p:spPr>
      </p:pic>
      <p:pic>
        <p:nvPicPr>
          <p:cNvPr id="13" name="Picture 12" descr="h-brid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2286000"/>
            <a:ext cx="2276259" cy="220980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2286000" y="2133600"/>
            <a:ext cx="5791200" cy="1143000"/>
          </a:xfrm>
          <a:prstGeom prst="bentConnector3">
            <a:avLst>
              <a:gd name="adj1" fmla="val 9979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3124200"/>
            <a:ext cx="5638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924800" y="2133600"/>
            <a:ext cx="0" cy="990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86000" y="2895600"/>
            <a:ext cx="54864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772400" y="20574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71600" y="4419600"/>
            <a:ext cx="228600" cy="609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676400" y="4343400"/>
            <a:ext cx="152400" cy="76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4876800"/>
            <a:ext cx="0" cy="1676400"/>
          </a:xfrm>
          <a:prstGeom prst="line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91000" y="6553200"/>
            <a:ext cx="762000" cy="0"/>
          </a:xfrm>
          <a:prstGeom prst="line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4114800" y="4800600"/>
            <a:ext cx="228600" cy="228600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hgfykfgk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609600"/>
            <a:ext cx="7543800" cy="5257086"/>
          </a:xfrm>
        </p:spPr>
      </p:pic>
      <p:cxnSp>
        <p:nvCxnSpPr>
          <p:cNvPr id="9" name="Straight Connector 8"/>
          <p:cNvCxnSpPr/>
          <p:nvPr/>
        </p:nvCxnSpPr>
        <p:spPr>
          <a:xfrm>
            <a:off x="6705600" y="685800"/>
            <a:ext cx="0" cy="2209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05600" y="2895600"/>
            <a:ext cx="99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29200" y="685800"/>
            <a:ext cx="0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29200" y="685800"/>
            <a:ext cx="167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kareem nabil</dc:creator>
  <cp:lastModifiedBy>kareem nabil</cp:lastModifiedBy>
  <cp:revision>60</cp:revision>
  <dcterms:created xsi:type="dcterms:W3CDTF">2022-01-11T05:18:07Z</dcterms:created>
  <dcterms:modified xsi:type="dcterms:W3CDTF">2022-01-31T03:35:51Z</dcterms:modified>
</cp:coreProperties>
</file>