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9" r:id="rId3"/>
    <p:sldId id="257" r:id="rId4"/>
    <p:sldId id="260" r:id="rId5"/>
    <p:sldId id="261" r:id="rId6"/>
    <p:sldId id="270" r:id="rId7"/>
    <p:sldId id="271" r:id="rId8"/>
    <p:sldId id="269" r:id="rId9"/>
    <p:sldId id="258" r:id="rId10"/>
    <p:sldId id="263" r:id="rId11"/>
    <p:sldId id="265" r:id="rId12"/>
    <p:sldId id="264" r:id="rId13"/>
    <p:sldId id="266" r:id="rId14"/>
    <p:sldId id="267" r:id="rId15"/>
    <p:sldId id="276" r:id="rId16"/>
    <p:sldId id="274" r:id="rId17"/>
    <p:sldId id="272" r:id="rId18"/>
    <p:sldId id="275"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8F27F-2435-451D-8DF7-B6A5BF2D5123}" type="datetimeFigureOut">
              <a:rPr lang="en-IN" smtClean="0"/>
              <a:t>14-11-2022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B0292-B30D-4C95-885B-2EAD216A4F86}" type="slidenum">
              <a:rPr lang="en-IN" smtClean="0"/>
              <a:t>‹#›</a:t>
            </a:fld>
            <a:endParaRPr lang="en-IN"/>
          </a:p>
        </p:txBody>
      </p:sp>
    </p:spTree>
    <p:extLst>
      <p:ext uri="{BB962C8B-B14F-4D97-AF65-F5344CB8AC3E}">
        <p14:creationId xmlns:p14="http://schemas.microsoft.com/office/powerpoint/2010/main" val="237152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EB0292-B30D-4C95-885B-2EAD216A4F86}" type="slidenum">
              <a:rPr lang="en-IN" smtClean="0"/>
              <a:t>11</a:t>
            </a:fld>
            <a:endParaRPr lang="en-IN"/>
          </a:p>
        </p:txBody>
      </p:sp>
    </p:spTree>
    <p:extLst>
      <p:ext uri="{BB962C8B-B14F-4D97-AF65-F5344CB8AC3E}">
        <p14:creationId xmlns:p14="http://schemas.microsoft.com/office/powerpoint/2010/main" val="3280038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F638F8-8EFE-460A-9DAD-990022454B8C}" type="datetimeFigureOut">
              <a:rPr lang="en-IN" smtClean="0"/>
              <a:t>14-11-2022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DB1D519-1B91-47B2-BEFB-92F673665AC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B1D519-1B91-47B2-BEFB-92F673665AC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B1D519-1B91-47B2-BEFB-92F673665AC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B1D519-1B91-47B2-BEFB-92F673665AC6}"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DB1D519-1B91-47B2-BEFB-92F673665AC6}"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B1D519-1B91-47B2-BEFB-92F673665AC6}"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DB1D519-1B91-47B2-BEFB-92F673665A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DB1D519-1B91-47B2-BEFB-92F673665AC6}"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F638F8-8EFE-460A-9DAD-990022454B8C}" type="datetimeFigureOut">
              <a:rPr lang="en-IN" smtClean="0"/>
              <a:t>14-11-2022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DB1D519-1B91-47B2-BEFB-92F673665AC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6F638F8-8EFE-460A-9DAD-990022454B8C}" type="datetimeFigureOut">
              <a:rPr lang="en-IN" smtClean="0"/>
              <a:t>14-11-2022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DB1D519-1B91-47B2-BEFB-92F673665AC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F638F8-8EFE-460A-9DAD-990022454B8C}" type="datetimeFigureOut">
              <a:rPr lang="en-IN" smtClean="0"/>
              <a:t>14-11-2022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DB1D519-1B91-47B2-BEFB-92F673665AC6}"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6F638F8-8EFE-460A-9DAD-990022454B8C}" type="datetimeFigureOut">
              <a:rPr lang="en-IN" smtClean="0"/>
              <a:t>14-11-2022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DB1D519-1B91-47B2-BEFB-92F673665AC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geek.com/java-mini-projects-with-source-cod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496" y="1772816"/>
            <a:ext cx="8422704" cy="1829761"/>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School management system</a:t>
            </a:r>
            <a:endParaRPr lang="en-IN" dirty="0"/>
          </a:p>
        </p:txBody>
      </p:sp>
      <p:sp>
        <p:nvSpPr>
          <p:cNvPr id="3" name="Subtitle 2"/>
          <p:cNvSpPr>
            <a:spLocks noGrp="1"/>
          </p:cNvSpPr>
          <p:nvPr>
            <p:ph type="subTitle" idx="1"/>
          </p:nvPr>
        </p:nvSpPr>
        <p:spPr/>
        <p:txBody>
          <a:bodyPr/>
          <a:lstStyle/>
          <a:p>
            <a:r>
              <a:rPr lang="en-US" dirty="0" err="1" smtClean="0"/>
              <a:t>Ashwini.k</a:t>
            </a:r>
            <a:endParaRPr lang="en-IN" dirty="0"/>
          </a:p>
        </p:txBody>
      </p:sp>
    </p:spTree>
    <p:extLst>
      <p:ext uri="{BB962C8B-B14F-4D97-AF65-F5344CB8AC3E}">
        <p14:creationId xmlns:p14="http://schemas.microsoft.com/office/powerpoint/2010/main" val="3670487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2" name="Title 1"/>
          <p:cNvSpPr>
            <a:spLocks noGrp="1"/>
          </p:cNvSpPr>
          <p:nvPr>
            <p:ph type="title"/>
          </p:nvPr>
        </p:nvSpPr>
        <p:spPr/>
        <p:txBody>
          <a:bodyPr/>
          <a:lstStyle/>
          <a:p>
            <a:r>
              <a:rPr lang="en-US" dirty="0" smtClean="0"/>
              <a:t>Admission management</a:t>
            </a:r>
            <a:endParaRPr lang="en-IN" dirty="0"/>
          </a:p>
        </p:txBody>
      </p:sp>
      <p:sp>
        <p:nvSpPr>
          <p:cNvPr id="4" name="Rectangle 3"/>
          <p:cNvSpPr/>
          <p:nvPr/>
        </p:nvSpPr>
        <p:spPr>
          <a:xfrm>
            <a:off x="4193664" y="2132856"/>
            <a:ext cx="1872208" cy="986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 login</a:t>
            </a:r>
            <a:endParaRPr lang="en-IN" dirty="0"/>
          </a:p>
        </p:txBody>
      </p:sp>
      <p:sp>
        <p:nvSpPr>
          <p:cNvPr id="5" name="Rectangle 4"/>
          <p:cNvSpPr/>
          <p:nvPr/>
        </p:nvSpPr>
        <p:spPr>
          <a:xfrm>
            <a:off x="4178808" y="3645024"/>
            <a:ext cx="1832208"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 login</a:t>
            </a:r>
            <a:endParaRPr lang="en-IN" dirty="0"/>
          </a:p>
        </p:txBody>
      </p:sp>
    </p:spTree>
    <p:extLst>
      <p:ext uri="{BB962C8B-B14F-4D97-AF65-F5344CB8AC3E}">
        <p14:creationId xmlns:p14="http://schemas.microsoft.com/office/powerpoint/2010/main" val="276813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Enter name </a:t>
            </a:r>
          </a:p>
          <a:p>
            <a:r>
              <a:rPr lang="en-US" dirty="0" smtClean="0">
                <a:solidFill>
                  <a:srgbClr val="FF0000"/>
                </a:solidFill>
              </a:rPr>
              <a:t>Enter password </a:t>
            </a:r>
            <a:endParaRPr lang="en-IN" dirty="0">
              <a:solidFill>
                <a:srgbClr val="FF0000"/>
              </a:solidFill>
            </a:endParaRPr>
          </a:p>
        </p:txBody>
      </p:sp>
      <p:sp>
        <p:nvSpPr>
          <p:cNvPr id="2" name="Title 1"/>
          <p:cNvSpPr>
            <a:spLocks noGrp="1"/>
          </p:cNvSpPr>
          <p:nvPr>
            <p:ph type="title"/>
          </p:nvPr>
        </p:nvSpPr>
        <p:spPr/>
        <p:txBody>
          <a:bodyPr/>
          <a:lstStyle/>
          <a:p>
            <a:r>
              <a:rPr lang="en-US" dirty="0" smtClean="0">
                <a:solidFill>
                  <a:schemeClr val="accent1"/>
                </a:solidFill>
              </a:rPr>
              <a:t>Admin login</a:t>
            </a:r>
            <a:endParaRPr lang="en-IN" dirty="0">
              <a:solidFill>
                <a:schemeClr val="accent1"/>
              </a:solidFill>
            </a:endParaRPr>
          </a:p>
        </p:txBody>
      </p:sp>
      <p:sp>
        <p:nvSpPr>
          <p:cNvPr id="4" name="Rectangle 3"/>
          <p:cNvSpPr/>
          <p:nvPr/>
        </p:nvSpPr>
        <p:spPr>
          <a:xfrm>
            <a:off x="3131840" y="1844824"/>
            <a:ext cx="172819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admin</a:t>
            </a:r>
            <a:endParaRPr lang="en-IN" dirty="0"/>
          </a:p>
        </p:txBody>
      </p:sp>
      <p:sp>
        <p:nvSpPr>
          <p:cNvPr id="5" name="Rectangle 4"/>
          <p:cNvSpPr/>
          <p:nvPr/>
        </p:nvSpPr>
        <p:spPr>
          <a:xfrm>
            <a:off x="3707904" y="2420888"/>
            <a:ext cx="16561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IN" dirty="0"/>
          </a:p>
        </p:txBody>
      </p:sp>
      <p:sp>
        <p:nvSpPr>
          <p:cNvPr id="6" name="Rectangle 5"/>
          <p:cNvSpPr/>
          <p:nvPr/>
        </p:nvSpPr>
        <p:spPr>
          <a:xfrm>
            <a:off x="3995936" y="3356992"/>
            <a:ext cx="115212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spTree>
    <p:extLst>
      <p:ext uri="{BB962C8B-B14F-4D97-AF65-F5344CB8AC3E}">
        <p14:creationId xmlns:p14="http://schemas.microsoft.com/office/powerpoint/2010/main" val="100087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smtClean="0">
                <a:solidFill>
                  <a:srgbClr val="FF0000"/>
                </a:solidFill>
              </a:rPr>
              <a:t>Name</a:t>
            </a:r>
          </a:p>
          <a:p>
            <a:pPr marL="0" indent="0">
              <a:buNone/>
            </a:pPr>
            <a:r>
              <a:rPr lang="en-US" i="1" dirty="0" smtClean="0">
                <a:solidFill>
                  <a:srgbClr val="FF0000"/>
                </a:solidFill>
              </a:rPr>
              <a:t>Student id</a:t>
            </a:r>
          </a:p>
          <a:p>
            <a:pPr marL="0" indent="0">
              <a:buNone/>
            </a:pPr>
            <a:r>
              <a:rPr lang="en-US" i="1" dirty="0" smtClean="0">
                <a:solidFill>
                  <a:srgbClr val="FF0000"/>
                </a:solidFill>
              </a:rPr>
              <a:t>Course</a:t>
            </a:r>
          </a:p>
          <a:p>
            <a:pPr marL="0" indent="0">
              <a:buNone/>
            </a:pPr>
            <a:r>
              <a:rPr lang="en-US" i="1" dirty="0" smtClean="0">
                <a:solidFill>
                  <a:srgbClr val="FF0000"/>
                </a:solidFill>
              </a:rPr>
              <a:t>Information</a:t>
            </a:r>
          </a:p>
          <a:p>
            <a:pPr marL="0" indent="0">
              <a:buNone/>
            </a:pPr>
            <a:endParaRPr lang="en-US" i="1" dirty="0" smtClean="0">
              <a:solidFill>
                <a:srgbClr val="FF0000"/>
              </a:solidFill>
            </a:endParaRPr>
          </a:p>
          <a:p>
            <a:pPr marL="0" indent="0">
              <a:buNone/>
            </a:pPr>
            <a:r>
              <a:rPr lang="en-US" i="1" dirty="0" smtClean="0">
                <a:solidFill>
                  <a:srgbClr val="FF0000"/>
                </a:solidFill>
              </a:rPr>
              <a:t>Grade </a:t>
            </a:r>
          </a:p>
        </p:txBody>
      </p:sp>
      <p:sp>
        <p:nvSpPr>
          <p:cNvPr id="2" name="Title 1"/>
          <p:cNvSpPr>
            <a:spLocks noGrp="1"/>
          </p:cNvSpPr>
          <p:nvPr>
            <p:ph type="title"/>
          </p:nvPr>
        </p:nvSpPr>
        <p:spPr/>
        <p:txBody>
          <a:bodyPr/>
          <a:lstStyle/>
          <a:p>
            <a:r>
              <a:rPr lang="en-US" dirty="0" smtClean="0"/>
              <a:t>Student management</a:t>
            </a:r>
            <a:endParaRPr lang="en-IN" dirty="0"/>
          </a:p>
        </p:txBody>
      </p:sp>
      <p:sp>
        <p:nvSpPr>
          <p:cNvPr id="4" name="Rounded Rectangle 3"/>
          <p:cNvSpPr/>
          <p:nvPr/>
        </p:nvSpPr>
        <p:spPr>
          <a:xfrm>
            <a:off x="2051720" y="1600288"/>
            <a:ext cx="2304256"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IN" dirty="0"/>
          </a:p>
        </p:txBody>
      </p:sp>
      <p:sp>
        <p:nvSpPr>
          <p:cNvPr id="6" name="Rectangle 5"/>
          <p:cNvSpPr/>
          <p:nvPr/>
        </p:nvSpPr>
        <p:spPr>
          <a:xfrm>
            <a:off x="2411760" y="2073624"/>
            <a:ext cx="230425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a:p>
          <a:p>
            <a:pPr algn="ctr"/>
            <a:endParaRPr lang="en-US" dirty="0" smtClean="0"/>
          </a:p>
        </p:txBody>
      </p:sp>
      <p:sp>
        <p:nvSpPr>
          <p:cNvPr id="9" name="Rectangle 8"/>
          <p:cNvSpPr/>
          <p:nvPr/>
        </p:nvSpPr>
        <p:spPr>
          <a:xfrm flipV="1">
            <a:off x="2407216" y="2564904"/>
            <a:ext cx="230425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2702120" y="3068960"/>
            <a:ext cx="201622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flipV="1">
            <a:off x="1831192" y="3824466"/>
            <a:ext cx="1656184" cy="3246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0471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subjects</a:t>
            </a:r>
            <a:endParaRPr lang="en-IN" dirty="0">
              <a:solidFill>
                <a:srgbClr val="FF0000"/>
              </a:solidFill>
            </a:endParaRPr>
          </a:p>
        </p:txBody>
      </p:sp>
      <p:sp>
        <p:nvSpPr>
          <p:cNvPr id="2" name="Title 1"/>
          <p:cNvSpPr>
            <a:spLocks noGrp="1"/>
          </p:cNvSpPr>
          <p:nvPr>
            <p:ph type="title"/>
          </p:nvPr>
        </p:nvSpPr>
        <p:spPr/>
        <p:txBody>
          <a:bodyPr/>
          <a:lstStyle/>
          <a:p>
            <a:r>
              <a:rPr lang="en-US" dirty="0" smtClean="0"/>
              <a:t>Learning management</a:t>
            </a:r>
            <a:endParaRPr lang="en-IN" dirty="0"/>
          </a:p>
        </p:txBody>
      </p:sp>
      <p:sp>
        <p:nvSpPr>
          <p:cNvPr id="4" name="Rectangle 3"/>
          <p:cNvSpPr/>
          <p:nvPr/>
        </p:nvSpPr>
        <p:spPr>
          <a:xfrm>
            <a:off x="2932396" y="1844824"/>
            <a:ext cx="20882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72552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rgbClr val="FF0000"/>
                </a:solidFill>
              </a:rPr>
              <a:t>Name </a:t>
            </a:r>
          </a:p>
          <a:p>
            <a:r>
              <a:rPr lang="en-US" dirty="0" smtClean="0">
                <a:solidFill>
                  <a:srgbClr val="FF0000"/>
                </a:solidFill>
              </a:rPr>
              <a:t>Student id</a:t>
            </a:r>
          </a:p>
          <a:p>
            <a:r>
              <a:rPr lang="en-US" dirty="0" smtClean="0">
                <a:solidFill>
                  <a:srgbClr val="FF0000"/>
                </a:solidFill>
              </a:rPr>
              <a:t>Course</a:t>
            </a:r>
          </a:p>
          <a:p>
            <a:r>
              <a:rPr lang="en-US" dirty="0" smtClean="0">
                <a:solidFill>
                  <a:srgbClr val="FF0000"/>
                </a:solidFill>
              </a:rPr>
              <a:t>Exam fees</a:t>
            </a:r>
          </a:p>
          <a:p>
            <a:pPr marL="109728" indent="0">
              <a:buNone/>
            </a:pPr>
            <a:r>
              <a:rPr lang="en-US" dirty="0" smtClean="0">
                <a:solidFill>
                  <a:srgbClr val="FF0000"/>
                </a:solidFill>
              </a:rPr>
              <a:t> (</a:t>
            </a:r>
            <a:r>
              <a:rPr lang="en-US" dirty="0" err="1" smtClean="0">
                <a:solidFill>
                  <a:srgbClr val="FF0000"/>
                </a:solidFill>
              </a:rPr>
              <a:t>feespaid+feestotal</a:t>
            </a:r>
            <a:r>
              <a:rPr lang="en-US" dirty="0" smtClean="0">
                <a:solidFill>
                  <a:srgbClr val="FF0000"/>
                </a:solidFill>
              </a:rPr>
              <a:t>)</a:t>
            </a:r>
            <a:endParaRPr lang="en-IN" dirty="0">
              <a:solidFill>
                <a:srgbClr val="FF0000"/>
              </a:solidFill>
            </a:endParaRPr>
          </a:p>
        </p:txBody>
      </p:sp>
      <p:sp>
        <p:nvSpPr>
          <p:cNvPr id="2" name="Title 1"/>
          <p:cNvSpPr>
            <a:spLocks noGrp="1"/>
          </p:cNvSpPr>
          <p:nvPr>
            <p:ph type="title"/>
          </p:nvPr>
        </p:nvSpPr>
        <p:spPr/>
        <p:txBody>
          <a:bodyPr/>
          <a:lstStyle/>
          <a:p>
            <a:r>
              <a:rPr lang="en-US" dirty="0" smtClean="0"/>
              <a:t>Examination management</a:t>
            </a:r>
            <a:endParaRPr lang="en-IN" dirty="0"/>
          </a:p>
        </p:txBody>
      </p:sp>
      <p:sp>
        <p:nvSpPr>
          <p:cNvPr id="4" name="Rectangle 3"/>
          <p:cNvSpPr/>
          <p:nvPr/>
        </p:nvSpPr>
        <p:spPr>
          <a:xfrm flipV="1">
            <a:off x="2538696" y="1490519"/>
            <a:ext cx="1152128" cy="36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805000" y="2060848"/>
            <a:ext cx="158417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IN" dirty="0"/>
          </a:p>
        </p:txBody>
      </p:sp>
      <p:sp>
        <p:nvSpPr>
          <p:cNvPr id="6" name="Rectangle 5"/>
          <p:cNvSpPr/>
          <p:nvPr/>
        </p:nvSpPr>
        <p:spPr>
          <a:xfrm flipV="1">
            <a:off x="2767264" y="2505472"/>
            <a:ext cx="165618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IN" dirty="0"/>
          </a:p>
        </p:txBody>
      </p:sp>
      <p:sp>
        <p:nvSpPr>
          <p:cNvPr id="7" name="Rectangle 6"/>
          <p:cNvSpPr/>
          <p:nvPr/>
        </p:nvSpPr>
        <p:spPr>
          <a:xfrm>
            <a:off x="2661520" y="2996952"/>
            <a:ext cx="186767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84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Faculty member</a:t>
            </a:r>
          </a:p>
          <a:p>
            <a:r>
              <a:rPr lang="en-US" dirty="0" smtClean="0"/>
              <a:t>Personal information</a:t>
            </a:r>
          </a:p>
          <a:p>
            <a:r>
              <a:rPr lang="en-US" dirty="0" smtClean="0"/>
              <a:t>Salaries</a:t>
            </a:r>
          </a:p>
          <a:p>
            <a:r>
              <a:rPr lang="en-US" dirty="0" smtClean="0"/>
              <a:t>feedback</a:t>
            </a:r>
          </a:p>
          <a:p>
            <a:endParaRPr lang="en-IN" dirty="0"/>
          </a:p>
        </p:txBody>
      </p:sp>
      <p:sp>
        <p:nvSpPr>
          <p:cNvPr id="3" name="Title 2"/>
          <p:cNvSpPr>
            <a:spLocks noGrp="1"/>
          </p:cNvSpPr>
          <p:nvPr>
            <p:ph type="title"/>
          </p:nvPr>
        </p:nvSpPr>
        <p:spPr/>
        <p:txBody>
          <a:bodyPr/>
          <a:lstStyle/>
          <a:p>
            <a:r>
              <a:rPr lang="en-US" dirty="0" smtClean="0"/>
              <a:t>Faculty management </a:t>
            </a:r>
            <a:endParaRPr lang="en-IN" dirty="0"/>
          </a:p>
        </p:txBody>
      </p:sp>
      <p:sp>
        <p:nvSpPr>
          <p:cNvPr id="4" name="Rectangle 3"/>
          <p:cNvSpPr/>
          <p:nvPr/>
        </p:nvSpPr>
        <p:spPr>
          <a:xfrm>
            <a:off x="3995936" y="1628800"/>
            <a:ext cx="144016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4716016" y="2096852"/>
            <a:ext cx="1656184"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IN" dirty="0"/>
          </a:p>
        </p:txBody>
      </p:sp>
      <p:sp>
        <p:nvSpPr>
          <p:cNvPr id="6" name="Rectangle 5"/>
          <p:cNvSpPr/>
          <p:nvPr/>
        </p:nvSpPr>
        <p:spPr>
          <a:xfrm>
            <a:off x="2339752" y="2528900"/>
            <a:ext cx="2088232"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699792" y="2962092"/>
            <a:ext cx="1656184" cy="322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047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1- Saves time It saves instructors valuable time from administrative tasks. ...</a:t>
            </a:r>
          </a:p>
          <a:p>
            <a:r>
              <a:rPr lang="en-US" dirty="0"/>
              <a:t>2- Very beneficial in report making The primary advantage of school management software for school managers and directors is the variety of reports generated inside the program, ...</a:t>
            </a:r>
          </a:p>
          <a:p>
            <a:r>
              <a:rPr lang="en-US" dirty="0"/>
              <a:t>3- It closes the communication gap ...</a:t>
            </a:r>
          </a:p>
          <a:p>
            <a:r>
              <a:rPr lang="en-US" dirty="0"/>
              <a:t>4- It handles the lifetime data of students ...</a:t>
            </a:r>
          </a:p>
          <a:p>
            <a:r>
              <a:rPr lang="en-US" dirty="0"/>
              <a:t>5- Timetable management ...</a:t>
            </a:r>
          </a:p>
          <a:p>
            <a:r>
              <a:rPr lang="en-US" dirty="0"/>
              <a:t>6- It provides safety for students ...</a:t>
            </a:r>
          </a:p>
          <a:p>
            <a:endParaRPr lang="en-IN" dirty="0"/>
          </a:p>
        </p:txBody>
      </p:sp>
      <p:sp>
        <p:nvSpPr>
          <p:cNvPr id="3" name="Title 2"/>
          <p:cNvSpPr>
            <a:spLocks noGrp="1"/>
          </p:cNvSpPr>
          <p:nvPr>
            <p:ph type="title"/>
          </p:nvPr>
        </p:nvSpPr>
        <p:spPr/>
        <p:txBody>
          <a:bodyPr/>
          <a:lstStyle/>
          <a:p>
            <a:r>
              <a:rPr lang="en-US" dirty="0" smtClean="0"/>
              <a:t>Advantages of SMS</a:t>
            </a:r>
            <a:endParaRPr lang="en-IN" dirty="0"/>
          </a:p>
        </p:txBody>
      </p:sp>
    </p:spTree>
    <p:extLst>
      <p:ext uri="{BB962C8B-B14F-4D97-AF65-F5344CB8AC3E}">
        <p14:creationId xmlns:p14="http://schemas.microsoft.com/office/powerpoint/2010/main" val="1542436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Conclusion</a:t>
            </a:r>
            <a:r>
              <a:rPr lang="en-US" dirty="0"/>
              <a:t> The project work titled “</a:t>
            </a:r>
            <a:r>
              <a:rPr lang="en-US" b="1" dirty="0"/>
              <a:t>School</a:t>
            </a:r>
            <a:r>
              <a:rPr lang="en-US" dirty="0"/>
              <a:t> </a:t>
            </a:r>
            <a:r>
              <a:rPr lang="en-US" b="1" dirty="0"/>
              <a:t>Management</a:t>
            </a:r>
            <a:r>
              <a:rPr lang="en-US" dirty="0"/>
              <a:t> </a:t>
            </a:r>
            <a:r>
              <a:rPr lang="en-US" b="1" dirty="0"/>
              <a:t>System</a:t>
            </a:r>
            <a:r>
              <a:rPr lang="en-US" dirty="0"/>
              <a:t>” has been designed using PHP Hypertext Pre Processor (PHP) where in many user friendly form controls have been added in order to make it a user interactive application. The </a:t>
            </a:r>
            <a:r>
              <a:rPr lang="en-US" b="1" dirty="0"/>
              <a:t>system</a:t>
            </a:r>
            <a:r>
              <a:rPr lang="en-US" dirty="0"/>
              <a:t> is developed in such a way that the user with common knowledge of computers can handle it easily.</a:t>
            </a:r>
            <a:endParaRPr lang="en-IN" dirty="0"/>
          </a:p>
        </p:txBody>
      </p:sp>
      <p:sp>
        <p:nvSpPr>
          <p:cNvPr id="2" name="Title 1"/>
          <p:cNvSpPr>
            <a:spLocks noGrp="1"/>
          </p:cNvSpPr>
          <p:nvPr>
            <p:ph type="title"/>
          </p:nvPr>
        </p:nvSpPr>
        <p:spPr/>
        <p:txBody>
          <a:bodyPr/>
          <a:lstStyle/>
          <a:p>
            <a:r>
              <a:rPr lang="en-IN" dirty="0" smtClean="0"/>
              <a:t>conclusion</a:t>
            </a:r>
            <a:endParaRPr lang="en-IN" dirty="0"/>
          </a:p>
        </p:txBody>
      </p:sp>
    </p:spTree>
    <p:extLst>
      <p:ext uri="{BB962C8B-B14F-4D97-AF65-F5344CB8AC3E}">
        <p14:creationId xmlns:p14="http://schemas.microsoft.com/office/powerpoint/2010/main" val="87521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School management record</a:t>
            </a:r>
          </a:p>
          <a:p>
            <a:r>
              <a:rPr lang="en-US" dirty="0" smtClean="0"/>
              <a:t>Teachers information</a:t>
            </a:r>
          </a:p>
          <a:p>
            <a:r>
              <a:rPr lang="en-US" dirty="0" smtClean="0"/>
              <a:t>Student information</a:t>
            </a:r>
          </a:p>
          <a:p>
            <a:r>
              <a:rPr lang="en-US" dirty="0" smtClean="0"/>
              <a:t>Attendance management</a:t>
            </a:r>
          </a:p>
          <a:p>
            <a:r>
              <a:rPr lang="en-US" dirty="0" smtClean="0"/>
              <a:t>Report card generation</a:t>
            </a:r>
          </a:p>
          <a:p>
            <a:r>
              <a:rPr lang="en-US" dirty="0" smtClean="0"/>
              <a:t>Online assignments and </a:t>
            </a:r>
            <a:r>
              <a:rPr lang="en-US" dirty="0" err="1" smtClean="0"/>
              <a:t>assesments</a:t>
            </a:r>
            <a:endParaRPr lang="en-IN" dirty="0"/>
          </a:p>
        </p:txBody>
      </p:sp>
      <p:sp>
        <p:nvSpPr>
          <p:cNvPr id="3" name="Title 2"/>
          <p:cNvSpPr>
            <a:spLocks noGrp="1"/>
          </p:cNvSpPr>
          <p:nvPr>
            <p:ph type="title"/>
          </p:nvPr>
        </p:nvSpPr>
        <p:spPr/>
        <p:txBody>
          <a:bodyPr/>
          <a:lstStyle/>
          <a:p>
            <a:r>
              <a:rPr lang="en-US" dirty="0" smtClean="0"/>
              <a:t>Features of SMS</a:t>
            </a:r>
            <a:endParaRPr lang="en-IN" dirty="0"/>
          </a:p>
        </p:txBody>
      </p:sp>
    </p:spTree>
    <p:extLst>
      <p:ext uri="{BB962C8B-B14F-4D97-AF65-F5344CB8AC3E}">
        <p14:creationId xmlns:p14="http://schemas.microsoft.com/office/powerpoint/2010/main" val="133474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481138"/>
            <a:ext cx="8229600" cy="4525962"/>
          </a:xfrm>
        </p:spPr>
        <p:txBody>
          <a:bodyPr>
            <a:normAutofit/>
          </a:bodyPr>
          <a:lstStyle/>
          <a:p>
            <a:pPr algn="ctr"/>
            <a:r>
              <a:rPr lang="en-IN" sz="6600" dirty="0" smtClean="0"/>
              <a:t>Thank you</a:t>
            </a:r>
            <a:endParaRPr lang="en-IN" sz="6600" dirty="0"/>
          </a:p>
        </p:txBody>
      </p:sp>
    </p:spTree>
    <p:extLst>
      <p:ext uri="{BB962C8B-B14F-4D97-AF65-F5344CB8AC3E}">
        <p14:creationId xmlns:p14="http://schemas.microsoft.com/office/powerpoint/2010/main" val="125189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sz="2000" dirty="0"/>
          </a:p>
        </p:txBody>
      </p:sp>
      <p:sp>
        <p:nvSpPr>
          <p:cNvPr id="2" name="Title 1"/>
          <p:cNvSpPr>
            <a:spLocks noGrp="1"/>
          </p:cNvSpPr>
          <p:nvPr>
            <p:ph type="title"/>
          </p:nvPr>
        </p:nvSpPr>
        <p:spPr/>
        <p:txBody>
          <a:bodyPr/>
          <a:lstStyle/>
          <a:p>
            <a:r>
              <a:rPr lang="en-US" dirty="0"/>
              <a:t>I</a:t>
            </a:r>
            <a:r>
              <a:rPr lang="en-US" dirty="0" smtClean="0"/>
              <a:t>ntroduction</a:t>
            </a:r>
            <a:endParaRPr lang="en-IN" dirty="0"/>
          </a:p>
        </p:txBody>
      </p:sp>
      <p:sp>
        <p:nvSpPr>
          <p:cNvPr id="4" name="Rectangle 3"/>
          <p:cNvSpPr/>
          <p:nvPr/>
        </p:nvSpPr>
        <p:spPr>
          <a:xfrm>
            <a:off x="755576" y="2276872"/>
            <a:ext cx="7632848" cy="3139321"/>
          </a:xfrm>
          <a:prstGeom prst="rect">
            <a:avLst/>
          </a:prstGeom>
        </p:spPr>
        <p:txBody>
          <a:bodyPr wrap="square">
            <a:spAutoFit/>
          </a:bodyPr>
          <a:lstStyle/>
          <a:p>
            <a:r>
              <a:rPr lang="en-US" dirty="0"/>
              <a:t>The school management system is an application developed for schools. It is an </a:t>
            </a:r>
            <a:r>
              <a:rPr lang="en-US" dirty="0" smtClean="0"/>
              <a:t>application developed </a:t>
            </a:r>
            <a:r>
              <a:rPr lang="en-US" dirty="0"/>
              <a:t>in Java which is used to store all the school-related records. It stores </a:t>
            </a:r>
            <a:r>
              <a:rPr lang="en-US" dirty="0" smtClean="0"/>
              <a:t>information related </a:t>
            </a:r>
            <a:r>
              <a:rPr lang="en-US" dirty="0"/>
              <a:t>to students, staff, and </a:t>
            </a:r>
            <a:r>
              <a:rPr lang="en-US" dirty="0" smtClean="0"/>
              <a:t>teachers. </a:t>
            </a:r>
            <a:r>
              <a:rPr lang="en-US" dirty="0"/>
              <a:t>The objective </a:t>
            </a:r>
            <a:r>
              <a:rPr lang="en-US" dirty="0" smtClean="0"/>
              <a:t>of developing </a:t>
            </a:r>
            <a:r>
              <a:rPr lang="en-US" dirty="0"/>
              <a:t>such a system was to reduce the errors that creep in the manual system where </a:t>
            </a:r>
            <a:r>
              <a:rPr lang="en-US" dirty="0" smtClean="0"/>
              <a:t>it was </a:t>
            </a:r>
            <a:r>
              <a:rPr lang="en-US" dirty="0"/>
              <a:t>very difficult to store the records. It also provides the facility to calculate the attendance </a:t>
            </a:r>
            <a:r>
              <a:rPr lang="en-US" dirty="0" smtClean="0"/>
              <a:t>of the </a:t>
            </a:r>
            <a:r>
              <a:rPr lang="en-US" dirty="0"/>
              <a:t>student. There are four types of login for this system the administrator, student, </a:t>
            </a:r>
            <a:r>
              <a:rPr lang="en-US" dirty="0" smtClean="0"/>
              <a:t>teacher and </a:t>
            </a:r>
            <a:r>
              <a:rPr lang="en-US" dirty="0"/>
              <a:t>staff login. The whole system is handled by the administrator who has all the rights to editor modify any school member information</a:t>
            </a:r>
            <a:r>
              <a:rPr lang="en-US" dirty="0" smtClean="0"/>
              <a:t>.. </a:t>
            </a:r>
            <a:r>
              <a:rPr lang="en-US" dirty="0"/>
              <a:t>This system was developed to provide a secure, easy to use a reliable system. </a:t>
            </a:r>
            <a:r>
              <a:rPr lang="en-US" dirty="0" smtClean="0"/>
              <a:t>This was </a:t>
            </a:r>
            <a:r>
              <a:rPr lang="en-US" dirty="0"/>
              <a:t>created to handle all the school-related information and save it in records</a:t>
            </a:r>
            <a:endParaRPr lang="en-IN" dirty="0"/>
          </a:p>
        </p:txBody>
      </p:sp>
    </p:spTree>
    <p:extLst>
      <p:ext uri="{BB962C8B-B14F-4D97-AF65-F5344CB8AC3E}">
        <p14:creationId xmlns:p14="http://schemas.microsoft.com/office/powerpoint/2010/main" val="366047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04664"/>
            <a:ext cx="7772400" cy="1944216"/>
          </a:xfrm>
        </p:spPr>
        <p:txBody>
          <a:bodyPr/>
          <a:lstStyle/>
          <a:p>
            <a:r>
              <a:rPr lang="en-US" dirty="0" smtClean="0"/>
              <a:t>Modules</a:t>
            </a:r>
            <a:endParaRPr lang="en-IN" dirty="0"/>
          </a:p>
        </p:txBody>
      </p:sp>
      <p:sp>
        <p:nvSpPr>
          <p:cNvPr id="3" name="Subtitle 2"/>
          <p:cNvSpPr>
            <a:spLocks noGrp="1"/>
          </p:cNvSpPr>
          <p:nvPr>
            <p:ph type="subTitle" idx="1"/>
          </p:nvPr>
        </p:nvSpPr>
        <p:spPr>
          <a:xfrm>
            <a:off x="2123728" y="2780928"/>
            <a:ext cx="6400800" cy="4005064"/>
          </a:xfrm>
        </p:spPr>
        <p:txBody>
          <a:bodyPr/>
          <a:lstStyle/>
          <a:p>
            <a:r>
              <a:rPr lang="en-US" dirty="0" smtClean="0"/>
              <a:t>Admissions management</a:t>
            </a:r>
          </a:p>
          <a:p>
            <a:r>
              <a:rPr lang="en-US" dirty="0" smtClean="0"/>
              <a:t>Student management</a:t>
            </a:r>
          </a:p>
          <a:p>
            <a:r>
              <a:rPr lang="en-US" dirty="0" smtClean="0"/>
              <a:t>Learning management</a:t>
            </a:r>
          </a:p>
          <a:p>
            <a:r>
              <a:rPr lang="en-US" dirty="0" smtClean="0"/>
              <a:t>Examination management</a:t>
            </a:r>
          </a:p>
          <a:p>
            <a:r>
              <a:rPr lang="en-US" dirty="0" smtClean="0"/>
              <a:t>Faculty management</a:t>
            </a:r>
            <a:endParaRPr lang="en-IN" dirty="0"/>
          </a:p>
        </p:txBody>
      </p:sp>
    </p:spTree>
    <p:extLst>
      <p:ext uri="{BB962C8B-B14F-4D97-AF65-F5344CB8AC3E}">
        <p14:creationId xmlns:p14="http://schemas.microsoft.com/office/powerpoint/2010/main" val="70209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Front end : java</a:t>
            </a:r>
          </a:p>
          <a:p>
            <a:r>
              <a:rPr lang="en-US" dirty="0" smtClean="0"/>
              <a:t>Back end : SQL Server 2005</a:t>
            </a:r>
          </a:p>
          <a:p>
            <a:endParaRPr lang="en-IN" dirty="0"/>
          </a:p>
        </p:txBody>
      </p:sp>
      <p:sp>
        <p:nvSpPr>
          <p:cNvPr id="2" name="Title 1"/>
          <p:cNvSpPr>
            <a:spLocks noGrp="1"/>
          </p:cNvSpPr>
          <p:nvPr>
            <p:ph type="title"/>
          </p:nvPr>
        </p:nvSpPr>
        <p:spPr/>
        <p:txBody>
          <a:bodyPr>
            <a:normAutofit fontScale="90000"/>
          </a:bodyPr>
          <a:lstStyle/>
          <a:p>
            <a:r>
              <a:rPr lang="en-US" dirty="0" smtClean="0"/>
              <a:t>Software requirements</a:t>
            </a:r>
            <a:br>
              <a:rPr lang="en-US" dirty="0" smtClean="0"/>
            </a:br>
            <a:endParaRPr lang="en-IN" dirty="0"/>
          </a:p>
        </p:txBody>
      </p:sp>
    </p:spTree>
    <p:extLst>
      <p:ext uri="{BB962C8B-B14F-4D97-AF65-F5344CB8AC3E}">
        <p14:creationId xmlns:p14="http://schemas.microsoft.com/office/powerpoint/2010/main" val="119867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Processor : </a:t>
            </a:r>
            <a:r>
              <a:rPr lang="en-US" dirty="0" err="1" smtClean="0"/>
              <a:t>intel</a:t>
            </a:r>
            <a:r>
              <a:rPr lang="en-US" dirty="0" smtClean="0"/>
              <a:t> core i5</a:t>
            </a:r>
          </a:p>
          <a:p>
            <a:r>
              <a:rPr lang="en-US" dirty="0" smtClean="0"/>
              <a:t>Hard disk : 8GB</a:t>
            </a:r>
          </a:p>
          <a:p>
            <a:r>
              <a:rPr lang="en-US" dirty="0" smtClean="0"/>
              <a:t>Ram:216MB</a:t>
            </a:r>
            <a:endParaRPr lang="en-IN" dirty="0"/>
          </a:p>
        </p:txBody>
      </p:sp>
      <p:sp>
        <p:nvSpPr>
          <p:cNvPr id="2" name="Title 1"/>
          <p:cNvSpPr>
            <a:spLocks noGrp="1"/>
          </p:cNvSpPr>
          <p:nvPr>
            <p:ph type="title"/>
          </p:nvPr>
        </p:nvSpPr>
        <p:spPr/>
        <p:txBody>
          <a:bodyPr/>
          <a:lstStyle/>
          <a:p>
            <a:r>
              <a:rPr lang="en-US" dirty="0" smtClean="0"/>
              <a:t>Hardware requirements</a:t>
            </a:r>
            <a:endParaRPr lang="en-IN" dirty="0"/>
          </a:p>
        </p:txBody>
      </p:sp>
    </p:spTree>
    <p:extLst>
      <p:ext uri="{BB962C8B-B14F-4D97-AF65-F5344CB8AC3E}">
        <p14:creationId xmlns:p14="http://schemas.microsoft.com/office/powerpoint/2010/main" val="160324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endParaRPr lang="en-US" dirty="0"/>
          </a:p>
          <a:p>
            <a:r>
              <a:rPr lang="en-US" dirty="0"/>
              <a:t>In the earlier system, it was difficult to store all the student, teacher and staff records which required a lot of paperwork and time consumption. It also leads to errors and mistakes. Everything like attendance has to be marked manually. These systems also caused redundancy of data. If any records need to be updated then it has to be changed in every file so making it difficult to manage all the data. There was no security as anyone can view those records. So there was the need for developing an automated system which could handle all these problems making the system easier to use.</a:t>
            </a:r>
          </a:p>
          <a:p>
            <a:endParaRPr lang="en-IN" sz="2100" dirty="0"/>
          </a:p>
        </p:txBody>
      </p:sp>
      <p:sp>
        <p:nvSpPr>
          <p:cNvPr id="2" name="Title 1"/>
          <p:cNvSpPr>
            <a:spLocks noGrp="1"/>
          </p:cNvSpPr>
          <p:nvPr>
            <p:ph type="title"/>
          </p:nvPr>
        </p:nvSpPr>
        <p:spPr/>
        <p:txBody>
          <a:bodyPr>
            <a:normAutofit fontScale="90000"/>
          </a:bodyPr>
          <a:lstStyle/>
          <a:p>
            <a:r>
              <a:rPr lang="en-US" b="1" dirty="0" smtClean="0"/>
              <a:t>Existing system</a:t>
            </a:r>
            <a:r>
              <a:rPr lang="en-US" dirty="0" smtClean="0"/>
              <a:t/>
            </a:r>
            <a:br>
              <a:rPr lang="en-US" dirty="0" smtClean="0"/>
            </a:br>
            <a:endParaRPr lang="en-IN" dirty="0"/>
          </a:p>
        </p:txBody>
      </p:sp>
    </p:spTree>
    <p:extLst>
      <p:ext uri="{BB962C8B-B14F-4D97-AF65-F5344CB8AC3E}">
        <p14:creationId xmlns:p14="http://schemas.microsoft.com/office/powerpoint/2010/main" val="248109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Now </a:t>
            </a:r>
            <a:r>
              <a:rPr lang="en-US" dirty="0"/>
              <a:t>the proposed system is developed to solve all the problems that occurred in the earlier systems. It provides a user-friendly interface where there is an administrator which only has the privilege to access the data. This makes system secure and reliable. This system allows to keep track of the student’s attendance and maintain all the staff information. So everything becomes easy thus reducing the risks that come with an existing system. We have collection of many </a:t>
            </a:r>
            <a:r>
              <a:rPr lang="en-US" u="sng" dirty="0">
                <a:hlinkClick r:id="rId2"/>
              </a:rPr>
              <a:t>java projects with source code</a:t>
            </a:r>
            <a:r>
              <a:rPr lang="en-US" dirty="0"/>
              <a:t> which can be used by students for their academic work</a:t>
            </a:r>
          </a:p>
          <a:p>
            <a:endParaRPr lang="en-IN" sz="2100" dirty="0"/>
          </a:p>
        </p:txBody>
      </p:sp>
      <p:sp>
        <p:nvSpPr>
          <p:cNvPr id="2" name="Title 1"/>
          <p:cNvSpPr>
            <a:spLocks noGrp="1"/>
          </p:cNvSpPr>
          <p:nvPr>
            <p:ph type="title"/>
          </p:nvPr>
        </p:nvSpPr>
        <p:spPr/>
        <p:txBody>
          <a:bodyPr>
            <a:normAutofit fontScale="90000"/>
          </a:bodyPr>
          <a:lstStyle/>
          <a:p>
            <a:r>
              <a:rPr lang="en-US" b="1" dirty="0" smtClean="0"/>
              <a:t>Proposed system</a:t>
            </a:r>
            <a:r>
              <a:rPr lang="en-US" dirty="0" smtClean="0"/>
              <a:t/>
            </a:r>
            <a:br>
              <a:rPr lang="en-US" dirty="0" smtClean="0"/>
            </a:br>
            <a:endParaRPr lang="en-IN" dirty="0"/>
          </a:p>
        </p:txBody>
      </p:sp>
    </p:spTree>
    <p:extLst>
      <p:ext uri="{BB962C8B-B14F-4D97-AF65-F5344CB8AC3E}">
        <p14:creationId xmlns:p14="http://schemas.microsoft.com/office/powerpoint/2010/main" val="188614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51529" y="1481138"/>
            <a:ext cx="5240942"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smtClean="0"/>
              <a:t>flowchart</a:t>
            </a:r>
            <a:endParaRPr lang="en-IN" dirty="0"/>
          </a:p>
        </p:txBody>
      </p:sp>
    </p:spTree>
    <p:extLst>
      <p:ext uri="{BB962C8B-B14F-4D97-AF65-F5344CB8AC3E}">
        <p14:creationId xmlns:p14="http://schemas.microsoft.com/office/powerpoint/2010/main" val="4158507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772400" cy="1470025"/>
          </a:xfrm>
        </p:spPr>
        <p:txBody>
          <a:bodyPr>
            <a:normAutofit fontScale="90000"/>
          </a:bodyPr>
          <a:lstStyle/>
          <a:p>
            <a:r>
              <a:rPr lang="en-US" dirty="0" smtClean="0"/>
              <a:t>Modules of school management system</a:t>
            </a:r>
            <a:endParaRPr lang="en-IN" dirty="0"/>
          </a:p>
        </p:txBody>
      </p:sp>
      <p:sp>
        <p:nvSpPr>
          <p:cNvPr id="3" name="Subtitle 2"/>
          <p:cNvSpPr>
            <a:spLocks noGrp="1"/>
          </p:cNvSpPr>
          <p:nvPr>
            <p:ph type="subTitle" idx="1"/>
          </p:nvPr>
        </p:nvSpPr>
        <p:spPr>
          <a:xfrm>
            <a:off x="1371600" y="2420888"/>
            <a:ext cx="6400800" cy="4032448"/>
          </a:xfrm>
        </p:spPr>
        <p:txBody>
          <a:bodyPr>
            <a:normAutofit/>
          </a:bodyPr>
          <a:lstStyle/>
          <a:p>
            <a:r>
              <a:rPr lang="en-US" dirty="0" smtClean="0"/>
              <a:t>School </a:t>
            </a:r>
            <a:r>
              <a:rPr lang="en-US" dirty="0" err="1" smtClean="0"/>
              <a:t>attendence</a:t>
            </a:r>
            <a:r>
              <a:rPr lang="en-US" dirty="0" smtClean="0"/>
              <a:t> </a:t>
            </a:r>
          </a:p>
          <a:p>
            <a:r>
              <a:rPr lang="en-US" dirty="0" smtClean="0"/>
              <a:t>School fee management</a:t>
            </a:r>
          </a:p>
          <a:p>
            <a:r>
              <a:rPr lang="en-US" dirty="0" smtClean="0"/>
              <a:t>Library management</a:t>
            </a:r>
          </a:p>
          <a:p>
            <a:r>
              <a:rPr lang="en-US" dirty="0" smtClean="0"/>
              <a:t>Exam and results </a:t>
            </a:r>
          </a:p>
          <a:p>
            <a:r>
              <a:rPr lang="en-US" dirty="0" smtClean="0"/>
              <a:t>Student information</a:t>
            </a:r>
          </a:p>
          <a:p>
            <a:r>
              <a:rPr lang="en-US" dirty="0" smtClean="0"/>
              <a:t>Bus Transport and GPS</a:t>
            </a:r>
          </a:p>
          <a:p>
            <a:r>
              <a:rPr lang="en-US" dirty="0" smtClean="0"/>
              <a:t>Online Registration</a:t>
            </a:r>
          </a:p>
          <a:p>
            <a:endParaRPr lang="en-US" dirty="0" smtClean="0"/>
          </a:p>
          <a:p>
            <a:endParaRPr lang="en-IN" dirty="0"/>
          </a:p>
        </p:txBody>
      </p:sp>
    </p:spTree>
    <p:extLst>
      <p:ext uri="{BB962C8B-B14F-4D97-AF65-F5344CB8AC3E}">
        <p14:creationId xmlns:p14="http://schemas.microsoft.com/office/powerpoint/2010/main" val="3269508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359</TotalTime>
  <Words>411</Words>
  <Application>Microsoft Office PowerPoint</Application>
  <PresentationFormat>On-screen Show (4:3)</PresentationFormat>
  <Paragraphs>97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    School management system</vt:lpstr>
      <vt:lpstr>Introduction</vt:lpstr>
      <vt:lpstr>Modules</vt:lpstr>
      <vt:lpstr>Software requirements </vt:lpstr>
      <vt:lpstr>Hardware requirements</vt:lpstr>
      <vt:lpstr>Existing system </vt:lpstr>
      <vt:lpstr>Proposed system </vt:lpstr>
      <vt:lpstr>flowchart</vt:lpstr>
      <vt:lpstr>Modules of school management system</vt:lpstr>
      <vt:lpstr>Admission management</vt:lpstr>
      <vt:lpstr>Admin login</vt:lpstr>
      <vt:lpstr>Student management</vt:lpstr>
      <vt:lpstr>Learning management</vt:lpstr>
      <vt:lpstr>Examination management</vt:lpstr>
      <vt:lpstr>Faculty management </vt:lpstr>
      <vt:lpstr>Advantages of SMS</vt:lpstr>
      <vt:lpstr>conclusion</vt:lpstr>
      <vt:lpstr>Features of SMS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management system</dc:title>
  <dc:creator>Ashwini</dc:creator>
  <cp:lastModifiedBy>Ashwini</cp:lastModifiedBy>
  <cp:revision>24</cp:revision>
  <dcterms:created xsi:type="dcterms:W3CDTF">2022-11-13T23:57:50Z</dcterms:created>
  <dcterms:modified xsi:type="dcterms:W3CDTF">2022-11-15T00:43:46Z</dcterms:modified>
</cp:coreProperties>
</file>