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mbay" panose="020B0604020202020204" charset="0"/>
      <p:regular r:id="rId11"/>
      <p:bold r:id="rId12"/>
      <p:italic r:id="rId13"/>
      <p:boldItalic r:id="rId14"/>
    </p:embeddedFont>
    <p:embeddedFont>
      <p:font typeface="DM Serif Text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6F2F58-F366-4F77-A544-FB16617819C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C80"/>
    <a:srgbClr val="97ACD2"/>
    <a:srgbClr val="659DA9"/>
    <a:srgbClr val="99FF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6AA6C3-1207-4B02-8688-B719DA6B6980}">
  <a:tblStyle styleId="{FB6AA6C3-1207-4B02-8688-B719DA6B69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9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b426853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b426853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49544f49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49544f49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7fdd20d9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37fdd20d9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37fdd20d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37fdd20d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>
            <a:off x="-72425" y="1771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>
            <a:off x="2285950" y="-49902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8953326">
            <a:off x="-487738" y="-262179"/>
            <a:ext cx="1290974" cy="129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4">
            <a:alphaModFix amt="69000"/>
          </a:blip>
          <a:srcRect/>
          <a:stretch/>
        </p:blipFill>
        <p:spPr>
          <a:xfrm rot="-487124">
            <a:off x="3826789" y="4430947"/>
            <a:ext cx="1301204" cy="1301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 amt="66000"/>
          </a:blip>
          <a:srcRect/>
          <a:stretch/>
        </p:blipFill>
        <p:spPr>
          <a:xfrm rot="-487112">
            <a:off x="3690080" y="429499"/>
            <a:ext cx="633792" cy="63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 amt="69000"/>
          </a:blip>
          <a:srcRect/>
          <a:stretch/>
        </p:blipFill>
        <p:spPr>
          <a:xfrm rot="-487123">
            <a:off x="8440039" y="4295079"/>
            <a:ext cx="971953" cy="97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100" y="993875"/>
            <a:ext cx="4651200" cy="23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100" y="3673825"/>
            <a:ext cx="46512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3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 flipH="1">
            <a:off x="0" y="-30753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3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117638">
            <a:off x="8017972" y="-667433"/>
            <a:ext cx="2073707" cy="207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3"/>
          <p:cNvPicPr preferRelativeResize="0"/>
          <p:nvPr/>
        </p:nvPicPr>
        <p:blipFill rotWithShape="1">
          <a:blip r:embed="rId4">
            <a:alphaModFix amt="69000"/>
          </a:blip>
          <a:srcRect/>
          <a:stretch/>
        </p:blipFill>
        <p:spPr>
          <a:xfrm rot="-487136">
            <a:off x="-676155" y="4045929"/>
            <a:ext cx="1494185" cy="1494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 amt="38000"/>
          </a:blip>
          <a:srcRect t="37942"/>
          <a:stretch/>
        </p:blipFill>
        <p:spPr>
          <a:xfrm rot="10800000" flipH="1">
            <a:off x="-363550" y="0"/>
            <a:ext cx="9871124" cy="459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 rot="-4516150">
            <a:off x="-343832" y="4066842"/>
            <a:ext cx="1423990" cy="142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4">
            <a:alphaModFix amt="57000"/>
          </a:blip>
          <a:srcRect/>
          <a:stretch/>
        </p:blipFill>
        <p:spPr>
          <a:xfrm rot="487126" flipH="1">
            <a:off x="8490224" y="504332"/>
            <a:ext cx="904237" cy="90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5">
            <a:alphaModFix amt="66000"/>
          </a:blip>
          <a:srcRect/>
          <a:stretch/>
        </p:blipFill>
        <p:spPr>
          <a:xfrm rot="487156" flipH="1">
            <a:off x="110844" y="4126430"/>
            <a:ext cx="633770" cy="63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6">
            <a:alphaModFix amt="28000"/>
          </a:blip>
          <a:srcRect/>
          <a:stretch/>
        </p:blipFill>
        <p:spPr>
          <a:xfrm rot="-9127495">
            <a:off x="8267789" y="-189528"/>
            <a:ext cx="1227344" cy="122734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/>
          </p:nvPr>
        </p:nvSpPr>
        <p:spPr>
          <a:xfrm>
            <a:off x="1537425" y="2938900"/>
            <a:ext cx="2742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4863974" y="2938900"/>
            <a:ext cx="27426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4863975" y="3385375"/>
            <a:ext cx="27426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1537425" y="3385375"/>
            <a:ext cx="27426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 flipH="1">
            <a:off x="2308425" y="2152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>
            <a:off x="2285950" y="-49902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 rot="6847917">
            <a:off x="2615236" y="41217"/>
            <a:ext cx="1151626" cy="115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 amt="84000"/>
          </a:blip>
          <a:srcRect/>
          <a:stretch/>
        </p:blipFill>
        <p:spPr>
          <a:xfrm rot="-487121">
            <a:off x="3513258" y="4136129"/>
            <a:ext cx="811060" cy="81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5">
            <a:alphaModFix amt="60000"/>
          </a:blip>
          <a:srcRect/>
          <a:stretch/>
        </p:blipFill>
        <p:spPr>
          <a:xfrm rot="-487117">
            <a:off x="7288480" y="4430056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6">
            <a:alphaModFix amt="60000"/>
          </a:blip>
          <a:srcRect/>
          <a:stretch/>
        </p:blipFill>
        <p:spPr>
          <a:xfrm rot="-487117">
            <a:off x="6335980" y="427794"/>
            <a:ext cx="223202" cy="22320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3779625" y="1566600"/>
            <a:ext cx="465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3779625" y="2408400"/>
            <a:ext cx="4651200" cy="11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>
            <a:off x="-72425" y="1771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 rot="10800000" flipH="1">
            <a:off x="2285950" y="3826423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117637">
            <a:off x="7826036" y="-354560"/>
            <a:ext cx="1583266" cy="158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-4516150">
            <a:off x="-349807" y="-274908"/>
            <a:ext cx="1423990" cy="142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5">
            <a:alphaModFix amt="69000"/>
          </a:blip>
          <a:srcRect/>
          <a:stretch/>
        </p:blipFill>
        <p:spPr>
          <a:xfrm rot="-487133">
            <a:off x="8273767" y="660130"/>
            <a:ext cx="1055868" cy="105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6">
            <a:alphaModFix amt="75000"/>
          </a:blip>
          <a:srcRect/>
          <a:stretch/>
        </p:blipFill>
        <p:spPr>
          <a:xfrm rot="-487125">
            <a:off x="-76613" y="749269"/>
            <a:ext cx="877613" cy="8775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5075" y="1637300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1147400" y="1960125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2205075" y="20993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5881900" y="1637300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 hasCustomPrompt="1"/>
          </p:nvPr>
        </p:nvSpPr>
        <p:spPr>
          <a:xfrm>
            <a:off x="4824213" y="1960125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5"/>
          </p:nvPr>
        </p:nvSpPr>
        <p:spPr>
          <a:xfrm>
            <a:off x="5881900" y="20993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6"/>
          </p:nvPr>
        </p:nvSpPr>
        <p:spPr>
          <a:xfrm>
            <a:off x="2205075" y="3181225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7" hasCustomPrompt="1"/>
          </p:nvPr>
        </p:nvSpPr>
        <p:spPr>
          <a:xfrm>
            <a:off x="1147400" y="3501950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8"/>
          </p:nvPr>
        </p:nvSpPr>
        <p:spPr>
          <a:xfrm>
            <a:off x="2205075" y="36432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9"/>
          </p:nvPr>
        </p:nvSpPr>
        <p:spPr>
          <a:xfrm>
            <a:off x="5881900" y="3181225"/>
            <a:ext cx="21147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4213" y="3501950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4"/>
          </p:nvPr>
        </p:nvSpPr>
        <p:spPr>
          <a:xfrm>
            <a:off x="5881900" y="3643250"/>
            <a:ext cx="21147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 rot="10800000">
            <a:off x="3411850" y="-260652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>
            <a:off x="-159050" y="2152649"/>
            <a:ext cx="6918400" cy="34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713100" y="2570288"/>
            <a:ext cx="1926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 hasCustomPrompt="1"/>
          </p:nvPr>
        </p:nvSpPr>
        <p:spPr>
          <a:xfrm>
            <a:off x="1213500" y="1796838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713100" y="3032338"/>
            <a:ext cx="192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3"/>
          </p:nvPr>
        </p:nvSpPr>
        <p:spPr>
          <a:xfrm>
            <a:off x="2639100" y="3039525"/>
            <a:ext cx="1926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4" hasCustomPrompt="1"/>
          </p:nvPr>
        </p:nvSpPr>
        <p:spPr>
          <a:xfrm>
            <a:off x="3155088" y="2260250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5"/>
          </p:nvPr>
        </p:nvSpPr>
        <p:spPr>
          <a:xfrm>
            <a:off x="2639100" y="3501575"/>
            <a:ext cx="192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 idx="6"/>
          </p:nvPr>
        </p:nvSpPr>
        <p:spPr>
          <a:xfrm>
            <a:off x="4565100" y="2570288"/>
            <a:ext cx="1926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7" hasCustomPrompt="1"/>
          </p:nvPr>
        </p:nvSpPr>
        <p:spPr>
          <a:xfrm>
            <a:off x="5081100" y="1792463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8"/>
          </p:nvPr>
        </p:nvSpPr>
        <p:spPr>
          <a:xfrm>
            <a:off x="4565100" y="3032313"/>
            <a:ext cx="192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9"/>
          </p:nvPr>
        </p:nvSpPr>
        <p:spPr>
          <a:xfrm>
            <a:off x="6491100" y="3039525"/>
            <a:ext cx="1926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13" hasCustomPrompt="1"/>
          </p:nvPr>
        </p:nvSpPr>
        <p:spPr>
          <a:xfrm>
            <a:off x="7056438" y="2260125"/>
            <a:ext cx="8940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4"/>
          </p:nvPr>
        </p:nvSpPr>
        <p:spPr>
          <a:xfrm>
            <a:off x="6491100" y="3501550"/>
            <a:ext cx="19260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5"/>
          <p:cNvPicPr preferRelativeResize="0"/>
          <p:nvPr/>
        </p:nvPicPr>
        <p:blipFill rotWithShape="1">
          <a:blip r:embed="rId2">
            <a:alphaModFix amt="38000"/>
          </a:blip>
          <a:srcRect t="37942"/>
          <a:stretch/>
        </p:blipFill>
        <p:spPr>
          <a:xfrm rot="10800000" flipH="1">
            <a:off x="-363550" y="0"/>
            <a:ext cx="9871124" cy="459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03875" y="-693050"/>
            <a:ext cx="3054025" cy="24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 rotWithShape="1">
          <a:blip r:embed="rId4">
            <a:alphaModFix/>
          </a:blip>
          <a:srcRect l="15266" t="3832" r="9641" b="5125"/>
          <a:stretch/>
        </p:blipFill>
        <p:spPr>
          <a:xfrm flipH="1">
            <a:off x="7911086" y="1391108"/>
            <a:ext cx="1039625" cy="10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 amt="31000"/>
          </a:blip>
          <a:srcRect t="34167"/>
          <a:stretch/>
        </p:blipFill>
        <p:spPr>
          <a:xfrm>
            <a:off x="-159050" y="2152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6">
            <a:alphaModFix amt="83000"/>
          </a:blip>
          <a:stretch>
            <a:fillRect/>
          </a:stretch>
        </p:blipFill>
        <p:spPr>
          <a:xfrm flipH="1">
            <a:off x="-1294302" y="3453625"/>
            <a:ext cx="3059725" cy="24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7">
            <a:alphaModFix amt="79000"/>
          </a:blip>
          <a:srcRect l="15266" t="3832" r="9641" b="5125"/>
          <a:stretch/>
        </p:blipFill>
        <p:spPr>
          <a:xfrm flipH="1">
            <a:off x="943574" y="4001308"/>
            <a:ext cx="1039625" cy="10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8">
            <a:alphaModFix amt="75000"/>
          </a:blip>
          <a:srcRect/>
          <a:stretch/>
        </p:blipFill>
        <p:spPr>
          <a:xfrm rot="-487125">
            <a:off x="135862" y="1028769"/>
            <a:ext cx="877613" cy="87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9">
            <a:alphaModFix amt="75000"/>
          </a:blip>
          <a:srcRect/>
          <a:stretch/>
        </p:blipFill>
        <p:spPr>
          <a:xfrm rot="-2529436">
            <a:off x="8115612" y="3871094"/>
            <a:ext cx="877614" cy="87759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2246400" y="1566600"/>
            <a:ext cx="465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1"/>
          </p:nvPr>
        </p:nvSpPr>
        <p:spPr>
          <a:xfrm>
            <a:off x="2246400" y="2408400"/>
            <a:ext cx="4651200" cy="11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47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 rot="10800000">
            <a:off x="2254826" y="-58523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7"/>
          <p:cNvPicPr preferRelativeResize="0"/>
          <p:nvPr/>
        </p:nvPicPr>
        <p:blipFill rotWithShape="1">
          <a:blip r:embed="rId2">
            <a:alphaModFix amt="31000"/>
          </a:blip>
          <a:srcRect b="71614"/>
          <a:stretch/>
        </p:blipFill>
        <p:spPr>
          <a:xfrm flipH="1">
            <a:off x="-103549" y="-171449"/>
            <a:ext cx="6918400" cy="147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7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9779565">
            <a:off x="-318074" y="3920268"/>
            <a:ext cx="1583266" cy="15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7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6867998">
            <a:off x="7776478" y="3931782"/>
            <a:ext cx="1588296" cy="1588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7"/>
          <p:cNvPicPr preferRelativeResize="0"/>
          <p:nvPr/>
        </p:nvPicPr>
        <p:blipFill rotWithShape="1">
          <a:blip r:embed="rId5">
            <a:alphaModFix amt="69000"/>
          </a:blip>
          <a:srcRect/>
          <a:stretch/>
        </p:blipFill>
        <p:spPr>
          <a:xfrm rot="9174797">
            <a:off x="-472517" y="3533564"/>
            <a:ext cx="1055868" cy="1055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7"/>
          <p:cNvPicPr preferRelativeResize="0"/>
          <p:nvPr/>
        </p:nvPicPr>
        <p:blipFill rotWithShape="1">
          <a:blip r:embed="rId6">
            <a:alphaModFix amt="75000"/>
          </a:blip>
          <a:srcRect/>
          <a:stretch/>
        </p:blipFill>
        <p:spPr>
          <a:xfrm rot="-10702993">
            <a:off x="8324472" y="3410938"/>
            <a:ext cx="978885" cy="97885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52"/>
          <p:cNvPicPr preferRelativeResize="0"/>
          <p:nvPr/>
        </p:nvPicPr>
        <p:blipFill rotWithShape="1">
          <a:blip r:embed="rId2">
            <a:alphaModFix amt="31000"/>
          </a:blip>
          <a:srcRect t="34167"/>
          <a:stretch/>
        </p:blipFill>
        <p:spPr>
          <a:xfrm>
            <a:off x="-159050" y="2152649"/>
            <a:ext cx="6918400" cy="3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2"/>
          <p:cNvPicPr preferRelativeResize="0"/>
          <p:nvPr/>
        </p:nvPicPr>
        <p:blipFill rotWithShape="1">
          <a:blip r:embed="rId3">
            <a:alphaModFix amt="38000"/>
          </a:blip>
          <a:srcRect t="37942"/>
          <a:stretch/>
        </p:blipFill>
        <p:spPr>
          <a:xfrm rot="10800000" flipH="1">
            <a:off x="-363550" y="0"/>
            <a:ext cx="9871124" cy="4591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52"/>
          <p:cNvPicPr preferRelativeResize="0"/>
          <p:nvPr/>
        </p:nvPicPr>
        <p:blipFill rotWithShape="1">
          <a:blip r:embed="rId4">
            <a:alphaModFix amt="87000"/>
          </a:blip>
          <a:srcRect/>
          <a:stretch/>
        </p:blipFill>
        <p:spPr>
          <a:xfrm rot="-117636" flipH="1">
            <a:off x="-836824" y="-782924"/>
            <a:ext cx="3037322" cy="303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4516150" flipH="1">
            <a:off x="6777356" y="2981482"/>
            <a:ext cx="3250139" cy="3250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2"/>
          <p:cNvPicPr preferRelativeResize="0"/>
          <p:nvPr/>
        </p:nvPicPr>
        <p:blipFill rotWithShape="1">
          <a:blip r:embed="rId6">
            <a:alphaModFix amt="69000"/>
          </a:blip>
          <a:srcRect/>
          <a:stretch/>
        </p:blipFill>
        <p:spPr>
          <a:xfrm rot="487122" flipH="1">
            <a:off x="2317517" y="-374933"/>
            <a:ext cx="1005191" cy="100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2"/>
          <p:cNvPicPr preferRelativeResize="0"/>
          <p:nvPr/>
        </p:nvPicPr>
        <p:blipFill rotWithShape="1">
          <a:blip r:embed="rId7">
            <a:alphaModFix amt="75000"/>
          </a:blip>
          <a:srcRect/>
          <a:stretch/>
        </p:blipFill>
        <p:spPr>
          <a:xfrm rot="487143" flipH="1">
            <a:off x="6242368" y="4449328"/>
            <a:ext cx="907356" cy="90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2"/>
          <p:cNvPicPr preferRelativeResize="0"/>
          <p:nvPr/>
        </p:nvPicPr>
        <p:blipFill rotWithShape="1">
          <a:blip r:embed="rId8">
            <a:alphaModFix amt="60000"/>
          </a:blip>
          <a:srcRect/>
          <a:stretch/>
        </p:blipFill>
        <p:spPr>
          <a:xfrm rot="-487117">
            <a:off x="6773980" y="840644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2"/>
          <p:cNvPicPr preferRelativeResize="0"/>
          <p:nvPr/>
        </p:nvPicPr>
        <p:blipFill rotWithShape="1">
          <a:blip r:embed="rId9">
            <a:alphaModFix amt="60000"/>
          </a:blip>
          <a:srcRect/>
          <a:stretch/>
        </p:blipFill>
        <p:spPr>
          <a:xfrm rot="-487117">
            <a:off x="1573330" y="3945794"/>
            <a:ext cx="223202" cy="22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 b="1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ia Libre"/>
              <a:buNone/>
              <a:defRPr sz="3500" b="1">
                <a:solidFill>
                  <a:schemeClr val="dk1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●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ay"/>
              <a:buChar char="○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mbay"/>
              <a:buChar char="■"/>
              <a:defRPr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0" r:id="rId6"/>
    <p:sldLayoutId id="2147483671" r:id="rId7"/>
    <p:sldLayoutId id="2147483693" r:id="rId8"/>
    <p:sldLayoutId id="2147483698" r:id="rId9"/>
    <p:sldLayoutId id="214748369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slide" Target="slide4.xml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slide" Target="slide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59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117636">
            <a:off x="5958434" y="896582"/>
            <a:ext cx="2469035" cy="2469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8" name="Google Shape;568;p59"/>
          <p:cNvGrpSpPr/>
          <p:nvPr/>
        </p:nvGrpSpPr>
        <p:grpSpPr>
          <a:xfrm flipH="1">
            <a:off x="6097235" y="1522142"/>
            <a:ext cx="3046765" cy="5044129"/>
            <a:chOff x="1559750" y="1367850"/>
            <a:chExt cx="2473425" cy="4094925"/>
          </a:xfrm>
        </p:grpSpPr>
        <p:sp>
          <p:nvSpPr>
            <p:cNvPr id="569" name="Google Shape;569;p59"/>
            <p:cNvSpPr/>
            <p:nvPr/>
          </p:nvSpPr>
          <p:spPr>
            <a:xfrm>
              <a:off x="2808975" y="2514075"/>
              <a:ext cx="384850" cy="560525"/>
            </a:xfrm>
            <a:custGeom>
              <a:avLst/>
              <a:gdLst/>
              <a:ahLst/>
              <a:cxnLst/>
              <a:rect l="l" t="t" r="r" b="b"/>
              <a:pathLst>
                <a:path w="15394" h="22421" extrusionOk="0">
                  <a:moveTo>
                    <a:pt x="11012" y="0"/>
                  </a:moveTo>
                  <a:cubicBezTo>
                    <a:pt x="10777" y="0"/>
                    <a:pt x="10544" y="16"/>
                    <a:pt x="10315" y="45"/>
                  </a:cubicBezTo>
                  <a:cubicBezTo>
                    <a:pt x="9327" y="187"/>
                    <a:pt x="8418" y="547"/>
                    <a:pt x="7556" y="986"/>
                  </a:cubicBezTo>
                  <a:cubicBezTo>
                    <a:pt x="6694" y="1440"/>
                    <a:pt x="5879" y="1973"/>
                    <a:pt x="5142" y="2600"/>
                  </a:cubicBezTo>
                  <a:lnTo>
                    <a:pt x="5189" y="2632"/>
                  </a:lnTo>
                  <a:cubicBezTo>
                    <a:pt x="5565" y="2350"/>
                    <a:pt x="5973" y="2083"/>
                    <a:pt x="6380" y="1848"/>
                  </a:cubicBezTo>
                  <a:cubicBezTo>
                    <a:pt x="6788" y="1597"/>
                    <a:pt x="7211" y="1362"/>
                    <a:pt x="7634" y="1174"/>
                  </a:cubicBezTo>
                  <a:cubicBezTo>
                    <a:pt x="8496" y="767"/>
                    <a:pt x="9421" y="469"/>
                    <a:pt x="10346" y="375"/>
                  </a:cubicBezTo>
                  <a:cubicBezTo>
                    <a:pt x="10522" y="357"/>
                    <a:pt x="10699" y="348"/>
                    <a:pt x="10874" y="348"/>
                  </a:cubicBezTo>
                  <a:cubicBezTo>
                    <a:pt x="11167" y="348"/>
                    <a:pt x="11457" y="373"/>
                    <a:pt x="11741" y="422"/>
                  </a:cubicBezTo>
                  <a:cubicBezTo>
                    <a:pt x="12180" y="516"/>
                    <a:pt x="12619" y="688"/>
                    <a:pt x="12995" y="923"/>
                  </a:cubicBezTo>
                  <a:cubicBezTo>
                    <a:pt x="13773" y="1405"/>
                    <a:pt x="14334" y="2165"/>
                    <a:pt x="14741" y="2989"/>
                  </a:cubicBezTo>
                  <a:lnTo>
                    <a:pt x="14741" y="2989"/>
                  </a:lnTo>
                  <a:cubicBezTo>
                    <a:pt x="14816" y="3707"/>
                    <a:pt x="14860" y="4438"/>
                    <a:pt x="14860" y="5155"/>
                  </a:cubicBezTo>
                  <a:cubicBezTo>
                    <a:pt x="14860" y="5908"/>
                    <a:pt x="14829" y="6660"/>
                    <a:pt x="14766" y="7397"/>
                  </a:cubicBezTo>
                  <a:cubicBezTo>
                    <a:pt x="14641" y="8886"/>
                    <a:pt x="14359" y="10359"/>
                    <a:pt x="13904" y="11754"/>
                  </a:cubicBezTo>
                  <a:cubicBezTo>
                    <a:pt x="13434" y="13165"/>
                    <a:pt x="12776" y="14513"/>
                    <a:pt x="11882" y="15688"/>
                  </a:cubicBezTo>
                  <a:cubicBezTo>
                    <a:pt x="10989" y="16864"/>
                    <a:pt x="9876" y="17852"/>
                    <a:pt x="8590" y="18588"/>
                  </a:cubicBezTo>
                  <a:lnTo>
                    <a:pt x="8575" y="18604"/>
                  </a:lnTo>
                  <a:lnTo>
                    <a:pt x="8559" y="18620"/>
                  </a:lnTo>
                  <a:cubicBezTo>
                    <a:pt x="7854" y="19200"/>
                    <a:pt x="7101" y="19764"/>
                    <a:pt x="6318" y="20281"/>
                  </a:cubicBezTo>
                  <a:cubicBezTo>
                    <a:pt x="5550" y="20783"/>
                    <a:pt x="4750" y="21269"/>
                    <a:pt x="3904" y="21629"/>
                  </a:cubicBezTo>
                  <a:cubicBezTo>
                    <a:pt x="3481" y="21817"/>
                    <a:pt x="3057" y="21974"/>
                    <a:pt x="2603" y="22068"/>
                  </a:cubicBezTo>
                  <a:cubicBezTo>
                    <a:pt x="2391" y="22113"/>
                    <a:pt x="2175" y="22140"/>
                    <a:pt x="1961" y="22140"/>
                  </a:cubicBezTo>
                  <a:cubicBezTo>
                    <a:pt x="1732" y="22140"/>
                    <a:pt x="1505" y="22109"/>
                    <a:pt x="1286" y="22037"/>
                  </a:cubicBezTo>
                  <a:cubicBezTo>
                    <a:pt x="1082" y="21974"/>
                    <a:pt x="894" y="21848"/>
                    <a:pt x="753" y="21692"/>
                  </a:cubicBezTo>
                  <a:cubicBezTo>
                    <a:pt x="597" y="21535"/>
                    <a:pt x="471" y="21347"/>
                    <a:pt x="377" y="21143"/>
                  </a:cubicBezTo>
                  <a:cubicBezTo>
                    <a:pt x="205" y="20736"/>
                    <a:pt x="142" y="20265"/>
                    <a:pt x="111" y="19795"/>
                  </a:cubicBezTo>
                  <a:lnTo>
                    <a:pt x="1" y="19811"/>
                  </a:lnTo>
                  <a:cubicBezTo>
                    <a:pt x="1" y="20281"/>
                    <a:pt x="32" y="20751"/>
                    <a:pt x="205" y="21221"/>
                  </a:cubicBezTo>
                  <a:cubicBezTo>
                    <a:pt x="299" y="21441"/>
                    <a:pt x="424" y="21660"/>
                    <a:pt x="581" y="21848"/>
                  </a:cubicBezTo>
                  <a:cubicBezTo>
                    <a:pt x="753" y="22037"/>
                    <a:pt x="973" y="22178"/>
                    <a:pt x="1208" y="22272"/>
                  </a:cubicBezTo>
                  <a:cubicBezTo>
                    <a:pt x="1479" y="22380"/>
                    <a:pt x="1766" y="22421"/>
                    <a:pt x="2050" y="22421"/>
                  </a:cubicBezTo>
                  <a:cubicBezTo>
                    <a:pt x="2259" y="22421"/>
                    <a:pt x="2467" y="22399"/>
                    <a:pt x="2666" y="22366"/>
                  </a:cubicBezTo>
                  <a:cubicBezTo>
                    <a:pt x="3136" y="22287"/>
                    <a:pt x="3606" y="22146"/>
                    <a:pt x="4045" y="21974"/>
                  </a:cubicBezTo>
                  <a:cubicBezTo>
                    <a:pt x="4923" y="21613"/>
                    <a:pt x="5769" y="21143"/>
                    <a:pt x="6568" y="20642"/>
                  </a:cubicBezTo>
                  <a:cubicBezTo>
                    <a:pt x="7368" y="20140"/>
                    <a:pt x="8136" y="19591"/>
                    <a:pt x="8873" y="18996"/>
                  </a:cubicBezTo>
                  <a:lnTo>
                    <a:pt x="8873" y="18996"/>
                  </a:lnTo>
                  <a:lnTo>
                    <a:pt x="8841" y="19027"/>
                  </a:lnTo>
                  <a:cubicBezTo>
                    <a:pt x="10189" y="18275"/>
                    <a:pt x="11381" y="17240"/>
                    <a:pt x="12321" y="16018"/>
                  </a:cubicBezTo>
                  <a:cubicBezTo>
                    <a:pt x="13261" y="14795"/>
                    <a:pt x="13951" y="13400"/>
                    <a:pt x="14437" y="11942"/>
                  </a:cubicBezTo>
                  <a:cubicBezTo>
                    <a:pt x="14907" y="10485"/>
                    <a:pt x="15189" y="8964"/>
                    <a:pt x="15315" y="7444"/>
                  </a:cubicBezTo>
                  <a:cubicBezTo>
                    <a:pt x="15377" y="6676"/>
                    <a:pt x="15393" y="5923"/>
                    <a:pt x="15377" y="5155"/>
                  </a:cubicBezTo>
                  <a:cubicBezTo>
                    <a:pt x="15362" y="4387"/>
                    <a:pt x="15315" y="3635"/>
                    <a:pt x="15205" y="2867"/>
                  </a:cubicBezTo>
                  <a:lnTo>
                    <a:pt x="15189" y="2836"/>
                  </a:lnTo>
                  <a:lnTo>
                    <a:pt x="15174" y="2788"/>
                  </a:lnTo>
                  <a:cubicBezTo>
                    <a:pt x="14954" y="2350"/>
                    <a:pt x="14688" y="1926"/>
                    <a:pt x="14359" y="1550"/>
                  </a:cubicBezTo>
                  <a:cubicBezTo>
                    <a:pt x="14029" y="1174"/>
                    <a:pt x="13653" y="829"/>
                    <a:pt x="13214" y="578"/>
                  </a:cubicBezTo>
                  <a:cubicBezTo>
                    <a:pt x="12776" y="312"/>
                    <a:pt x="12290" y="140"/>
                    <a:pt x="11804" y="61"/>
                  </a:cubicBezTo>
                  <a:cubicBezTo>
                    <a:pt x="11539" y="20"/>
                    <a:pt x="11274" y="0"/>
                    <a:pt x="110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9"/>
            <p:cNvSpPr/>
            <p:nvPr/>
          </p:nvSpPr>
          <p:spPr>
            <a:xfrm>
              <a:off x="2969650" y="2536750"/>
              <a:ext cx="174000" cy="266875"/>
            </a:xfrm>
            <a:custGeom>
              <a:avLst/>
              <a:gdLst/>
              <a:ahLst/>
              <a:cxnLst/>
              <a:rect l="l" t="t" r="r" b="b"/>
              <a:pathLst>
                <a:path w="6960" h="10675" extrusionOk="0">
                  <a:moveTo>
                    <a:pt x="4029" y="1"/>
                  </a:moveTo>
                  <a:cubicBezTo>
                    <a:pt x="3966" y="1"/>
                    <a:pt x="3903" y="16"/>
                    <a:pt x="3809" y="16"/>
                  </a:cubicBezTo>
                  <a:lnTo>
                    <a:pt x="3794" y="16"/>
                  </a:lnTo>
                  <a:lnTo>
                    <a:pt x="3794" y="32"/>
                  </a:lnTo>
                  <a:cubicBezTo>
                    <a:pt x="3135" y="189"/>
                    <a:pt x="2493" y="424"/>
                    <a:pt x="1897" y="769"/>
                  </a:cubicBezTo>
                  <a:cubicBezTo>
                    <a:pt x="1317" y="1129"/>
                    <a:pt x="800" y="1615"/>
                    <a:pt x="455" y="2226"/>
                  </a:cubicBezTo>
                  <a:cubicBezTo>
                    <a:pt x="126" y="2838"/>
                    <a:pt x="0" y="3543"/>
                    <a:pt x="47" y="4217"/>
                  </a:cubicBezTo>
                  <a:cubicBezTo>
                    <a:pt x="63" y="4546"/>
                    <a:pt x="126" y="4875"/>
                    <a:pt x="204" y="5204"/>
                  </a:cubicBezTo>
                  <a:cubicBezTo>
                    <a:pt x="298" y="5518"/>
                    <a:pt x="408" y="5831"/>
                    <a:pt x="565" y="6129"/>
                  </a:cubicBezTo>
                  <a:lnTo>
                    <a:pt x="612" y="6098"/>
                  </a:lnTo>
                  <a:cubicBezTo>
                    <a:pt x="392" y="5487"/>
                    <a:pt x="283" y="4844"/>
                    <a:pt x="298" y="4201"/>
                  </a:cubicBezTo>
                  <a:cubicBezTo>
                    <a:pt x="314" y="3574"/>
                    <a:pt x="471" y="2947"/>
                    <a:pt x="800" y="2430"/>
                  </a:cubicBezTo>
                  <a:cubicBezTo>
                    <a:pt x="1113" y="1897"/>
                    <a:pt x="1599" y="1490"/>
                    <a:pt x="2148" y="1192"/>
                  </a:cubicBezTo>
                  <a:cubicBezTo>
                    <a:pt x="2696" y="894"/>
                    <a:pt x="3292" y="690"/>
                    <a:pt x="3919" y="549"/>
                  </a:cubicBezTo>
                  <a:lnTo>
                    <a:pt x="3919" y="549"/>
                  </a:lnTo>
                  <a:lnTo>
                    <a:pt x="3888" y="565"/>
                  </a:lnTo>
                  <a:cubicBezTo>
                    <a:pt x="3935" y="549"/>
                    <a:pt x="3997" y="549"/>
                    <a:pt x="4044" y="549"/>
                  </a:cubicBezTo>
                  <a:lnTo>
                    <a:pt x="4217" y="549"/>
                  </a:lnTo>
                  <a:cubicBezTo>
                    <a:pt x="4327" y="565"/>
                    <a:pt x="4452" y="581"/>
                    <a:pt x="4562" y="596"/>
                  </a:cubicBezTo>
                  <a:cubicBezTo>
                    <a:pt x="4781" y="643"/>
                    <a:pt x="4985" y="722"/>
                    <a:pt x="5173" y="847"/>
                  </a:cubicBezTo>
                  <a:cubicBezTo>
                    <a:pt x="5565" y="1066"/>
                    <a:pt x="5863" y="1427"/>
                    <a:pt x="6051" y="1850"/>
                  </a:cubicBezTo>
                  <a:cubicBezTo>
                    <a:pt x="6239" y="2289"/>
                    <a:pt x="6333" y="2759"/>
                    <a:pt x="6380" y="3245"/>
                  </a:cubicBezTo>
                  <a:cubicBezTo>
                    <a:pt x="6427" y="3731"/>
                    <a:pt x="6411" y="4233"/>
                    <a:pt x="6380" y="4719"/>
                  </a:cubicBezTo>
                  <a:cubicBezTo>
                    <a:pt x="6301" y="5722"/>
                    <a:pt x="6113" y="6709"/>
                    <a:pt x="5878" y="7697"/>
                  </a:cubicBezTo>
                  <a:cubicBezTo>
                    <a:pt x="5659" y="8684"/>
                    <a:pt x="5377" y="9656"/>
                    <a:pt x="5079" y="10643"/>
                  </a:cubicBezTo>
                  <a:lnTo>
                    <a:pt x="5189" y="10675"/>
                  </a:lnTo>
                  <a:cubicBezTo>
                    <a:pt x="5596" y="9734"/>
                    <a:pt x="5957" y="8778"/>
                    <a:pt x="6254" y="7791"/>
                  </a:cubicBezTo>
                  <a:cubicBezTo>
                    <a:pt x="6552" y="6819"/>
                    <a:pt x="6787" y="5800"/>
                    <a:pt x="6897" y="4766"/>
                  </a:cubicBezTo>
                  <a:cubicBezTo>
                    <a:pt x="6944" y="4248"/>
                    <a:pt x="6960" y="3731"/>
                    <a:pt x="6928" y="3198"/>
                  </a:cubicBezTo>
                  <a:cubicBezTo>
                    <a:pt x="6881" y="2665"/>
                    <a:pt x="6787" y="2132"/>
                    <a:pt x="6552" y="1631"/>
                  </a:cubicBezTo>
                  <a:cubicBezTo>
                    <a:pt x="6443" y="1380"/>
                    <a:pt x="6301" y="1129"/>
                    <a:pt x="6113" y="910"/>
                  </a:cubicBezTo>
                  <a:cubicBezTo>
                    <a:pt x="5941" y="690"/>
                    <a:pt x="5706" y="502"/>
                    <a:pt x="5471" y="361"/>
                  </a:cubicBezTo>
                  <a:cubicBezTo>
                    <a:pt x="5220" y="220"/>
                    <a:pt x="4938" y="110"/>
                    <a:pt x="4671" y="63"/>
                  </a:cubicBezTo>
                  <a:cubicBezTo>
                    <a:pt x="4530" y="32"/>
                    <a:pt x="4389" y="16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9"/>
            <p:cNvSpPr/>
            <p:nvPr/>
          </p:nvSpPr>
          <p:spPr>
            <a:xfrm>
              <a:off x="2856800" y="2774225"/>
              <a:ext cx="135200" cy="117075"/>
            </a:xfrm>
            <a:custGeom>
              <a:avLst/>
              <a:gdLst/>
              <a:ahLst/>
              <a:cxnLst/>
              <a:rect l="l" t="t" r="r" b="b"/>
              <a:pathLst>
                <a:path w="5408" h="4683" extrusionOk="0">
                  <a:moveTo>
                    <a:pt x="1317" y="0"/>
                  </a:moveTo>
                  <a:lnTo>
                    <a:pt x="1207" y="47"/>
                  </a:lnTo>
                  <a:cubicBezTo>
                    <a:pt x="1254" y="204"/>
                    <a:pt x="1286" y="376"/>
                    <a:pt x="1301" y="533"/>
                  </a:cubicBezTo>
                  <a:cubicBezTo>
                    <a:pt x="1333" y="690"/>
                    <a:pt x="1333" y="862"/>
                    <a:pt x="1317" y="1019"/>
                  </a:cubicBezTo>
                  <a:cubicBezTo>
                    <a:pt x="1317" y="1176"/>
                    <a:pt x="1270" y="1333"/>
                    <a:pt x="1207" y="1442"/>
                  </a:cubicBezTo>
                  <a:cubicBezTo>
                    <a:pt x="1129" y="1568"/>
                    <a:pt x="1035" y="1662"/>
                    <a:pt x="909" y="1724"/>
                  </a:cubicBezTo>
                  <a:lnTo>
                    <a:pt x="862" y="1740"/>
                  </a:lnTo>
                  <a:lnTo>
                    <a:pt x="831" y="1787"/>
                  </a:lnTo>
                  <a:cubicBezTo>
                    <a:pt x="643" y="2101"/>
                    <a:pt x="455" y="2414"/>
                    <a:pt x="298" y="2759"/>
                  </a:cubicBezTo>
                  <a:cubicBezTo>
                    <a:pt x="235" y="2931"/>
                    <a:pt x="157" y="3104"/>
                    <a:pt x="110" y="3292"/>
                  </a:cubicBezTo>
                  <a:cubicBezTo>
                    <a:pt x="47" y="3480"/>
                    <a:pt x="0" y="3668"/>
                    <a:pt x="0" y="3887"/>
                  </a:cubicBezTo>
                  <a:cubicBezTo>
                    <a:pt x="0" y="3997"/>
                    <a:pt x="16" y="4107"/>
                    <a:pt x="47" y="4217"/>
                  </a:cubicBezTo>
                  <a:cubicBezTo>
                    <a:pt x="94" y="4342"/>
                    <a:pt x="173" y="4467"/>
                    <a:pt x="298" y="4546"/>
                  </a:cubicBezTo>
                  <a:cubicBezTo>
                    <a:pt x="408" y="4624"/>
                    <a:pt x="517" y="4655"/>
                    <a:pt x="643" y="4671"/>
                  </a:cubicBezTo>
                  <a:cubicBezTo>
                    <a:pt x="698" y="4679"/>
                    <a:pt x="753" y="4683"/>
                    <a:pt x="805" y="4683"/>
                  </a:cubicBezTo>
                  <a:cubicBezTo>
                    <a:pt x="858" y="4683"/>
                    <a:pt x="909" y="4679"/>
                    <a:pt x="956" y="4671"/>
                  </a:cubicBezTo>
                  <a:cubicBezTo>
                    <a:pt x="1364" y="4624"/>
                    <a:pt x="1709" y="4483"/>
                    <a:pt x="2054" y="4326"/>
                  </a:cubicBezTo>
                  <a:lnTo>
                    <a:pt x="2101" y="4311"/>
                  </a:lnTo>
                  <a:lnTo>
                    <a:pt x="2116" y="4279"/>
                  </a:lnTo>
                  <a:cubicBezTo>
                    <a:pt x="2351" y="4044"/>
                    <a:pt x="2586" y="3809"/>
                    <a:pt x="2837" y="3590"/>
                  </a:cubicBezTo>
                  <a:cubicBezTo>
                    <a:pt x="3088" y="3355"/>
                    <a:pt x="3339" y="3151"/>
                    <a:pt x="3605" y="2947"/>
                  </a:cubicBezTo>
                  <a:cubicBezTo>
                    <a:pt x="3872" y="2759"/>
                    <a:pt x="4154" y="2571"/>
                    <a:pt x="4452" y="2445"/>
                  </a:cubicBezTo>
                  <a:cubicBezTo>
                    <a:pt x="4608" y="2398"/>
                    <a:pt x="4750" y="2351"/>
                    <a:pt x="4906" y="2336"/>
                  </a:cubicBezTo>
                  <a:cubicBezTo>
                    <a:pt x="5063" y="2336"/>
                    <a:pt x="5220" y="2367"/>
                    <a:pt x="5361" y="2477"/>
                  </a:cubicBezTo>
                  <a:lnTo>
                    <a:pt x="5408" y="2398"/>
                  </a:lnTo>
                  <a:cubicBezTo>
                    <a:pt x="5282" y="2273"/>
                    <a:pt x="5094" y="2195"/>
                    <a:pt x="4922" y="2179"/>
                  </a:cubicBezTo>
                  <a:cubicBezTo>
                    <a:pt x="4889" y="2176"/>
                    <a:pt x="4855" y="2175"/>
                    <a:pt x="4822" y="2175"/>
                  </a:cubicBezTo>
                  <a:cubicBezTo>
                    <a:pt x="4668" y="2175"/>
                    <a:pt x="4518" y="2203"/>
                    <a:pt x="4389" y="2242"/>
                  </a:cubicBezTo>
                  <a:cubicBezTo>
                    <a:pt x="4044" y="2351"/>
                    <a:pt x="3731" y="2508"/>
                    <a:pt x="3433" y="2696"/>
                  </a:cubicBezTo>
                  <a:cubicBezTo>
                    <a:pt x="3135" y="2884"/>
                    <a:pt x="2853" y="3088"/>
                    <a:pt x="2586" y="3307"/>
                  </a:cubicBezTo>
                  <a:cubicBezTo>
                    <a:pt x="2344" y="3520"/>
                    <a:pt x="2086" y="3732"/>
                    <a:pt x="1842" y="3973"/>
                  </a:cubicBezTo>
                  <a:lnTo>
                    <a:pt x="1842" y="3973"/>
                  </a:lnTo>
                  <a:cubicBezTo>
                    <a:pt x="1531" y="4105"/>
                    <a:pt x="1220" y="4218"/>
                    <a:pt x="909" y="4248"/>
                  </a:cubicBezTo>
                  <a:cubicBezTo>
                    <a:pt x="870" y="4252"/>
                    <a:pt x="832" y="4254"/>
                    <a:pt x="795" y="4254"/>
                  </a:cubicBezTo>
                  <a:cubicBezTo>
                    <a:pt x="686" y="4254"/>
                    <a:pt x="592" y="4236"/>
                    <a:pt x="533" y="4201"/>
                  </a:cubicBezTo>
                  <a:cubicBezTo>
                    <a:pt x="502" y="4170"/>
                    <a:pt x="470" y="4138"/>
                    <a:pt x="455" y="4076"/>
                  </a:cubicBezTo>
                  <a:cubicBezTo>
                    <a:pt x="423" y="4029"/>
                    <a:pt x="423" y="3966"/>
                    <a:pt x="423" y="3887"/>
                  </a:cubicBezTo>
                  <a:cubicBezTo>
                    <a:pt x="423" y="3574"/>
                    <a:pt x="533" y="3229"/>
                    <a:pt x="659" y="2916"/>
                  </a:cubicBezTo>
                  <a:cubicBezTo>
                    <a:pt x="795" y="2597"/>
                    <a:pt x="946" y="2278"/>
                    <a:pt x="1112" y="1988"/>
                  </a:cubicBezTo>
                  <a:lnTo>
                    <a:pt x="1112" y="1988"/>
                  </a:lnTo>
                  <a:cubicBezTo>
                    <a:pt x="1270" y="1892"/>
                    <a:pt x="1390" y="1750"/>
                    <a:pt x="1474" y="1583"/>
                  </a:cubicBezTo>
                  <a:cubicBezTo>
                    <a:pt x="1552" y="1395"/>
                    <a:pt x="1583" y="1207"/>
                    <a:pt x="1568" y="1019"/>
                  </a:cubicBezTo>
                  <a:cubicBezTo>
                    <a:pt x="1568" y="847"/>
                    <a:pt x="1536" y="659"/>
                    <a:pt x="1505" y="502"/>
                  </a:cubicBezTo>
                  <a:cubicBezTo>
                    <a:pt x="1458" y="329"/>
                    <a:pt x="1395" y="157"/>
                    <a:pt x="13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9"/>
            <p:cNvSpPr/>
            <p:nvPr/>
          </p:nvSpPr>
          <p:spPr>
            <a:xfrm>
              <a:off x="2691425" y="4396900"/>
              <a:ext cx="375025" cy="650500"/>
            </a:xfrm>
            <a:custGeom>
              <a:avLst/>
              <a:gdLst/>
              <a:ahLst/>
              <a:cxnLst/>
              <a:rect l="l" t="t" r="r" b="b"/>
              <a:pathLst>
                <a:path w="15001" h="26020" extrusionOk="0">
                  <a:moveTo>
                    <a:pt x="14970" y="1"/>
                  </a:moveTo>
                  <a:cubicBezTo>
                    <a:pt x="12807" y="1443"/>
                    <a:pt x="10863" y="3167"/>
                    <a:pt x="9076" y="5063"/>
                  </a:cubicBezTo>
                  <a:cubicBezTo>
                    <a:pt x="8183" y="6004"/>
                    <a:pt x="7336" y="6991"/>
                    <a:pt x="6537" y="8010"/>
                  </a:cubicBezTo>
                  <a:cubicBezTo>
                    <a:pt x="5753" y="9045"/>
                    <a:pt x="5016" y="10126"/>
                    <a:pt x="4327" y="11223"/>
                  </a:cubicBezTo>
                  <a:cubicBezTo>
                    <a:pt x="3668" y="12336"/>
                    <a:pt x="3041" y="13496"/>
                    <a:pt x="2509" y="14672"/>
                  </a:cubicBezTo>
                  <a:cubicBezTo>
                    <a:pt x="1976" y="15863"/>
                    <a:pt x="1505" y="17086"/>
                    <a:pt x="1129" y="18324"/>
                  </a:cubicBezTo>
                  <a:cubicBezTo>
                    <a:pt x="753" y="19578"/>
                    <a:pt x="471" y="20847"/>
                    <a:pt x="283" y="22133"/>
                  </a:cubicBezTo>
                  <a:cubicBezTo>
                    <a:pt x="95" y="23418"/>
                    <a:pt x="1" y="24719"/>
                    <a:pt x="16" y="26020"/>
                  </a:cubicBezTo>
                  <a:lnTo>
                    <a:pt x="126" y="26020"/>
                  </a:lnTo>
                  <a:cubicBezTo>
                    <a:pt x="142" y="25691"/>
                    <a:pt x="173" y="25377"/>
                    <a:pt x="204" y="25048"/>
                  </a:cubicBezTo>
                  <a:cubicBezTo>
                    <a:pt x="236" y="24735"/>
                    <a:pt x="267" y="24421"/>
                    <a:pt x="314" y="24092"/>
                  </a:cubicBezTo>
                  <a:cubicBezTo>
                    <a:pt x="393" y="23449"/>
                    <a:pt x="487" y="22822"/>
                    <a:pt x="612" y="22195"/>
                  </a:cubicBezTo>
                  <a:cubicBezTo>
                    <a:pt x="863" y="20926"/>
                    <a:pt x="1176" y="19688"/>
                    <a:pt x="1584" y="18481"/>
                  </a:cubicBezTo>
                  <a:cubicBezTo>
                    <a:pt x="1991" y="17258"/>
                    <a:pt x="2462" y="16067"/>
                    <a:pt x="3010" y="14907"/>
                  </a:cubicBezTo>
                  <a:cubicBezTo>
                    <a:pt x="3543" y="13747"/>
                    <a:pt x="4154" y="12618"/>
                    <a:pt x="4813" y="11521"/>
                  </a:cubicBezTo>
                  <a:cubicBezTo>
                    <a:pt x="5487" y="10424"/>
                    <a:pt x="6208" y="9374"/>
                    <a:pt x="6976" y="8339"/>
                  </a:cubicBezTo>
                  <a:cubicBezTo>
                    <a:pt x="7728" y="7305"/>
                    <a:pt x="8559" y="6317"/>
                    <a:pt x="9405" y="5361"/>
                  </a:cubicBezTo>
                  <a:cubicBezTo>
                    <a:pt x="10267" y="4405"/>
                    <a:pt x="11145" y="3480"/>
                    <a:pt x="12086" y="2587"/>
                  </a:cubicBezTo>
                  <a:cubicBezTo>
                    <a:pt x="13010" y="1693"/>
                    <a:pt x="13982" y="847"/>
                    <a:pt x="15001" y="48"/>
                  </a:cubicBezTo>
                  <a:lnTo>
                    <a:pt x="1497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9"/>
            <p:cNvSpPr/>
            <p:nvPr/>
          </p:nvSpPr>
          <p:spPr>
            <a:xfrm>
              <a:off x="2261950" y="4485850"/>
              <a:ext cx="541975" cy="976925"/>
            </a:xfrm>
            <a:custGeom>
              <a:avLst/>
              <a:gdLst/>
              <a:ahLst/>
              <a:cxnLst/>
              <a:rect l="l" t="t" r="r" b="b"/>
              <a:pathLst>
                <a:path w="21679" h="39077" extrusionOk="0">
                  <a:moveTo>
                    <a:pt x="21615" y="1"/>
                  </a:moveTo>
                  <a:cubicBezTo>
                    <a:pt x="20894" y="1740"/>
                    <a:pt x="20158" y="3465"/>
                    <a:pt x="19374" y="5173"/>
                  </a:cubicBezTo>
                  <a:cubicBezTo>
                    <a:pt x="18606" y="6882"/>
                    <a:pt x="17807" y="8590"/>
                    <a:pt x="16976" y="10267"/>
                  </a:cubicBezTo>
                  <a:cubicBezTo>
                    <a:pt x="16145" y="11960"/>
                    <a:pt x="15283" y="13622"/>
                    <a:pt x="14358" y="15252"/>
                  </a:cubicBezTo>
                  <a:cubicBezTo>
                    <a:pt x="13433" y="16882"/>
                    <a:pt x="12462" y="18481"/>
                    <a:pt x="11333" y="19954"/>
                  </a:cubicBezTo>
                  <a:cubicBezTo>
                    <a:pt x="11051" y="20330"/>
                    <a:pt x="10753" y="20691"/>
                    <a:pt x="10455" y="21020"/>
                  </a:cubicBezTo>
                  <a:cubicBezTo>
                    <a:pt x="10299" y="21192"/>
                    <a:pt x="10142" y="21365"/>
                    <a:pt x="9985" y="21537"/>
                  </a:cubicBezTo>
                  <a:cubicBezTo>
                    <a:pt x="9891" y="21616"/>
                    <a:pt x="9813" y="21694"/>
                    <a:pt x="9734" y="21772"/>
                  </a:cubicBezTo>
                  <a:cubicBezTo>
                    <a:pt x="9640" y="21851"/>
                    <a:pt x="9562" y="21929"/>
                    <a:pt x="9468" y="22023"/>
                  </a:cubicBezTo>
                  <a:cubicBezTo>
                    <a:pt x="8794" y="22681"/>
                    <a:pt x="8151" y="23371"/>
                    <a:pt x="7524" y="24092"/>
                  </a:cubicBezTo>
                  <a:cubicBezTo>
                    <a:pt x="6286" y="25518"/>
                    <a:pt x="5126" y="27023"/>
                    <a:pt x="4092" y="28606"/>
                  </a:cubicBezTo>
                  <a:cubicBezTo>
                    <a:pt x="3057" y="30189"/>
                    <a:pt x="2148" y="31851"/>
                    <a:pt x="1411" y="33591"/>
                  </a:cubicBezTo>
                  <a:cubicBezTo>
                    <a:pt x="1051" y="34468"/>
                    <a:pt x="753" y="35362"/>
                    <a:pt x="502" y="36287"/>
                  </a:cubicBezTo>
                  <a:cubicBezTo>
                    <a:pt x="251" y="37196"/>
                    <a:pt x="79" y="38136"/>
                    <a:pt x="1" y="39077"/>
                  </a:cubicBezTo>
                  <a:lnTo>
                    <a:pt x="110" y="39077"/>
                  </a:lnTo>
                  <a:cubicBezTo>
                    <a:pt x="377" y="37227"/>
                    <a:pt x="957" y="35425"/>
                    <a:pt x="1725" y="33732"/>
                  </a:cubicBezTo>
                  <a:cubicBezTo>
                    <a:pt x="2493" y="32023"/>
                    <a:pt x="3449" y="30409"/>
                    <a:pt x="4499" y="28857"/>
                  </a:cubicBezTo>
                  <a:cubicBezTo>
                    <a:pt x="5549" y="27321"/>
                    <a:pt x="6694" y="25848"/>
                    <a:pt x="7947" y="24453"/>
                  </a:cubicBezTo>
                  <a:cubicBezTo>
                    <a:pt x="8559" y="23747"/>
                    <a:pt x="9201" y="23073"/>
                    <a:pt x="9860" y="22415"/>
                  </a:cubicBezTo>
                  <a:cubicBezTo>
                    <a:pt x="9954" y="22337"/>
                    <a:pt x="10032" y="22258"/>
                    <a:pt x="10111" y="22180"/>
                  </a:cubicBezTo>
                  <a:cubicBezTo>
                    <a:pt x="10205" y="22101"/>
                    <a:pt x="10283" y="22007"/>
                    <a:pt x="10377" y="21929"/>
                  </a:cubicBezTo>
                  <a:cubicBezTo>
                    <a:pt x="10549" y="21757"/>
                    <a:pt x="10706" y="21584"/>
                    <a:pt x="10863" y="21412"/>
                  </a:cubicBezTo>
                  <a:cubicBezTo>
                    <a:pt x="11192" y="21051"/>
                    <a:pt x="11490" y="20675"/>
                    <a:pt x="11788" y="20299"/>
                  </a:cubicBezTo>
                  <a:cubicBezTo>
                    <a:pt x="12932" y="18778"/>
                    <a:pt x="13904" y="17164"/>
                    <a:pt x="14829" y="15518"/>
                  </a:cubicBezTo>
                  <a:cubicBezTo>
                    <a:pt x="15738" y="13857"/>
                    <a:pt x="16584" y="12180"/>
                    <a:pt x="17383" y="10471"/>
                  </a:cubicBezTo>
                  <a:cubicBezTo>
                    <a:pt x="18982" y="7054"/>
                    <a:pt x="20409" y="3574"/>
                    <a:pt x="21678" y="32"/>
                  </a:cubicBezTo>
                  <a:lnTo>
                    <a:pt x="2161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9"/>
            <p:cNvSpPr/>
            <p:nvPr/>
          </p:nvSpPr>
          <p:spPr>
            <a:xfrm>
              <a:off x="3622875" y="3374550"/>
              <a:ext cx="410300" cy="1275900"/>
            </a:xfrm>
            <a:custGeom>
              <a:avLst/>
              <a:gdLst/>
              <a:ahLst/>
              <a:cxnLst/>
              <a:rect l="l" t="t" r="r" b="b"/>
              <a:pathLst>
                <a:path w="16412" h="51036" extrusionOk="0">
                  <a:moveTo>
                    <a:pt x="424" y="0"/>
                  </a:moveTo>
                  <a:cubicBezTo>
                    <a:pt x="189" y="1113"/>
                    <a:pt x="95" y="2257"/>
                    <a:pt x="48" y="3386"/>
                  </a:cubicBezTo>
                  <a:cubicBezTo>
                    <a:pt x="1" y="4514"/>
                    <a:pt x="1" y="5659"/>
                    <a:pt x="48" y="6787"/>
                  </a:cubicBezTo>
                  <a:cubicBezTo>
                    <a:pt x="142" y="9060"/>
                    <a:pt x="408" y="11317"/>
                    <a:pt x="769" y="13559"/>
                  </a:cubicBezTo>
                  <a:cubicBezTo>
                    <a:pt x="1521" y="18041"/>
                    <a:pt x="2744" y="22430"/>
                    <a:pt x="4248" y="26709"/>
                  </a:cubicBezTo>
                  <a:cubicBezTo>
                    <a:pt x="5753" y="30988"/>
                    <a:pt x="7556" y="35173"/>
                    <a:pt x="9593" y="39217"/>
                  </a:cubicBezTo>
                  <a:cubicBezTo>
                    <a:pt x="10612" y="41239"/>
                    <a:pt x="11678" y="43246"/>
                    <a:pt x="12791" y="45221"/>
                  </a:cubicBezTo>
                  <a:cubicBezTo>
                    <a:pt x="13919" y="47180"/>
                    <a:pt x="15079" y="49124"/>
                    <a:pt x="16302" y="51036"/>
                  </a:cubicBezTo>
                  <a:lnTo>
                    <a:pt x="16412" y="50973"/>
                  </a:lnTo>
                  <a:cubicBezTo>
                    <a:pt x="15267" y="49014"/>
                    <a:pt x="14154" y="47055"/>
                    <a:pt x="13104" y="45048"/>
                  </a:cubicBezTo>
                  <a:cubicBezTo>
                    <a:pt x="12023" y="43058"/>
                    <a:pt x="10988" y="41051"/>
                    <a:pt x="10016" y="39014"/>
                  </a:cubicBezTo>
                  <a:cubicBezTo>
                    <a:pt x="9045" y="36976"/>
                    <a:pt x="8104" y="34923"/>
                    <a:pt x="7226" y="32838"/>
                  </a:cubicBezTo>
                  <a:cubicBezTo>
                    <a:pt x="6349" y="30753"/>
                    <a:pt x="5534" y="28653"/>
                    <a:pt x="4781" y="26521"/>
                  </a:cubicBezTo>
                  <a:cubicBezTo>
                    <a:pt x="4029" y="24405"/>
                    <a:pt x="3339" y="22242"/>
                    <a:pt x="2744" y="20079"/>
                  </a:cubicBezTo>
                  <a:cubicBezTo>
                    <a:pt x="2132" y="17900"/>
                    <a:pt x="1631" y="15706"/>
                    <a:pt x="1207" y="13480"/>
                  </a:cubicBezTo>
                  <a:cubicBezTo>
                    <a:pt x="800" y="11270"/>
                    <a:pt x="486" y="9029"/>
                    <a:pt x="345" y="6772"/>
                  </a:cubicBezTo>
                  <a:cubicBezTo>
                    <a:pt x="267" y="5643"/>
                    <a:pt x="220" y="4514"/>
                    <a:pt x="236" y="3386"/>
                  </a:cubicBezTo>
                  <a:cubicBezTo>
                    <a:pt x="236" y="2822"/>
                    <a:pt x="251" y="2257"/>
                    <a:pt x="298" y="1709"/>
                  </a:cubicBezTo>
                  <a:cubicBezTo>
                    <a:pt x="330" y="1145"/>
                    <a:pt x="377" y="580"/>
                    <a:pt x="471" y="16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9"/>
            <p:cNvSpPr/>
            <p:nvPr/>
          </p:nvSpPr>
          <p:spPr>
            <a:xfrm>
              <a:off x="1669475" y="2640000"/>
              <a:ext cx="118350" cy="75475"/>
            </a:xfrm>
            <a:custGeom>
              <a:avLst/>
              <a:gdLst/>
              <a:ahLst/>
              <a:cxnLst/>
              <a:rect l="l" t="t" r="r" b="b"/>
              <a:pathLst>
                <a:path w="4734" h="3019" extrusionOk="0">
                  <a:moveTo>
                    <a:pt x="630" y="0"/>
                  </a:moveTo>
                  <a:cubicBezTo>
                    <a:pt x="247" y="0"/>
                    <a:pt x="141" y="228"/>
                    <a:pt x="141" y="228"/>
                  </a:cubicBezTo>
                  <a:cubicBezTo>
                    <a:pt x="0" y="698"/>
                    <a:pt x="2649" y="1560"/>
                    <a:pt x="2649" y="1560"/>
                  </a:cubicBezTo>
                  <a:cubicBezTo>
                    <a:pt x="3260" y="1701"/>
                    <a:pt x="4734" y="3018"/>
                    <a:pt x="4734" y="3018"/>
                  </a:cubicBezTo>
                  <a:cubicBezTo>
                    <a:pt x="2380" y="505"/>
                    <a:pt x="1199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9"/>
            <p:cNvSpPr/>
            <p:nvPr/>
          </p:nvSpPr>
          <p:spPr>
            <a:xfrm>
              <a:off x="1673375" y="2774600"/>
              <a:ext cx="85075" cy="217525"/>
            </a:xfrm>
            <a:custGeom>
              <a:avLst/>
              <a:gdLst/>
              <a:ahLst/>
              <a:cxnLst/>
              <a:rect l="l" t="t" r="r" b="b"/>
              <a:pathLst>
                <a:path w="3403" h="8701" extrusionOk="0">
                  <a:moveTo>
                    <a:pt x="2634" y="1"/>
                  </a:moveTo>
                  <a:lnTo>
                    <a:pt x="2524" y="17"/>
                  </a:lnTo>
                  <a:cubicBezTo>
                    <a:pt x="2524" y="455"/>
                    <a:pt x="2477" y="894"/>
                    <a:pt x="2352" y="1302"/>
                  </a:cubicBezTo>
                  <a:cubicBezTo>
                    <a:pt x="2227" y="1725"/>
                    <a:pt x="2038" y="2101"/>
                    <a:pt x="1756" y="2383"/>
                  </a:cubicBezTo>
                  <a:cubicBezTo>
                    <a:pt x="1694" y="2462"/>
                    <a:pt x="1615" y="2524"/>
                    <a:pt x="1537" y="2587"/>
                  </a:cubicBezTo>
                  <a:cubicBezTo>
                    <a:pt x="1490" y="2618"/>
                    <a:pt x="1474" y="2634"/>
                    <a:pt x="1411" y="2666"/>
                  </a:cubicBezTo>
                  <a:cubicBezTo>
                    <a:pt x="1349" y="2713"/>
                    <a:pt x="1317" y="2760"/>
                    <a:pt x="1270" y="2791"/>
                  </a:cubicBezTo>
                  <a:cubicBezTo>
                    <a:pt x="1082" y="2948"/>
                    <a:pt x="910" y="3120"/>
                    <a:pt x="769" y="3308"/>
                  </a:cubicBezTo>
                  <a:cubicBezTo>
                    <a:pt x="471" y="3684"/>
                    <a:pt x="236" y="4123"/>
                    <a:pt x="110" y="4609"/>
                  </a:cubicBezTo>
                  <a:cubicBezTo>
                    <a:pt x="1" y="5095"/>
                    <a:pt x="48" y="5628"/>
                    <a:pt x="236" y="6083"/>
                  </a:cubicBezTo>
                  <a:cubicBezTo>
                    <a:pt x="424" y="6553"/>
                    <a:pt x="706" y="6945"/>
                    <a:pt x="1051" y="7274"/>
                  </a:cubicBezTo>
                  <a:cubicBezTo>
                    <a:pt x="1725" y="7932"/>
                    <a:pt x="2540" y="8371"/>
                    <a:pt x="3371" y="8700"/>
                  </a:cubicBezTo>
                  <a:lnTo>
                    <a:pt x="3402" y="8653"/>
                  </a:lnTo>
                  <a:cubicBezTo>
                    <a:pt x="2665" y="8136"/>
                    <a:pt x="1929" y="7619"/>
                    <a:pt x="1380" y="6960"/>
                  </a:cubicBezTo>
                  <a:cubicBezTo>
                    <a:pt x="1098" y="6647"/>
                    <a:pt x="863" y="6286"/>
                    <a:pt x="737" y="5910"/>
                  </a:cubicBezTo>
                  <a:cubicBezTo>
                    <a:pt x="596" y="5518"/>
                    <a:pt x="581" y="5126"/>
                    <a:pt x="675" y="4735"/>
                  </a:cubicBezTo>
                  <a:cubicBezTo>
                    <a:pt x="753" y="4343"/>
                    <a:pt x="957" y="3982"/>
                    <a:pt x="1192" y="3653"/>
                  </a:cubicBezTo>
                  <a:cubicBezTo>
                    <a:pt x="1317" y="3481"/>
                    <a:pt x="1458" y="3324"/>
                    <a:pt x="1615" y="3183"/>
                  </a:cubicBezTo>
                  <a:cubicBezTo>
                    <a:pt x="1647" y="3151"/>
                    <a:pt x="1694" y="3104"/>
                    <a:pt x="1709" y="3089"/>
                  </a:cubicBezTo>
                  <a:cubicBezTo>
                    <a:pt x="1756" y="3057"/>
                    <a:pt x="1819" y="3010"/>
                    <a:pt x="1866" y="2963"/>
                  </a:cubicBezTo>
                  <a:cubicBezTo>
                    <a:pt x="1960" y="2885"/>
                    <a:pt x="2038" y="2791"/>
                    <a:pt x="2117" y="2697"/>
                  </a:cubicBezTo>
                  <a:cubicBezTo>
                    <a:pt x="2446" y="2321"/>
                    <a:pt x="2603" y="1850"/>
                    <a:pt x="2681" y="1380"/>
                  </a:cubicBezTo>
                  <a:cubicBezTo>
                    <a:pt x="2744" y="910"/>
                    <a:pt x="2744" y="455"/>
                    <a:pt x="26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9"/>
            <p:cNvSpPr/>
            <p:nvPr/>
          </p:nvSpPr>
          <p:spPr>
            <a:xfrm>
              <a:off x="1698450" y="2987775"/>
              <a:ext cx="228875" cy="326850"/>
            </a:xfrm>
            <a:custGeom>
              <a:avLst/>
              <a:gdLst/>
              <a:ahLst/>
              <a:cxnLst/>
              <a:rect l="l" t="t" r="r" b="b"/>
              <a:pathLst>
                <a:path w="9155" h="13074" extrusionOk="0">
                  <a:moveTo>
                    <a:pt x="2274" y="1"/>
                  </a:moveTo>
                  <a:cubicBezTo>
                    <a:pt x="2054" y="16"/>
                    <a:pt x="1835" y="63"/>
                    <a:pt x="1615" y="142"/>
                  </a:cubicBezTo>
                  <a:cubicBezTo>
                    <a:pt x="1176" y="283"/>
                    <a:pt x="785" y="596"/>
                    <a:pt x="534" y="988"/>
                  </a:cubicBezTo>
                  <a:cubicBezTo>
                    <a:pt x="283" y="1380"/>
                    <a:pt x="158" y="1819"/>
                    <a:pt x="79" y="2242"/>
                  </a:cubicBezTo>
                  <a:cubicBezTo>
                    <a:pt x="17" y="2665"/>
                    <a:pt x="1" y="3104"/>
                    <a:pt x="17" y="3527"/>
                  </a:cubicBezTo>
                  <a:lnTo>
                    <a:pt x="17" y="3543"/>
                  </a:lnTo>
                  <a:cubicBezTo>
                    <a:pt x="48" y="3716"/>
                    <a:pt x="79" y="3841"/>
                    <a:pt x="126" y="3982"/>
                  </a:cubicBezTo>
                  <a:cubicBezTo>
                    <a:pt x="173" y="4107"/>
                    <a:pt x="220" y="4248"/>
                    <a:pt x="283" y="4374"/>
                  </a:cubicBezTo>
                  <a:cubicBezTo>
                    <a:pt x="393" y="4640"/>
                    <a:pt x="534" y="4875"/>
                    <a:pt x="706" y="5111"/>
                  </a:cubicBezTo>
                  <a:cubicBezTo>
                    <a:pt x="1051" y="5565"/>
                    <a:pt x="1490" y="5941"/>
                    <a:pt x="1976" y="6223"/>
                  </a:cubicBezTo>
                  <a:cubicBezTo>
                    <a:pt x="2101" y="6286"/>
                    <a:pt x="2227" y="6349"/>
                    <a:pt x="2352" y="6412"/>
                  </a:cubicBezTo>
                  <a:cubicBezTo>
                    <a:pt x="2493" y="6459"/>
                    <a:pt x="2587" y="6506"/>
                    <a:pt x="2713" y="6553"/>
                  </a:cubicBezTo>
                  <a:cubicBezTo>
                    <a:pt x="2932" y="6662"/>
                    <a:pt x="3151" y="6788"/>
                    <a:pt x="3355" y="6929"/>
                  </a:cubicBezTo>
                  <a:cubicBezTo>
                    <a:pt x="3559" y="7070"/>
                    <a:pt x="3747" y="7227"/>
                    <a:pt x="3857" y="7399"/>
                  </a:cubicBezTo>
                  <a:cubicBezTo>
                    <a:pt x="3920" y="7477"/>
                    <a:pt x="3967" y="7571"/>
                    <a:pt x="3967" y="7650"/>
                  </a:cubicBezTo>
                  <a:cubicBezTo>
                    <a:pt x="3981" y="7722"/>
                    <a:pt x="3969" y="7793"/>
                    <a:pt x="3943" y="7865"/>
                  </a:cubicBezTo>
                  <a:lnTo>
                    <a:pt x="3943" y="7865"/>
                  </a:lnTo>
                  <a:cubicBezTo>
                    <a:pt x="3622" y="8233"/>
                    <a:pt x="3317" y="8616"/>
                    <a:pt x="3026" y="9013"/>
                  </a:cubicBezTo>
                  <a:cubicBezTo>
                    <a:pt x="2744" y="9405"/>
                    <a:pt x="2477" y="9829"/>
                    <a:pt x="2227" y="10252"/>
                  </a:cubicBezTo>
                  <a:cubicBezTo>
                    <a:pt x="1976" y="10691"/>
                    <a:pt x="1756" y="11129"/>
                    <a:pt x="1584" y="11600"/>
                  </a:cubicBezTo>
                  <a:cubicBezTo>
                    <a:pt x="1412" y="12070"/>
                    <a:pt x="1286" y="12572"/>
                    <a:pt x="1286" y="13073"/>
                  </a:cubicBezTo>
                  <a:lnTo>
                    <a:pt x="1396" y="13073"/>
                  </a:lnTo>
                  <a:cubicBezTo>
                    <a:pt x="1427" y="12838"/>
                    <a:pt x="1474" y="12603"/>
                    <a:pt x="1553" y="12368"/>
                  </a:cubicBezTo>
                  <a:cubicBezTo>
                    <a:pt x="1615" y="12133"/>
                    <a:pt x="1709" y="11913"/>
                    <a:pt x="1803" y="11694"/>
                  </a:cubicBezTo>
                  <a:cubicBezTo>
                    <a:pt x="2007" y="11255"/>
                    <a:pt x="2242" y="10832"/>
                    <a:pt x="2509" y="10440"/>
                  </a:cubicBezTo>
                  <a:cubicBezTo>
                    <a:pt x="2775" y="10032"/>
                    <a:pt x="3057" y="9640"/>
                    <a:pt x="3371" y="9264"/>
                  </a:cubicBezTo>
                  <a:cubicBezTo>
                    <a:pt x="3669" y="8888"/>
                    <a:pt x="3982" y="8512"/>
                    <a:pt x="4311" y="8167"/>
                  </a:cubicBezTo>
                  <a:lnTo>
                    <a:pt x="4327" y="8151"/>
                  </a:lnTo>
                  <a:lnTo>
                    <a:pt x="4343" y="8120"/>
                  </a:lnTo>
                  <a:cubicBezTo>
                    <a:pt x="4437" y="7963"/>
                    <a:pt x="4484" y="7775"/>
                    <a:pt x="4452" y="7603"/>
                  </a:cubicBezTo>
                  <a:cubicBezTo>
                    <a:pt x="4437" y="7415"/>
                    <a:pt x="4374" y="7258"/>
                    <a:pt x="4280" y="7117"/>
                  </a:cubicBezTo>
                  <a:cubicBezTo>
                    <a:pt x="4108" y="6850"/>
                    <a:pt x="3888" y="6662"/>
                    <a:pt x="3653" y="6506"/>
                  </a:cubicBezTo>
                  <a:cubicBezTo>
                    <a:pt x="3418" y="6333"/>
                    <a:pt x="3183" y="6208"/>
                    <a:pt x="2948" y="6082"/>
                  </a:cubicBezTo>
                  <a:cubicBezTo>
                    <a:pt x="2822" y="6020"/>
                    <a:pt x="2681" y="5957"/>
                    <a:pt x="2572" y="5910"/>
                  </a:cubicBezTo>
                  <a:cubicBezTo>
                    <a:pt x="2462" y="5863"/>
                    <a:pt x="2352" y="5800"/>
                    <a:pt x="2242" y="5738"/>
                  </a:cubicBezTo>
                  <a:cubicBezTo>
                    <a:pt x="1819" y="5487"/>
                    <a:pt x="1443" y="5173"/>
                    <a:pt x="1161" y="4766"/>
                  </a:cubicBezTo>
                  <a:cubicBezTo>
                    <a:pt x="1020" y="4578"/>
                    <a:pt x="894" y="4358"/>
                    <a:pt x="800" y="4139"/>
                  </a:cubicBezTo>
                  <a:cubicBezTo>
                    <a:pt x="753" y="4029"/>
                    <a:pt x="706" y="3919"/>
                    <a:pt x="659" y="3810"/>
                  </a:cubicBezTo>
                  <a:cubicBezTo>
                    <a:pt x="628" y="3700"/>
                    <a:pt x="597" y="3559"/>
                    <a:pt x="581" y="3465"/>
                  </a:cubicBezTo>
                  <a:lnTo>
                    <a:pt x="581" y="3496"/>
                  </a:lnTo>
                  <a:cubicBezTo>
                    <a:pt x="565" y="3104"/>
                    <a:pt x="565" y="2697"/>
                    <a:pt x="628" y="2321"/>
                  </a:cubicBezTo>
                  <a:cubicBezTo>
                    <a:pt x="691" y="1944"/>
                    <a:pt x="800" y="1584"/>
                    <a:pt x="988" y="1270"/>
                  </a:cubicBezTo>
                  <a:cubicBezTo>
                    <a:pt x="1176" y="973"/>
                    <a:pt x="1443" y="737"/>
                    <a:pt x="1788" y="612"/>
                  </a:cubicBezTo>
                  <a:cubicBezTo>
                    <a:pt x="1945" y="549"/>
                    <a:pt x="2133" y="502"/>
                    <a:pt x="2305" y="487"/>
                  </a:cubicBezTo>
                  <a:lnTo>
                    <a:pt x="2587" y="487"/>
                  </a:lnTo>
                  <a:cubicBezTo>
                    <a:pt x="2644" y="487"/>
                    <a:pt x="2701" y="492"/>
                    <a:pt x="2755" y="500"/>
                  </a:cubicBezTo>
                  <a:lnTo>
                    <a:pt x="2755" y="500"/>
                  </a:lnTo>
                  <a:cubicBezTo>
                    <a:pt x="2792" y="548"/>
                    <a:pt x="2833" y="585"/>
                    <a:pt x="2869" y="612"/>
                  </a:cubicBezTo>
                  <a:cubicBezTo>
                    <a:pt x="2932" y="675"/>
                    <a:pt x="2995" y="722"/>
                    <a:pt x="3073" y="769"/>
                  </a:cubicBezTo>
                  <a:cubicBezTo>
                    <a:pt x="3198" y="847"/>
                    <a:pt x="3340" y="894"/>
                    <a:pt x="3481" y="941"/>
                  </a:cubicBezTo>
                  <a:cubicBezTo>
                    <a:pt x="3747" y="1035"/>
                    <a:pt x="4014" y="1098"/>
                    <a:pt x="4280" y="1161"/>
                  </a:cubicBezTo>
                  <a:cubicBezTo>
                    <a:pt x="4829" y="1270"/>
                    <a:pt x="5362" y="1333"/>
                    <a:pt x="5910" y="1380"/>
                  </a:cubicBezTo>
                  <a:cubicBezTo>
                    <a:pt x="6443" y="1427"/>
                    <a:pt x="6992" y="1458"/>
                    <a:pt x="7525" y="1474"/>
                  </a:cubicBezTo>
                  <a:cubicBezTo>
                    <a:pt x="8073" y="1505"/>
                    <a:pt x="8606" y="1505"/>
                    <a:pt x="9155" y="1505"/>
                  </a:cubicBezTo>
                  <a:lnTo>
                    <a:pt x="9155" y="1443"/>
                  </a:lnTo>
                  <a:cubicBezTo>
                    <a:pt x="8888" y="1411"/>
                    <a:pt x="8622" y="1396"/>
                    <a:pt x="8355" y="1364"/>
                  </a:cubicBezTo>
                  <a:cubicBezTo>
                    <a:pt x="8089" y="1333"/>
                    <a:pt x="7807" y="1317"/>
                    <a:pt x="7540" y="1286"/>
                  </a:cubicBezTo>
                  <a:cubicBezTo>
                    <a:pt x="7007" y="1223"/>
                    <a:pt x="6474" y="1145"/>
                    <a:pt x="5941" y="1067"/>
                  </a:cubicBezTo>
                  <a:cubicBezTo>
                    <a:pt x="5424" y="988"/>
                    <a:pt x="4891" y="894"/>
                    <a:pt x="4374" y="769"/>
                  </a:cubicBezTo>
                  <a:cubicBezTo>
                    <a:pt x="4123" y="706"/>
                    <a:pt x="3872" y="628"/>
                    <a:pt x="3622" y="534"/>
                  </a:cubicBezTo>
                  <a:cubicBezTo>
                    <a:pt x="3512" y="487"/>
                    <a:pt x="3402" y="440"/>
                    <a:pt x="3308" y="377"/>
                  </a:cubicBezTo>
                  <a:cubicBezTo>
                    <a:pt x="3214" y="314"/>
                    <a:pt x="3136" y="236"/>
                    <a:pt x="3120" y="204"/>
                  </a:cubicBezTo>
                  <a:lnTo>
                    <a:pt x="3104" y="95"/>
                  </a:lnTo>
                  <a:lnTo>
                    <a:pt x="2963" y="63"/>
                  </a:lnTo>
                  <a:cubicBezTo>
                    <a:pt x="2838" y="32"/>
                    <a:pt x="2728" y="16"/>
                    <a:pt x="26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9"/>
            <p:cNvSpPr/>
            <p:nvPr/>
          </p:nvSpPr>
          <p:spPr>
            <a:xfrm>
              <a:off x="1717650" y="3130800"/>
              <a:ext cx="1127800" cy="416975"/>
            </a:xfrm>
            <a:custGeom>
              <a:avLst/>
              <a:gdLst/>
              <a:ahLst/>
              <a:cxnLst/>
              <a:rect l="l" t="t" r="r" b="b"/>
              <a:pathLst>
                <a:path w="45112" h="16679" extrusionOk="0">
                  <a:moveTo>
                    <a:pt x="44861" y="1"/>
                  </a:moveTo>
                  <a:cubicBezTo>
                    <a:pt x="44547" y="4217"/>
                    <a:pt x="42134" y="7885"/>
                    <a:pt x="37854" y="10628"/>
                  </a:cubicBezTo>
                  <a:cubicBezTo>
                    <a:pt x="33152" y="13638"/>
                    <a:pt x="26334" y="15534"/>
                    <a:pt x="17619" y="16255"/>
                  </a:cubicBezTo>
                  <a:cubicBezTo>
                    <a:pt x="16357" y="16359"/>
                    <a:pt x="15157" y="16410"/>
                    <a:pt x="14019" y="16410"/>
                  </a:cubicBezTo>
                  <a:cubicBezTo>
                    <a:pt x="8613" y="16410"/>
                    <a:pt x="4642" y="15248"/>
                    <a:pt x="2415" y="12995"/>
                  </a:cubicBezTo>
                  <a:cubicBezTo>
                    <a:pt x="283" y="10832"/>
                    <a:pt x="503" y="8371"/>
                    <a:pt x="503" y="8340"/>
                  </a:cubicBezTo>
                  <a:lnTo>
                    <a:pt x="236" y="8324"/>
                  </a:lnTo>
                  <a:lnTo>
                    <a:pt x="236" y="8324"/>
                  </a:lnTo>
                  <a:cubicBezTo>
                    <a:pt x="236" y="8418"/>
                    <a:pt x="1" y="10910"/>
                    <a:pt x="2227" y="13183"/>
                  </a:cubicBezTo>
                  <a:cubicBezTo>
                    <a:pt x="4515" y="15503"/>
                    <a:pt x="8434" y="16678"/>
                    <a:pt x="13904" y="16678"/>
                  </a:cubicBezTo>
                  <a:cubicBezTo>
                    <a:pt x="15080" y="16678"/>
                    <a:pt x="16334" y="16631"/>
                    <a:pt x="17650" y="16522"/>
                  </a:cubicBezTo>
                  <a:cubicBezTo>
                    <a:pt x="26397" y="15801"/>
                    <a:pt x="33246" y="13888"/>
                    <a:pt x="37996" y="10847"/>
                  </a:cubicBezTo>
                  <a:cubicBezTo>
                    <a:pt x="42337" y="8057"/>
                    <a:pt x="44814" y="4311"/>
                    <a:pt x="45112" y="17"/>
                  </a:cubicBezTo>
                  <a:lnTo>
                    <a:pt x="4486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9"/>
            <p:cNvSpPr/>
            <p:nvPr/>
          </p:nvSpPr>
          <p:spPr>
            <a:xfrm>
              <a:off x="1559750" y="2193875"/>
              <a:ext cx="286850" cy="444400"/>
            </a:xfrm>
            <a:custGeom>
              <a:avLst/>
              <a:gdLst/>
              <a:ahLst/>
              <a:cxnLst/>
              <a:rect l="l" t="t" r="r" b="b"/>
              <a:pathLst>
                <a:path w="11474" h="17776" extrusionOk="0">
                  <a:moveTo>
                    <a:pt x="11254" y="1"/>
                  </a:moveTo>
                  <a:cubicBezTo>
                    <a:pt x="8966" y="3731"/>
                    <a:pt x="6427" y="6693"/>
                    <a:pt x="4389" y="9060"/>
                  </a:cubicBezTo>
                  <a:cubicBezTo>
                    <a:pt x="3057" y="10612"/>
                    <a:pt x="2007" y="11835"/>
                    <a:pt x="1442" y="12806"/>
                  </a:cubicBezTo>
                  <a:cubicBezTo>
                    <a:pt x="0" y="15267"/>
                    <a:pt x="3041" y="17744"/>
                    <a:pt x="3072" y="17775"/>
                  </a:cubicBezTo>
                  <a:lnTo>
                    <a:pt x="3245" y="17571"/>
                  </a:lnTo>
                  <a:cubicBezTo>
                    <a:pt x="3213" y="17540"/>
                    <a:pt x="345" y="15205"/>
                    <a:pt x="1677" y="12932"/>
                  </a:cubicBezTo>
                  <a:cubicBezTo>
                    <a:pt x="2226" y="11991"/>
                    <a:pt x="3260" y="10769"/>
                    <a:pt x="4593" y="9233"/>
                  </a:cubicBezTo>
                  <a:cubicBezTo>
                    <a:pt x="6630" y="6850"/>
                    <a:pt x="9185" y="3888"/>
                    <a:pt x="11474" y="126"/>
                  </a:cubicBezTo>
                  <a:lnTo>
                    <a:pt x="1125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9"/>
            <p:cNvSpPr/>
            <p:nvPr/>
          </p:nvSpPr>
          <p:spPr>
            <a:xfrm>
              <a:off x="1944950" y="1367850"/>
              <a:ext cx="484750" cy="594075"/>
            </a:xfrm>
            <a:custGeom>
              <a:avLst/>
              <a:gdLst/>
              <a:ahLst/>
              <a:cxnLst/>
              <a:rect l="l" t="t" r="r" b="b"/>
              <a:pathLst>
                <a:path w="19390" h="23763" extrusionOk="0">
                  <a:moveTo>
                    <a:pt x="19295" y="0"/>
                  </a:moveTo>
                  <a:cubicBezTo>
                    <a:pt x="11427" y="2586"/>
                    <a:pt x="6599" y="8903"/>
                    <a:pt x="3934" y="13731"/>
                  </a:cubicBezTo>
                  <a:cubicBezTo>
                    <a:pt x="1050" y="18966"/>
                    <a:pt x="0" y="23653"/>
                    <a:pt x="0" y="23700"/>
                  </a:cubicBezTo>
                  <a:lnTo>
                    <a:pt x="251" y="23762"/>
                  </a:lnTo>
                  <a:cubicBezTo>
                    <a:pt x="298" y="23574"/>
                    <a:pt x="4452" y="5157"/>
                    <a:pt x="19389" y="251"/>
                  </a:cubicBezTo>
                  <a:lnTo>
                    <a:pt x="192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9"/>
            <p:cNvSpPr/>
            <p:nvPr/>
          </p:nvSpPr>
          <p:spPr>
            <a:xfrm>
              <a:off x="2568000" y="3447425"/>
              <a:ext cx="240625" cy="704600"/>
            </a:xfrm>
            <a:custGeom>
              <a:avLst/>
              <a:gdLst/>
              <a:ahLst/>
              <a:cxnLst/>
              <a:rect l="l" t="t" r="r" b="b"/>
              <a:pathLst>
                <a:path w="9625" h="28184" extrusionOk="0">
                  <a:moveTo>
                    <a:pt x="220" y="1"/>
                  </a:moveTo>
                  <a:lnTo>
                    <a:pt x="0" y="142"/>
                  </a:lnTo>
                  <a:cubicBezTo>
                    <a:pt x="94" y="283"/>
                    <a:pt x="9358" y="15017"/>
                    <a:pt x="9311" y="28183"/>
                  </a:cubicBezTo>
                  <a:lnTo>
                    <a:pt x="9562" y="28183"/>
                  </a:lnTo>
                  <a:cubicBezTo>
                    <a:pt x="9624" y="14954"/>
                    <a:pt x="314" y="142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2" name="Google Shape;582;p59"/>
          <p:cNvPicPr preferRelativeResize="0"/>
          <p:nvPr/>
        </p:nvPicPr>
        <p:blipFill rotWithShape="1">
          <a:blip r:embed="rId4">
            <a:alphaModFix amt="84000"/>
          </a:blip>
          <a:srcRect/>
          <a:stretch/>
        </p:blipFill>
        <p:spPr>
          <a:xfrm rot="-487120">
            <a:off x="6387117" y="2096067"/>
            <a:ext cx="369555" cy="36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9"/>
          <p:cNvPicPr preferRelativeResize="0"/>
          <p:nvPr/>
        </p:nvPicPr>
        <p:blipFill rotWithShape="1">
          <a:blip r:embed="rId4">
            <a:alphaModFix amt="66000"/>
          </a:blip>
          <a:srcRect/>
          <a:stretch/>
        </p:blipFill>
        <p:spPr>
          <a:xfrm rot="-487117">
            <a:off x="4988572" y="1247720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9"/>
          <p:cNvPicPr preferRelativeResize="0"/>
          <p:nvPr/>
        </p:nvPicPr>
        <p:blipFill rotWithShape="1">
          <a:blip r:embed="rId5">
            <a:alphaModFix amt="60000"/>
          </a:blip>
          <a:srcRect/>
          <a:stretch/>
        </p:blipFill>
        <p:spPr>
          <a:xfrm rot="-487117">
            <a:off x="6315305" y="634794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9"/>
          <p:cNvPicPr preferRelativeResize="0"/>
          <p:nvPr/>
        </p:nvPicPr>
        <p:blipFill rotWithShape="1">
          <a:blip r:embed="rId6">
            <a:alphaModFix amt="75000"/>
          </a:blip>
          <a:srcRect/>
          <a:stretch/>
        </p:blipFill>
        <p:spPr>
          <a:xfrm rot="-487125">
            <a:off x="6004275" y="2649194"/>
            <a:ext cx="877613" cy="877598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9"/>
          <p:cNvSpPr txBox="1">
            <a:spLocks noGrp="1"/>
          </p:cNvSpPr>
          <p:nvPr>
            <p:ph type="ctrTitle"/>
          </p:nvPr>
        </p:nvSpPr>
        <p:spPr>
          <a:xfrm>
            <a:off x="268225" y="1200937"/>
            <a:ext cx="6334418" cy="2441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800" b="0" dirty="0">
                <a:solidFill>
                  <a:schemeClr val="dk2"/>
                </a:solidFill>
              </a:rPr>
              <a:t>Нейропласти</a:t>
            </a:r>
            <a:r>
              <a:rPr lang="ru-RU" sz="4800" b="0" dirty="0">
                <a:solidFill>
                  <a:srgbClr val="659DA9"/>
                </a:solidFill>
              </a:rPr>
              <a:t>ч</a:t>
            </a:r>
            <a:r>
              <a:rPr lang="ru-RU" sz="4800" b="0" dirty="0">
                <a:solidFill>
                  <a:schemeClr val="dk2"/>
                </a:solidFill>
              </a:rPr>
              <a:t>ность:</a:t>
            </a:r>
            <a:endParaRPr sz="4800" dirty="0">
              <a:solidFill>
                <a:schemeClr val="l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63EE4-1DB1-D2F1-2FF8-B25D7F4D8BBB}"/>
              </a:ext>
            </a:extLst>
          </p:cNvPr>
          <p:cNvSpPr txBox="1"/>
          <p:nvPr/>
        </p:nvSpPr>
        <p:spPr>
          <a:xfrm>
            <a:off x="256350" y="2722523"/>
            <a:ext cx="590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659DA9"/>
                </a:solidFill>
              </a:rPr>
              <a:t>как наш мозг адаптируется к изменениям</a:t>
            </a:r>
            <a:endParaRPr lang="ru-RU" dirty="0">
              <a:solidFill>
                <a:srgbClr val="659DA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Кто я?</a:t>
            </a:r>
            <a:endParaRPr dirty="0"/>
          </a:p>
        </p:txBody>
      </p:sp>
      <p:sp>
        <p:nvSpPr>
          <p:cNvPr id="593" name="Google Shape;593;p60">
            <a:hlinkClick r:id="rId3" action="ppaction://hlinksldjump"/>
          </p:cNvPr>
          <p:cNvSpPr/>
          <p:nvPr/>
        </p:nvSpPr>
        <p:spPr>
          <a:xfrm>
            <a:off x="4459398" y="134651"/>
            <a:ext cx="225209" cy="207616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0">
            <a:hlinkClick r:id="" action="ppaction://hlinkshowjump?jump=nextslide"/>
          </p:cNvPr>
          <p:cNvSpPr/>
          <p:nvPr/>
        </p:nvSpPr>
        <p:spPr>
          <a:xfrm>
            <a:off x="4868757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60">
            <a:hlinkClick r:id="" action="ppaction://hlinkshowjump?jump=nextslide"/>
          </p:cNvPr>
          <p:cNvSpPr/>
          <p:nvPr/>
        </p:nvSpPr>
        <p:spPr>
          <a:xfrm flipH="1">
            <a:off x="4107432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32B4B-5FB9-0A23-947B-1204BC4C243E}"/>
              </a:ext>
            </a:extLst>
          </p:cNvPr>
          <p:cNvSpPr txBox="1"/>
          <p:nvPr/>
        </p:nvSpPr>
        <p:spPr>
          <a:xfrm>
            <a:off x="720000" y="1402080"/>
            <a:ext cx="770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495C80"/>
                </a:solidFill>
              </a:rPr>
              <a:t>Гафурова Фарангиз Фуркатовна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495C80"/>
                </a:solidFill>
              </a:rPr>
              <a:t>Студент 2-го курса ИТМО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495C80"/>
                </a:solidFill>
              </a:rPr>
              <a:t>Люблю изучать психологию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495C80"/>
                </a:solidFill>
              </a:rPr>
              <a:t>Работала помощником школьного психолога 2 года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03A4DDA-7D8A-3116-1086-5877B0323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0" y="1120483"/>
            <a:ext cx="3667758" cy="3667758"/>
          </a:xfrm>
          <a:prstGeom prst="rect">
            <a:avLst/>
          </a:prstGeom>
        </p:spPr>
      </p:pic>
      <p:pic>
        <p:nvPicPr>
          <p:cNvPr id="601" name="Google Shape;601;p61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 rot="-487125">
            <a:off x="7488815" y="4056404"/>
            <a:ext cx="877613" cy="877598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6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rPr>
              <a:t>Нейропластичность</a:t>
            </a:r>
            <a:endParaRPr dirty="0">
              <a:solidFill>
                <a:schemeClr val="dk2"/>
              </a:solidFill>
              <a:latin typeface="DM Serif Text"/>
              <a:ea typeface="DM Serif Text"/>
              <a:cs typeface="DM Serif Text"/>
              <a:sym typeface="DM Serif Text"/>
            </a:endParaRPr>
          </a:p>
        </p:txBody>
      </p:sp>
      <p:sp>
        <p:nvSpPr>
          <p:cNvPr id="618" name="Google Shape;618;p61">
            <a:hlinkClick r:id="rId5" action="ppaction://hlinksldjump"/>
          </p:cNvPr>
          <p:cNvSpPr/>
          <p:nvPr/>
        </p:nvSpPr>
        <p:spPr>
          <a:xfrm>
            <a:off x="4459398" y="134651"/>
            <a:ext cx="225209" cy="207616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1">
            <a:hlinkClick r:id="" action="ppaction://hlinkshowjump?jump=nextslide"/>
          </p:cNvPr>
          <p:cNvSpPr/>
          <p:nvPr/>
        </p:nvSpPr>
        <p:spPr>
          <a:xfrm>
            <a:off x="4868757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61">
            <a:hlinkClick r:id="" action="ppaction://hlinkshowjump?jump=nextslide"/>
          </p:cNvPr>
          <p:cNvSpPr/>
          <p:nvPr/>
        </p:nvSpPr>
        <p:spPr>
          <a:xfrm flipH="1">
            <a:off x="4107432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D78C37-FCDF-DC3A-8DBB-3A7800ECA902}"/>
              </a:ext>
            </a:extLst>
          </p:cNvPr>
          <p:cNvSpPr txBox="1"/>
          <p:nvPr/>
        </p:nvSpPr>
        <p:spPr>
          <a:xfrm>
            <a:off x="4191338" y="1887925"/>
            <a:ext cx="4830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495C80"/>
                </a:solidFill>
              </a:rPr>
              <a:t>Нейропластичность – это способность мозга адаптироваться к изменениям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3459" y="4342675"/>
            <a:ext cx="1230028" cy="9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4173" y="-341075"/>
            <a:ext cx="1503225" cy="12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62"/>
          <p:cNvPicPr preferRelativeResize="0"/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8262041" y="445025"/>
            <a:ext cx="1230028" cy="9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0452" y="-290275"/>
            <a:ext cx="1541625" cy="1244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738" y="4342664"/>
            <a:ext cx="856725" cy="69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62"/>
          <p:cNvPicPr preferRelativeResize="0"/>
          <p:nvPr/>
        </p:nvPicPr>
        <p:blipFill>
          <a:blip r:embed="rId8">
            <a:alphaModFix amt="51000"/>
          </a:blip>
          <a:stretch>
            <a:fillRect/>
          </a:stretch>
        </p:blipFill>
        <p:spPr>
          <a:xfrm>
            <a:off x="8417091" y="4342675"/>
            <a:ext cx="1230028" cy="9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62"/>
          <p:cNvPicPr preferRelativeResize="0"/>
          <p:nvPr/>
        </p:nvPicPr>
        <p:blipFill>
          <a:blip r:embed="rId9">
            <a:alphaModFix amt="83000"/>
          </a:blip>
          <a:stretch>
            <a:fillRect/>
          </a:stretch>
        </p:blipFill>
        <p:spPr>
          <a:xfrm>
            <a:off x="8039625" y="4242728"/>
            <a:ext cx="1104375" cy="89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2"/>
          <p:cNvPicPr preferRelativeResize="0"/>
          <p:nvPr/>
        </p:nvPicPr>
        <p:blipFill rotWithShape="1">
          <a:blip r:embed="rId10">
            <a:alphaModFix amt="60000"/>
          </a:blip>
          <a:srcRect/>
          <a:stretch/>
        </p:blipFill>
        <p:spPr>
          <a:xfrm rot="-487117">
            <a:off x="139955" y="2379644"/>
            <a:ext cx="223202" cy="223203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2">
            <a:hlinkClick r:id="rId11" action="ppaction://hlinksldjump"/>
          </p:cNvPr>
          <p:cNvSpPr/>
          <p:nvPr/>
        </p:nvSpPr>
        <p:spPr>
          <a:xfrm>
            <a:off x="4459398" y="134651"/>
            <a:ext cx="225209" cy="207616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2">
            <a:hlinkClick r:id="" action="ppaction://hlinkshowjump?jump=nextslide"/>
          </p:cNvPr>
          <p:cNvSpPr/>
          <p:nvPr/>
        </p:nvSpPr>
        <p:spPr>
          <a:xfrm>
            <a:off x="4868757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62">
            <a:hlinkClick r:id="" action="ppaction://hlinkshowjump?jump=nextslide"/>
          </p:cNvPr>
          <p:cNvSpPr/>
          <p:nvPr/>
        </p:nvSpPr>
        <p:spPr>
          <a:xfrm flipH="1">
            <a:off x="4107432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F9BF1-944F-DC3B-BD70-CC867EA48AE0}"/>
              </a:ext>
            </a:extLst>
          </p:cNvPr>
          <p:cNvSpPr txBox="1"/>
          <p:nvPr/>
        </p:nvSpPr>
        <p:spPr>
          <a:xfrm>
            <a:off x="1410641" y="616794"/>
            <a:ext cx="670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495C80"/>
                </a:solidFill>
              </a:rPr>
              <a:t>1. Подстроиться под новые обстоятельства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55FE937-C5AA-A010-C323-40890ED1A5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4497" y="1352986"/>
            <a:ext cx="5164567" cy="33399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63"/>
          <p:cNvPicPr preferRelativeResize="0"/>
          <p:nvPr/>
        </p:nvPicPr>
        <p:blipFill rotWithShape="1">
          <a:blip r:embed="rId3">
            <a:alphaModFix amt="84000"/>
          </a:blip>
          <a:srcRect/>
          <a:stretch/>
        </p:blipFill>
        <p:spPr>
          <a:xfrm rot="-487123">
            <a:off x="5696" y="4039841"/>
            <a:ext cx="1283301" cy="1283303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3"/>
          <p:cNvSpPr txBox="1">
            <a:spLocks noGrp="1"/>
          </p:cNvSpPr>
          <p:nvPr>
            <p:ph type="title"/>
          </p:nvPr>
        </p:nvSpPr>
        <p:spPr>
          <a:xfrm>
            <a:off x="3779625" y="1566600"/>
            <a:ext cx="465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62" name="Google Shape;662;p63"/>
          <p:cNvSpPr txBox="1">
            <a:spLocks noGrp="1"/>
          </p:cNvSpPr>
          <p:nvPr>
            <p:ph type="subTitle" idx="1"/>
          </p:nvPr>
        </p:nvSpPr>
        <p:spPr>
          <a:xfrm>
            <a:off x="-24824" y="2123178"/>
            <a:ext cx="4893581" cy="111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5C80"/>
                </a:solidFill>
              </a:rPr>
              <a:t>Изучение новых языков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5C80"/>
                </a:solidFill>
              </a:rPr>
              <a:t>Игры на музыкальных инструментах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5C80"/>
                </a:solidFill>
              </a:rPr>
              <a:t>Физическая активность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5C80"/>
                </a:solidFill>
              </a:rPr>
              <a:t>Хороший, здоровый сон</a:t>
            </a:r>
          </a:p>
        </p:txBody>
      </p:sp>
      <p:pic>
        <p:nvPicPr>
          <p:cNvPr id="673" name="Google Shape;673;p63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-4516157">
            <a:off x="-605723" y="-803795"/>
            <a:ext cx="2506140" cy="250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63"/>
          <p:cNvPicPr preferRelativeResize="0"/>
          <p:nvPr/>
        </p:nvPicPr>
        <p:blipFill rotWithShape="1">
          <a:blip r:embed="rId5">
            <a:alphaModFix amt="75000"/>
          </a:blip>
          <a:srcRect/>
          <a:stretch/>
        </p:blipFill>
        <p:spPr>
          <a:xfrm rot="-487108">
            <a:off x="770444" y="3472066"/>
            <a:ext cx="413344" cy="41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63"/>
          <p:cNvPicPr preferRelativeResize="0"/>
          <p:nvPr/>
        </p:nvPicPr>
        <p:blipFill rotWithShape="1">
          <a:blip r:embed="rId6">
            <a:alphaModFix amt="60000"/>
          </a:blip>
          <a:srcRect/>
          <a:stretch/>
        </p:blipFill>
        <p:spPr>
          <a:xfrm rot="-487117">
            <a:off x="3152180" y="1675731"/>
            <a:ext cx="223202" cy="223203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3">
            <a:hlinkClick r:id="rId7" action="ppaction://hlinksldjump"/>
          </p:cNvPr>
          <p:cNvSpPr/>
          <p:nvPr/>
        </p:nvSpPr>
        <p:spPr>
          <a:xfrm>
            <a:off x="4459398" y="134651"/>
            <a:ext cx="225209" cy="207616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3">
            <a:hlinkClick r:id="" action="ppaction://hlinkshowjump?jump=nextslide"/>
          </p:cNvPr>
          <p:cNvSpPr/>
          <p:nvPr/>
        </p:nvSpPr>
        <p:spPr>
          <a:xfrm>
            <a:off x="4868757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63">
            <a:hlinkClick r:id="" action="ppaction://hlinkshowjump?jump=nextslide"/>
          </p:cNvPr>
          <p:cNvSpPr/>
          <p:nvPr/>
        </p:nvSpPr>
        <p:spPr>
          <a:xfrm flipH="1">
            <a:off x="4107432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 descr="Изображение выглядит как текст, рисунок, зарисовка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E8ABC57-3459-FFEB-84F5-6338A7894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757" y="1132312"/>
            <a:ext cx="4148754" cy="3621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74D6FF-0C4F-FE15-CCA8-8266E6CB482E}"/>
              </a:ext>
            </a:extLst>
          </p:cNvPr>
          <p:cNvSpPr txBox="1"/>
          <p:nvPr/>
        </p:nvSpPr>
        <p:spPr>
          <a:xfrm>
            <a:off x="1991445" y="506457"/>
            <a:ext cx="575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495C80"/>
                </a:solidFill>
              </a:rPr>
              <a:t>2. Обучение новым навыкам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64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 rot="-487117">
            <a:off x="7123241" y="4109069"/>
            <a:ext cx="223202" cy="22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64"/>
          <p:cNvPicPr preferRelativeResize="0"/>
          <p:nvPr/>
        </p:nvPicPr>
        <p:blipFill rotWithShape="1">
          <a:blip r:embed="rId4">
            <a:alphaModFix amt="60000"/>
          </a:blip>
          <a:srcRect/>
          <a:stretch/>
        </p:blipFill>
        <p:spPr>
          <a:xfrm rot="-487117">
            <a:off x="1527591" y="733344"/>
            <a:ext cx="223202" cy="223203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>
            <a:spLocks noGrp="1"/>
          </p:cNvSpPr>
          <p:nvPr>
            <p:ph type="title"/>
          </p:nvPr>
        </p:nvSpPr>
        <p:spPr>
          <a:xfrm>
            <a:off x="920597" y="0"/>
            <a:ext cx="7077601" cy="1173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3. Восстановление после травм </a:t>
            </a:r>
            <a:endParaRPr sz="2400" dirty="0"/>
          </a:p>
        </p:txBody>
      </p:sp>
      <p:sp>
        <p:nvSpPr>
          <p:cNvPr id="688" name="Google Shape;688;p64">
            <a:hlinkClick r:id="rId5" action="ppaction://hlinksldjump"/>
          </p:cNvPr>
          <p:cNvSpPr/>
          <p:nvPr/>
        </p:nvSpPr>
        <p:spPr>
          <a:xfrm>
            <a:off x="4459398" y="134651"/>
            <a:ext cx="225209" cy="207616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4">
            <a:hlinkClick r:id="" action="ppaction://hlinkshowjump?jump=nextslide"/>
          </p:cNvPr>
          <p:cNvSpPr/>
          <p:nvPr/>
        </p:nvSpPr>
        <p:spPr>
          <a:xfrm>
            <a:off x="4868757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4">
            <a:hlinkClick r:id="" action="ppaction://hlinkshowjump?jump=nextslide"/>
          </p:cNvPr>
          <p:cNvSpPr/>
          <p:nvPr/>
        </p:nvSpPr>
        <p:spPr>
          <a:xfrm flipH="1">
            <a:off x="4107432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Бесплатный Фотография доктор начинает план выздоровления со своим пациентом">
            <a:extLst>
              <a:ext uri="{FF2B5EF4-FFF2-40B4-BE49-F238E27FC236}">
                <a16:creationId xmlns:a16="http://schemas.microsoft.com/office/drawing/2014/main" id="{2E9C3F2D-C81E-E1EF-238D-1188D0D6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5" y="1307832"/>
            <a:ext cx="4880725" cy="325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5DA8B-E063-02B2-DA33-19A5AA940312}"/>
              </a:ext>
            </a:extLst>
          </p:cNvPr>
          <p:cNvSpPr txBox="1"/>
          <p:nvPr/>
        </p:nvSpPr>
        <p:spPr>
          <a:xfrm>
            <a:off x="5036571" y="2041942"/>
            <a:ext cx="4108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5C80"/>
                </a:solidFill>
              </a:rPr>
              <a:t>Люди пострадавшие от инсульта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5C80"/>
                </a:solidFill>
              </a:rPr>
              <a:t>Травмы позвоночника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95C80"/>
                </a:solidFill>
              </a:rPr>
              <a:t>Сломанные кости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67"/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117638">
            <a:off x="5906897" y="755917"/>
            <a:ext cx="2073707" cy="207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65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 rot="-487120">
            <a:off x="496418" y="564563"/>
            <a:ext cx="1024907" cy="1024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65"/>
          <p:cNvPicPr preferRelativeResize="0"/>
          <p:nvPr/>
        </p:nvPicPr>
        <p:blipFill rotWithShape="1">
          <a:blip r:embed="rId4">
            <a:alphaModFix amt="75000"/>
          </a:blip>
          <a:srcRect/>
          <a:stretch/>
        </p:blipFill>
        <p:spPr>
          <a:xfrm rot="-487120">
            <a:off x="7331860" y="666009"/>
            <a:ext cx="1024907" cy="1024881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Выводы</a:t>
            </a:r>
            <a:endParaRPr dirty="0"/>
          </a:p>
        </p:txBody>
      </p:sp>
      <p:sp>
        <p:nvSpPr>
          <p:cNvPr id="701" name="Google Shape;701;p65"/>
          <p:cNvSpPr txBox="1">
            <a:spLocks noGrp="1"/>
          </p:cNvSpPr>
          <p:nvPr>
            <p:ph type="subTitle" idx="4"/>
          </p:nvPr>
        </p:nvSpPr>
        <p:spPr>
          <a:xfrm>
            <a:off x="1929078" y="1758125"/>
            <a:ext cx="5060640" cy="22484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495C8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Нейропластичность — это невероятная способность нашего мозга, которая дает возможность не только восстановлению после травм, но и развитию нашего потенциала. </a:t>
            </a:r>
            <a:endParaRPr sz="1800" dirty="0">
              <a:solidFill>
                <a:srgbClr val="495C80"/>
              </a:solidFill>
            </a:endParaRPr>
          </a:p>
        </p:txBody>
      </p:sp>
      <p:grpSp>
        <p:nvGrpSpPr>
          <p:cNvPr id="702" name="Google Shape;702;p65"/>
          <p:cNvGrpSpPr/>
          <p:nvPr/>
        </p:nvGrpSpPr>
        <p:grpSpPr>
          <a:xfrm>
            <a:off x="768615" y="976134"/>
            <a:ext cx="472606" cy="470937"/>
            <a:chOff x="6203579" y="3348981"/>
            <a:chExt cx="351615" cy="350373"/>
          </a:xfrm>
        </p:grpSpPr>
        <p:sp>
          <p:nvSpPr>
            <p:cNvPr id="703" name="Google Shape;703;p65"/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  <p:sp>
          <p:nvSpPr>
            <p:cNvPr id="704" name="Google Shape;704;p65"/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  <p:sp>
          <p:nvSpPr>
            <p:cNvPr id="705" name="Google Shape;705;p65"/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  <p:sp>
          <p:nvSpPr>
            <p:cNvPr id="706" name="Google Shape;706;p65"/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  <p:sp>
          <p:nvSpPr>
            <p:cNvPr id="707" name="Google Shape;707;p65"/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DCB69"/>
                </a:solidFill>
              </a:endParaRPr>
            </a:p>
          </p:txBody>
        </p:sp>
      </p:grpSp>
      <p:grpSp>
        <p:nvGrpSpPr>
          <p:cNvPr id="708" name="Google Shape;708;p65"/>
          <p:cNvGrpSpPr/>
          <p:nvPr/>
        </p:nvGrpSpPr>
        <p:grpSpPr>
          <a:xfrm>
            <a:off x="7606574" y="1017725"/>
            <a:ext cx="427735" cy="477787"/>
            <a:chOff x="6219124" y="2902788"/>
            <a:chExt cx="318231" cy="355470"/>
          </a:xfrm>
        </p:grpSpPr>
        <p:sp>
          <p:nvSpPr>
            <p:cNvPr id="709" name="Google Shape;709;p65"/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5"/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5"/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65">
            <a:hlinkClick r:id="rId5" action="ppaction://hlinksldjump"/>
          </p:cNvPr>
          <p:cNvSpPr/>
          <p:nvPr/>
        </p:nvSpPr>
        <p:spPr>
          <a:xfrm>
            <a:off x="4459398" y="134651"/>
            <a:ext cx="225209" cy="207616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5">
            <a:hlinkClick r:id="" action="ppaction://hlinkshowjump?jump=nextslide"/>
          </p:cNvPr>
          <p:cNvSpPr/>
          <p:nvPr/>
        </p:nvSpPr>
        <p:spPr>
          <a:xfrm>
            <a:off x="4868757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65">
            <a:hlinkClick r:id="" action="ppaction://hlinkshowjump?jump=nextslide"/>
          </p:cNvPr>
          <p:cNvSpPr/>
          <p:nvPr/>
        </p:nvSpPr>
        <p:spPr>
          <a:xfrm flipH="1">
            <a:off x="4107432" y="18007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67"/>
          <p:cNvGrpSpPr/>
          <p:nvPr/>
        </p:nvGrpSpPr>
        <p:grpSpPr>
          <a:xfrm>
            <a:off x="5805452" y="1962086"/>
            <a:ext cx="3217515" cy="4077415"/>
            <a:chOff x="5659148" y="1556993"/>
            <a:chExt cx="3217515" cy="4077415"/>
          </a:xfrm>
        </p:grpSpPr>
        <p:grpSp>
          <p:nvGrpSpPr>
            <p:cNvPr id="766" name="Google Shape;766;p67"/>
            <p:cNvGrpSpPr/>
            <p:nvPr/>
          </p:nvGrpSpPr>
          <p:grpSpPr>
            <a:xfrm>
              <a:off x="5659148" y="1556993"/>
              <a:ext cx="1710515" cy="4077415"/>
              <a:chOff x="1846575" y="1918400"/>
              <a:chExt cx="1203825" cy="2869600"/>
            </a:xfrm>
          </p:grpSpPr>
          <p:sp>
            <p:nvSpPr>
              <p:cNvPr id="767" name="Google Shape;767;p67"/>
              <p:cNvSpPr/>
              <p:nvPr/>
            </p:nvSpPr>
            <p:spPr>
              <a:xfrm>
                <a:off x="2427700" y="4245250"/>
                <a:ext cx="491025" cy="542750"/>
              </a:xfrm>
              <a:custGeom>
                <a:avLst/>
                <a:gdLst/>
                <a:ahLst/>
                <a:cxnLst/>
                <a:rect l="l" t="t" r="r" b="b"/>
                <a:pathLst>
                  <a:path w="19641" h="21710" extrusionOk="0">
                    <a:moveTo>
                      <a:pt x="19594" y="1"/>
                    </a:moveTo>
                    <a:cubicBezTo>
                      <a:pt x="19155" y="424"/>
                      <a:pt x="18638" y="769"/>
                      <a:pt x="18089" y="1004"/>
                    </a:cubicBezTo>
                    <a:cubicBezTo>
                      <a:pt x="17525" y="1255"/>
                      <a:pt x="16929" y="1458"/>
                      <a:pt x="16381" y="1740"/>
                    </a:cubicBezTo>
                    <a:cubicBezTo>
                      <a:pt x="15832" y="2038"/>
                      <a:pt x="15315" y="2399"/>
                      <a:pt x="14860" y="2822"/>
                    </a:cubicBezTo>
                    <a:cubicBezTo>
                      <a:pt x="14390" y="3230"/>
                      <a:pt x="13982" y="3700"/>
                      <a:pt x="13575" y="4154"/>
                    </a:cubicBezTo>
                    <a:cubicBezTo>
                      <a:pt x="11960" y="6020"/>
                      <a:pt x="10409" y="7947"/>
                      <a:pt x="8873" y="9860"/>
                    </a:cubicBezTo>
                    <a:cubicBezTo>
                      <a:pt x="7321" y="11788"/>
                      <a:pt x="5769" y="13700"/>
                      <a:pt x="4296" y="15675"/>
                    </a:cubicBezTo>
                    <a:cubicBezTo>
                      <a:pt x="2838" y="17650"/>
                      <a:pt x="1365" y="19625"/>
                      <a:pt x="1" y="21678"/>
                    </a:cubicBezTo>
                    <a:lnTo>
                      <a:pt x="48" y="21710"/>
                    </a:lnTo>
                    <a:cubicBezTo>
                      <a:pt x="1647" y="19844"/>
                      <a:pt x="3167" y="17901"/>
                      <a:pt x="4703" y="15988"/>
                    </a:cubicBezTo>
                    <a:cubicBezTo>
                      <a:pt x="6239" y="14060"/>
                      <a:pt x="7697" y="12070"/>
                      <a:pt x="9202" y="10126"/>
                    </a:cubicBezTo>
                    <a:cubicBezTo>
                      <a:pt x="10706" y="8167"/>
                      <a:pt x="12211" y="6223"/>
                      <a:pt x="13779" y="4327"/>
                    </a:cubicBezTo>
                    <a:cubicBezTo>
                      <a:pt x="14170" y="3856"/>
                      <a:pt x="14562" y="3386"/>
                      <a:pt x="15001" y="2963"/>
                    </a:cubicBezTo>
                    <a:cubicBezTo>
                      <a:pt x="15440" y="2556"/>
                      <a:pt x="15926" y="2179"/>
                      <a:pt x="16459" y="1882"/>
                    </a:cubicBezTo>
                    <a:cubicBezTo>
                      <a:pt x="16992" y="1584"/>
                      <a:pt x="17572" y="1364"/>
                      <a:pt x="18120" y="1113"/>
                    </a:cubicBezTo>
                    <a:cubicBezTo>
                      <a:pt x="18685" y="847"/>
                      <a:pt x="19202" y="487"/>
                      <a:pt x="19641" y="32"/>
                    </a:cubicBezTo>
                    <a:lnTo>
                      <a:pt x="1959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67"/>
              <p:cNvSpPr/>
              <p:nvPr/>
            </p:nvSpPr>
            <p:spPr>
              <a:xfrm>
                <a:off x="2739225" y="3562850"/>
                <a:ext cx="311175" cy="584850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23394" extrusionOk="0">
                    <a:moveTo>
                      <a:pt x="2100" y="1"/>
                    </a:moveTo>
                    <a:cubicBezTo>
                      <a:pt x="2012" y="1"/>
                      <a:pt x="1923" y="3"/>
                      <a:pt x="1835" y="8"/>
                    </a:cubicBezTo>
                    <a:cubicBezTo>
                      <a:pt x="1208" y="39"/>
                      <a:pt x="597" y="164"/>
                      <a:pt x="1" y="337"/>
                    </a:cubicBezTo>
                    <a:lnTo>
                      <a:pt x="17" y="384"/>
                    </a:lnTo>
                    <a:cubicBezTo>
                      <a:pt x="612" y="243"/>
                      <a:pt x="1224" y="117"/>
                      <a:pt x="1835" y="102"/>
                    </a:cubicBezTo>
                    <a:cubicBezTo>
                      <a:pt x="2446" y="102"/>
                      <a:pt x="3057" y="196"/>
                      <a:pt x="3622" y="384"/>
                    </a:cubicBezTo>
                    <a:cubicBezTo>
                      <a:pt x="4202" y="572"/>
                      <a:pt x="4719" y="917"/>
                      <a:pt x="5126" y="1356"/>
                    </a:cubicBezTo>
                    <a:cubicBezTo>
                      <a:pt x="5550" y="1794"/>
                      <a:pt x="5894" y="2296"/>
                      <a:pt x="6224" y="2813"/>
                    </a:cubicBezTo>
                    <a:cubicBezTo>
                      <a:pt x="6898" y="3832"/>
                      <a:pt x="7399" y="4945"/>
                      <a:pt x="8010" y="6027"/>
                    </a:cubicBezTo>
                    <a:cubicBezTo>
                      <a:pt x="8606" y="7124"/>
                      <a:pt x="9406" y="8080"/>
                      <a:pt x="10001" y="9130"/>
                    </a:cubicBezTo>
                    <a:cubicBezTo>
                      <a:pt x="10315" y="9647"/>
                      <a:pt x="10550" y="10196"/>
                      <a:pt x="10706" y="10776"/>
                    </a:cubicBezTo>
                    <a:cubicBezTo>
                      <a:pt x="10848" y="11356"/>
                      <a:pt x="10989" y="11951"/>
                      <a:pt x="11098" y="12563"/>
                    </a:cubicBezTo>
                    <a:cubicBezTo>
                      <a:pt x="11224" y="13158"/>
                      <a:pt x="11333" y="13754"/>
                      <a:pt x="11428" y="14365"/>
                    </a:cubicBezTo>
                    <a:cubicBezTo>
                      <a:pt x="11522" y="14961"/>
                      <a:pt x="11616" y="15572"/>
                      <a:pt x="11694" y="16184"/>
                    </a:cubicBezTo>
                    <a:cubicBezTo>
                      <a:pt x="11882" y="17390"/>
                      <a:pt x="12007" y="18613"/>
                      <a:pt x="12054" y="19820"/>
                    </a:cubicBezTo>
                    <a:cubicBezTo>
                      <a:pt x="12070" y="20431"/>
                      <a:pt x="12070" y="21043"/>
                      <a:pt x="12007" y="21654"/>
                    </a:cubicBezTo>
                    <a:cubicBezTo>
                      <a:pt x="11992" y="21952"/>
                      <a:pt x="11929" y="22249"/>
                      <a:pt x="11866" y="22547"/>
                    </a:cubicBezTo>
                    <a:cubicBezTo>
                      <a:pt x="11788" y="22829"/>
                      <a:pt x="11678" y="23127"/>
                      <a:pt x="11475" y="23347"/>
                    </a:cubicBezTo>
                    <a:lnTo>
                      <a:pt x="11506" y="23394"/>
                    </a:lnTo>
                    <a:cubicBezTo>
                      <a:pt x="11741" y="23174"/>
                      <a:pt x="11898" y="22892"/>
                      <a:pt x="12007" y="22594"/>
                    </a:cubicBezTo>
                    <a:cubicBezTo>
                      <a:pt x="12101" y="22297"/>
                      <a:pt x="12196" y="21999"/>
                      <a:pt x="12243" y="21685"/>
                    </a:cubicBezTo>
                    <a:cubicBezTo>
                      <a:pt x="12352" y="21074"/>
                      <a:pt x="12399" y="20447"/>
                      <a:pt x="12415" y="19820"/>
                    </a:cubicBezTo>
                    <a:cubicBezTo>
                      <a:pt x="12446" y="18582"/>
                      <a:pt x="12352" y="17343"/>
                      <a:pt x="12227" y="16121"/>
                    </a:cubicBezTo>
                    <a:cubicBezTo>
                      <a:pt x="12149" y="15494"/>
                      <a:pt x="12054" y="14883"/>
                      <a:pt x="11960" y="14271"/>
                    </a:cubicBezTo>
                    <a:cubicBezTo>
                      <a:pt x="11851" y="13660"/>
                      <a:pt x="11741" y="13064"/>
                      <a:pt x="11616" y="12453"/>
                    </a:cubicBezTo>
                    <a:cubicBezTo>
                      <a:pt x="11475" y="11842"/>
                      <a:pt x="11333" y="11246"/>
                      <a:pt x="11145" y="10650"/>
                    </a:cubicBezTo>
                    <a:cubicBezTo>
                      <a:pt x="10973" y="10039"/>
                      <a:pt x="10691" y="9444"/>
                      <a:pt x="10362" y="8911"/>
                    </a:cubicBezTo>
                    <a:cubicBezTo>
                      <a:pt x="9719" y="7845"/>
                      <a:pt x="8904" y="6920"/>
                      <a:pt x="8308" y="5854"/>
                    </a:cubicBezTo>
                    <a:cubicBezTo>
                      <a:pt x="7681" y="4804"/>
                      <a:pt x="7148" y="3691"/>
                      <a:pt x="6443" y="2657"/>
                    </a:cubicBezTo>
                    <a:cubicBezTo>
                      <a:pt x="6083" y="2155"/>
                      <a:pt x="5722" y="1653"/>
                      <a:pt x="5267" y="1199"/>
                    </a:cubicBezTo>
                    <a:cubicBezTo>
                      <a:pt x="4829" y="760"/>
                      <a:pt x="4280" y="415"/>
                      <a:pt x="3684" y="227"/>
                    </a:cubicBezTo>
                    <a:cubicBezTo>
                      <a:pt x="3161" y="80"/>
                      <a:pt x="2627" y="1"/>
                      <a:pt x="2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67"/>
              <p:cNvSpPr/>
              <p:nvPr/>
            </p:nvSpPr>
            <p:spPr>
              <a:xfrm>
                <a:off x="1846575" y="2657825"/>
                <a:ext cx="788850" cy="1022850"/>
              </a:xfrm>
              <a:custGeom>
                <a:avLst/>
                <a:gdLst/>
                <a:ahLst/>
                <a:cxnLst/>
                <a:rect l="l" t="t" r="r" b="b"/>
                <a:pathLst>
                  <a:path w="31554" h="40914" extrusionOk="0">
                    <a:moveTo>
                      <a:pt x="5393" y="1"/>
                    </a:moveTo>
                    <a:cubicBezTo>
                      <a:pt x="5299" y="1114"/>
                      <a:pt x="4891" y="2164"/>
                      <a:pt x="4484" y="3198"/>
                    </a:cubicBezTo>
                    <a:cubicBezTo>
                      <a:pt x="4280" y="3716"/>
                      <a:pt x="4076" y="4233"/>
                      <a:pt x="3919" y="4766"/>
                    </a:cubicBezTo>
                    <a:cubicBezTo>
                      <a:pt x="3747" y="5299"/>
                      <a:pt x="3575" y="5832"/>
                      <a:pt x="3371" y="6349"/>
                    </a:cubicBezTo>
                    <a:cubicBezTo>
                      <a:pt x="2979" y="7384"/>
                      <a:pt x="2509" y="8387"/>
                      <a:pt x="1960" y="9359"/>
                    </a:cubicBezTo>
                    <a:cubicBezTo>
                      <a:pt x="1678" y="9844"/>
                      <a:pt x="1396" y="10315"/>
                      <a:pt x="1098" y="10785"/>
                    </a:cubicBezTo>
                    <a:cubicBezTo>
                      <a:pt x="816" y="11271"/>
                      <a:pt x="518" y="11741"/>
                      <a:pt x="299" y="12274"/>
                    </a:cubicBezTo>
                    <a:cubicBezTo>
                      <a:pt x="189" y="12525"/>
                      <a:pt x="111" y="12807"/>
                      <a:pt x="48" y="13089"/>
                    </a:cubicBezTo>
                    <a:cubicBezTo>
                      <a:pt x="1" y="13371"/>
                      <a:pt x="1" y="13669"/>
                      <a:pt x="79" y="13967"/>
                    </a:cubicBezTo>
                    <a:cubicBezTo>
                      <a:pt x="142" y="14249"/>
                      <a:pt x="299" y="14515"/>
                      <a:pt x="487" y="14750"/>
                    </a:cubicBezTo>
                    <a:cubicBezTo>
                      <a:pt x="675" y="14970"/>
                      <a:pt x="879" y="15158"/>
                      <a:pt x="1082" y="15346"/>
                    </a:cubicBezTo>
                    <a:cubicBezTo>
                      <a:pt x="1506" y="15722"/>
                      <a:pt x="1929" y="16083"/>
                      <a:pt x="2399" y="16412"/>
                    </a:cubicBezTo>
                    <a:cubicBezTo>
                      <a:pt x="2854" y="16741"/>
                      <a:pt x="3386" y="16992"/>
                      <a:pt x="3919" y="17149"/>
                    </a:cubicBezTo>
                    <a:cubicBezTo>
                      <a:pt x="4468" y="17321"/>
                      <a:pt x="5017" y="17446"/>
                      <a:pt x="5550" y="17588"/>
                    </a:cubicBezTo>
                    <a:cubicBezTo>
                      <a:pt x="5816" y="17666"/>
                      <a:pt x="6067" y="17729"/>
                      <a:pt x="6318" y="17838"/>
                    </a:cubicBezTo>
                    <a:cubicBezTo>
                      <a:pt x="6568" y="17932"/>
                      <a:pt x="6788" y="18042"/>
                      <a:pt x="6850" y="18262"/>
                    </a:cubicBezTo>
                    <a:cubicBezTo>
                      <a:pt x="6913" y="18481"/>
                      <a:pt x="6945" y="18779"/>
                      <a:pt x="6992" y="19045"/>
                    </a:cubicBezTo>
                    <a:cubicBezTo>
                      <a:pt x="7023" y="19312"/>
                      <a:pt x="7023" y="19578"/>
                      <a:pt x="6992" y="19845"/>
                    </a:cubicBezTo>
                    <a:cubicBezTo>
                      <a:pt x="6945" y="20378"/>
                      <a:pt x="6788" y="20910"/>
                      <a:pt x="6553" y="21381"/>
                    </a:cubicBezTo>
                    <a:lnTo>
                      <a:pt x="6537" y="21428"/>
                    </a:lnTo>
                    <a:lnTo>
                      <a:pt x="6537" y="21459"/>
                    </a:lnTo>
                    <a:cubicBezTo>
                      <a:pt x="6568" y="22008"/>
                      <a:pt x="6662" y="22525"/>
                      <a:pt x="6866" y="23027"/>
                    </a:cubicBezTo>
                    <a:cubicBezTo>
                      <a:pt x="6976" y="23277"/>
                      <a:pt x="7117" y="23512"/>
                      <a:pt x="7305" y="23732"/>
                    </a:cubicBezTo>
                    <a:cubicBezTo>
                      <a:pt x="7509" y="23951"/>
                      <a:pt x="7760" y="24077"/>
                      <a:pt x="7995" y="24202"/>
                    </a:cubicBezTo>
                    <a:cubicBezTo>
                      <a:pt x="8481" y="24422"/>
                      <a:pt x="8982" y="24578"/>
                      <a:pt x="9484" y="24704"/>
                    </a:cubicBezTo>
                    <a:cubicBezTo>
                      <a:pt x="9938" y="24817"/>
                      <a:pt x="10392" y="24918"/>
                      <a:pt x="10858" y="24994"/>
                    </a:cubicBezTo>
                    <a:lnTo>
                      <a:pt x="10858" y="24994"/>
                    </a:lnTo>
                    <a:lnTo>
                      <a:pt x="10952" y="25530"/>
                    </a:lnTo>
                    <a:lnTo>
                      <a:pt x="10952" y="25530"/>
                    </a:lnTo>
                    <a:cubicBezTo>
                      <a:pt x="10630" y="25584"/>
                      <a:pt x="10329" y="25701"/>
                      <a:pt x="10048" y="25879"/>
                    </a:cubicBezTo>
                    <a:cubicBezTo>
                      <a:pt x="9876" y="25989"/>
                      <a:pt x="9735" y="26130"/>
                      <a:pt x="9594" y="26302"/>
                    </a:cubicBezTo>
                    <a:cubicBezTo>
                      <a:pt x="9484" y="26459"/>
                      <a:pt x="9374" y="26647"/>
                      <a:pt x="9311" y="26835"/>
                    </a:cubicBezTo>
                    <a:cubicBezTo>
                      <a:pt x="9186" y="27227"/>
                      <a:pt x="9155" y="27619"/>
                      <a:pt x="9186" y="27995"/>
                    </a:cubicBezTo>
                    <a:cubicBezTo>
                      <a:pt x="9217" y="28387"/>
                      <a:pt x="9296" y="28779"/>
                      <a:pt x="9499" y="29140"/>
                    </a:cubicBezTo>
                    <a:cubicBezTo>
                      <a:pt x="9703" y="29500"/>
                      <a:pt x="10064" y="29798"/>
                      <a:pt x="10487" y="29892"/>
                    </a:cubicBezTo>
                    <a:cubicBezTo>
                      <a:pt x="10894" y="29986"/>
                      <a:pt x="11239" y="29955"/>
                      <a:pt x="11506" y="30080"/>
                    </a:cubicBezTo>
                    <a:cubicBezTo>
                      <a:pt x="11772" y="30205"/>
                      <a:pt x="11976" y="30440"/>
                      <a:pt x="12195" y="30738"/>
                    </a:cubicBezTo>
                    <a:cubicBezTo>
                      <a:pt x="12399" y="31020"/>
                      <a:pt x="12572" y="31303"/>
                      <a:pt x="12650" y="31600"/>
                    </a:cubicBezTo>
                    <a:cubicBezTo>
                      <a:pt x="12791" y="32212"/>
                      <a:pt x="12540" y="32917"/>
                      <a:pt x="12462" y="33669"/>
                    </a:cubicBezTo>
                    <a:cubicBezTo>
                      <a:pt x="12384" y="34406"/>
                      <a:pt x="12399" y="35174"/>
                      <a:pt x="12556" y="35911"/>
                    </a:cubicBezTo>
                    <a:cubicBezTo>
                      <a:pt x="12713" y="36663"/>
                      <a:pt x="13026" y="37369"/>
                      <a:pt x="13449" y="37995"/>
                    </a:cubicBezTo>
                    <a:cubicBezTo>
                      <a:pt x="13873" y="38622"/>
                      <a:pt x="14406" y="39171"/>
                      <a:pt x="15001" y="39626"/>
                    </a:cubicBezTo>
                    <a:cubicBezTo>
                      <a:pt x="15581" y="40080"/>
                      <a:pt x="16271" y="40456"/>
                      <a:pt x="17007" y="40644"/>
                    </a:cubicBezTo>
                    <a:cubicBezTo>
                      <a:pt x="17660" y="40843"/>
                      <a:pt x="18338" y="40913"/>
                      <a:pt x="19018" y="40913"/>
                    </a:cubicBezTo>
                    <a:cubicBezTo>
                      <a:pt x="19090" y="40913"/>
                      <a:pt x="19161" y="40912"/>
                      <a:pt x="19233" y="40911"/>
                    </a:cubicBezTo>
                    <a:cubicBezTo>
                      <a:pt x="20707" y="40848"/>
                      <a:pt x="22149" y="40503"/>
                      <a:pt x="23528" y="40017"/>
                    </a:cubicBezTo>
                    <a:cubicBezTo>
                      <a:pt x="24907" y="39532"/>
                      <a:pt x="26240" y="38936"/>
                      <a:pt x="27541" y="38309"/>
                    </a:cubicBezTo>
                    <a:cubicBezTo>
                      <a:pt x="28857" y="37698"/>
                      <a:pt x="30158" y="37055"/>
                      <a:pt x="31553" y="36648"/>
                    </a:cubicBezTo>
                    <a:lnTo>
                      <a:pt x="31538" y="36585"/>
                    </a:lnTo>
                    <a:cubicBezTo>
                      <a:pt x="30127" y="36945"/>
                      <a:pt x="28779" y="37525"/>
                      <a:pt x="27447" y="38090"/>
                    </a:cubicBezTo>
                    <a:cubicBezTo>
                      <a:pt x="26114" y="38669"/>
                      <a:pt x="24782" y="39234"/>
                      <a:pt x="23418" y="39673"/>
                    </a:cubicBezTo>
                    <a:cubicBezTo>
                      <a:pt x="22039" y="40096"/>
                      <a:pt x="20628" y="40441"/>
                      <a:pt x="19218" y="40456"/>
                    </a:cubicBezTo>
                    <a:cubicBezTo>
                      <a:pt x="18512" y="40456"/>
                      <a:pt x="17807" y="40378"/>
                      <a:pt x="17133" y="40174"/>
                    </a:cubicBezTo>
                    <a:cubicBezTo>
                      <a:pt x="16475" y="39986"/>
                      <a:pt x="15863" y="39657"/>
                      <a:pt x="15315" y="39218"/>
                    </a:cubicBezTo>
                    <a:cubicBezTo>
                      <a:pt x="14202" y="38356"/>
                      <a:pt x="13371" y="37165"/>
                      <a:pt x="13089" y="35801"/>
                    </a:cubicBezTo>
                    <a:cubicBezTo>
                      <a:pt x="12948" y="35127"/>
                      <a:pt x="12916" y="34422"/>
                      <a:pt x="12995" y="33716"/>
                    </a:cubicBezTo>
                    <a:cubicBezTo>
                      <a:pt x="13026" y="33372"/>
                      <a:pt x="13089" y="33042"/>
                      <a:pt x="13152" y="32666"/>
                    </a:cubicBezTo>
                    <a:cubicBezTo>
                      <a:pt x="13214" y="32290"/>
                      <a:pt x="13246" y="31883"/>
                      <a:pt x="13136" y="31475"/>
                    </a:cubicBezTo>
                    <a:cubicBezTo>
                      <a:pt x="13042" y="31067"/>
                      <a:pt x="12822" y="30738"/>
                      <a:pt x="12603" y="30440"/>
                    </a:cubicBezTo>
                    <a:cubicBezTo>
                      <a:pt x="12384" y="30143"/>
                      <a:pt x="12101" y="29814"/>
                      <a:pt x="11694" y="29641"/>
                    </a:cubicBezTo>
                    <a:cubicBezTo>
                      <a:pt x="11302" y="29453"/>
                      <a:pt x="10879" y="29500"/>
                      <a:pt x="10597" y="29437"/>
                    </a:cubicBezTo>
                    <a:cubicBezTo>
                      <a:pt x="10440" y="29390"/>
                      <a:pt x="10315" y="29343"/>
                      <a:pt x="10189" y="29249"/>
                    </a:cubicBezTo>
                    <a:cubicBezTo>
                      <a:pt x="10079" y="29155"/>
                      <a:pt x="9985" y="29045"/>
                      <a:pt x="9891" y="28904"/>
                    </a:cubicBezTo>
                    <a:cubicBezTo>
                      <a:pt x="9594" y="28356"/>
                      <a:pt x="9546" y="27603"/>
                      <a:pt x="9735" y="26976"/>
                    </a:cubicBezTo>
                    <a:cubicBezTo>
                      <a:pt x="9782" y="26820"/>
                      <a:pt x="9860" y="26679"/>
                      <a:pt x="9938" y="26553"/>
                    </a:cubicBezTo>
                    <a:cubicBezTo>
                      <a:pt x="10032" y="26428"/>
                      <a:pt x="10158" y="26318"/>
                      <a:pt x="10283" y="26240"/>
                    </a:cubicBezTo>
                    <a:cubicBezTo>
                      <a:pt x="10550" y="26052"/>
                      <a:pt x="10894" y="25942"/>
                      <a:pt x="11192" y="25911"/>
                    </a:cubicBezTo>
                    <a:lnTo>
                      <a:pt x="11427" y="25895"/>
                    </a:lnTo>
                    <a:lnTo>
                      <a:pt x="11396" y="25675"/>
                    </a:lnTo>
                    <a:lnTo>
                      <a:pt x="11239" y="24782"/>
                    </a:lnTo>
                    <a:lnTo>
                      <a:pt x="11208" y="24641"/>
                    </a:lnTo>
                    <a:lnTo>
                      <a:pt x="11067" y="24610"/>
                    </a:lnTo>
                    <a:cubicBezTo>
                      <a:pt x="10565" y="24547"/>
                      <a:pt x="10064" y="24437"/>
                      <a:pt x="9578" y="24327"/>
                    </a:cubicBezTo>
                    <a:cubicBezTo>
                      <a:pt x="9092" y="24202"/>
                      <a:pt x="8606" y="24061"/>
                      <a:pt x="8151" y="23857"/>
                    </a:cubicBezTo>
                    <a:cubicBezTo>
                      <a:pt x="7932" y="23763"/>
                      <a:pt x="7728" y="23638"/>
                      <a:pt x="7587" y="23481"/>
                    </a:cubicBezTo>
                    <a:cubicBezTo>
                      <a:pt x="7430" y="23309"/>
                      <a:pt x="7305" y="23105"/>
                      <a:pt x="7211" y="22885"/>
                    </a:cubicBezTo>
                    <a:cubicBezTo>
                      <a:pt x="7013" y="22459"/>
                      <a:pt x="6918" y="21958"/>
                      <a:pt x="6885" y="21498"/>
                    </a:cubicBezTo>
                    <a:lnTo>
                      <a:pt x="6885" y="21498"/>
                    </a:lnTo>
                    <a:cubicBezTo>
                      <a:pt x="7125" y="20977"/>
                      <a:pt x="7275" y="20442"/>
                      <a:pt x="7336" y="19876"/>
                    </a:cubicBezTo>
                    <a:cubicBezTo>
                      <a:pt x="7352" y="19594"/>
                      <a:pt x="7352" y="19296"/>
                      <a:pt x="7305" y="18998"/>
                    </a:cubicBezTo>
                    <a:cubicBezTo>
                      <a:pt x="7258" y="18732"/>
                      <a:pt x="7242" y="18465"/>
                      <a:pt x="7148" y="18152"/>
                    </a:cubicBezTo>
                    <a:cubicBezTo>
                      <a:pt x="7086" y="17995"/>
                      <a:pt x="6976" y="17838"/>
                      <a:pt x="6835" y="17760"/>
                    </a:cubicBezTo>
                    <a:cubicBezTo>
                      <a:pt x="6709" y="17666"/>
                      <a:pt x="6568" y="17588"/>
                      <a:pt x="6443" y="17541"/>
                    </a:cubicBezTo>
                    <a:cubicBezTo>
                      <a:pt x="6161" y="17446"/>
                      <a:pt x="5894" y="17368"/>
                      <a:pt x="5628" y="17290"/>
                    </a:cubicBezTo>
                    <a:cubicBezTo>
                      <a:pt x="5079" y="17149"/>
                      <a:pt x="4531" y="17039"/>
                      <a:pt x="4013" y="16882"/>
                    </a:cubicBezTo>
                    <a:cubicBezTo>
                      <a:pt x="2948" y="16584"/>
                      <a:pt x="2086" y="15895"/>
                      <a:pt x="1255" y="15158"/>
                    </a:cubicBezTo>
                    <a:cubicBezTo>
                      <a:pt x="1051" y="14970"/>
                      <a:pt x="847" y="14782"/>
                      <a:pt x="675" y="14578"/>
                    </a:cubicBezTo>
                    <a:cubicBezTo>
                      <a:pt x="502" y="14374"/>
                      <a:pt x="361" y="14155"/>
                      <a:pt x="299" y="13904"/>
                    </a:cubicBezTo>
                    <a:cubicBezTo>
                      <a:pt x="236" y="13653"/>
                      <a:pt x="236" y="13387"/>
                      <a:pt x="267" y="13120"/>
                    </a:cubicBezTo>
                    <a:cubicBezTo>
                      <a:pt x="314" y="12870"/>
                      <a:pt x="393" y="12603"/>
                      <a:pt x="502" y="12352"/>
                    </a:cubicBezTo>
                    <a:cubicBezTo>
                      <a:pt x="706" y="11851"/>
                      <a:pt x="988" y="11365"/>
                      <a:pt x="1270" y="10879"/>
                    </a:cubicBezTo>
                    <a:cubicBezTo>
                      <a:pt x="1553" y="10409"/>
                      <a:pt x="1835" y="9923"/>
                      <a:pt x="2101" y="9437"/>
                    </a:cubicBezTo>
                    <a:cubicBezTo>
                      <a:pt x="2650" y="8465"/>
                      <a:pt x="3120" y="7446"/>
                      <a:pt x="3496" y="6396"/>
                    </a:cubicBezTo>
                    <a:cubicBezTo>
                      <a:pt x="3684" y="5863"/>
                      <a:pt x="3857" y="5330"/>
                      <a:pt x="4013" y="4797"/>
                    </a:cubicBezTo>
                    <a:cubicBezTo>
                      <a:pt x="4186" y="4280"/>
                      <a:pt x="4374" y="3747"/>
                      <a:pt x="4578" y="3230"/>
                    </a:cubicBezTo>
                    <a:cubicBezTo>
                      <a:pt x="4954" y="2195"/>
                      <a:pt x="5361" y="1129"/>
                      <a:pt x="5440" y="17"/>
                    </a:cubicBezTo>
                    <a:lnTo>
                      <a:pt x="539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67"/>
              <p:cNvSpPr/>
              <p:nvPr/>
            </p:nvSpPr>
            <p:spPr>
              <a:xfrm>
                <a:off x="1919075" y="1918400"/>
                <a:ext cx="67025" cy="596050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23842" extrusionOk="0">
                    <a:moveTo>
                      <a:pt x="2289" y="0"/>
                    </a:moveTo>
                    <a:cubicBezTo>
                      <a:pt x="1380" y="1834"/>
                      <a:pt x="784" y="3809"/>
                      <a:pt x="424" y="5831"/>
                    </a:cubicBezTo>
                    <a:cubicBezTo>
                      <a:pt x="48" y="7853"/>
                      <a:pt x="1" y="9922"/>
                      <a:pt x="79" y="11960"/>
                    </a:cubicBezTo>
                    <a:cubicBezTo>
                      <a:pt x="173" y="14013"/>
                      <a:pt x="345" y="16067"/>
                      <a:pt x="847" y="18073"/>
                    </a:cubicBezTo>
                    <a:cubicBezTo>
                      <a:pt x="988" y="18559"/>
                      <a:pt x="1129" y="19076"/>
                      <a:pt x="1349" y="19562"/>
                    </a:cubicBezTo>
                    <a:cubicBezTo>
                      <a:pt x="1474" y="19797"/>
                      <a:pt x="1599" y="20032"/>
                      <a:pt x="1740" y="20252"/>
                    </a:cubicBezTo>
                    <a:cubicBezTo>
                      <a:pt x="1881" y="20471"/>
                      <a:pt x="2023" y="20659"/>
                      <a:pt x="2132" y="20879"/>
                    </a:cubicBezTo>
                    <a:cubicBezTo>
                      <a:pt x="2336" y="21302"/>
                      <a:pt x="2399" y="21803"/>
                      <a:pt x="2446" y="22305"/>
                    </a:cubicBezTo>
                    <a:cubicBezTo>
                      <a:pt x="2493" y="22807"/>
                      <a:pt x="2477" y="23324"/>
                      <a:pt x="2493" y="23825"/>
                    </a:cubicBezTo>
                    <a:lnTo>
                      <a:pt x="2540" y="23841"/>
                    </a:lnTo>
                    <a:cubicBezTo>
                      <a:pt x="2603" y="23324"/>
                      <a:pt x="2665" y="22822"/>
                      <a:pt x="2681" y="22305"/>
                    </a:cubicBezTo>
                    <a:cubicBezTo>
                      <a:pt x="2681" y="21788"/>
                      <a:pt x="2665" y="21255"/>
                      <a:pt x="2461" y="20738"/>
                    </a:cubicBezTo>
                    <a:cubicBezTo>
                      <a:pt x="2367" y="20471"/>
                      <a:pt x="2226" y="20252"/>
                      <a:pt x="2101" y="20032"/>
                    </a:cubicBezTo>
                    <a:cubicBezTo>
                      <a:pt x="1976" y="19813"/>
                      <a:pt x="1866" y="19593"/>
                      <a:pt x="1772" y="19374"/>
                    </a:cubicBezTo>
                    <a:cubicBezTo>
                      <a:pt x="1584" y="18919"/>
                      <a:pt x="1474" y="18433"/>
                      <a:pt x="1364" y="17948"/>
                    </a:cubicBezTo>
                    <a:cubicBezTo>
                      <a:pt x="925" y="15973"/>
                      <a:pt x="643" y="13966"/>
                      <a:pt x="502" y="11944"/>
                    </a:cubicBezTo>
                    <a:cubicBezTo>
                      <a:pt x="377" y="9907"/>
                      <a:pt x="361" y="7869"/>
                      <a:pt x="675" y="5863"/>
                    </a:cubicBezTo>
                    <a:cubicBezTo>
                      <a:pt x="972" y="3856"/>
                      <a:pt x="1505" y="1881"/>
                      <a:pt x="2336" y="16"/>
                    </a:cubicBezTo>
                    <a:lnTo>
                      <a:pt x="228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1" name="Google Shape;771;p67"/>
            <p:cNvSpPr/>
            <p:nvPr/>
          </p:nvSpPr>
          <p:spPr>
            <a:xfrm>
              <a:off x="8390253" y="3625693"/>
              <a:ext cx="486411" cy="1517811"/>
            </a:xfrm>
            <a:custGeom>
              <a:avLst/>
              <a:gdLst/>
              <a:ahLst/>
              <a:cxnLst/>
              <a:rect l="l" t="t" r="r" b="b"/>
              <a:pathLst>
                <a:path w="16412" h="51036" extrusionOk="0">
                  <a:moveTo>
                    <a:pt x="424" y="0"/>
                  </a:moveTo>
                  <a:cubicBezTo>
                    <a:pt x="189" y="1113"/>
                    <a:pt x="95" y="2257"/>
                    <a:pt x="48" y="3386"/>
                  </a:cubicBezTo>
                  <a:cubicBezTo>
                    <a:pt x="1" y="4514"/>
                    <a:pt x="1" y="5659"/>
                    <a:pt x="48" y="6787"/>
                  </a:cubicBezTo>
                  <a:cubicBezTo>
                    <a:pt x="142" y="9060"/>
                    <a:pt x="408" y="11317"/>
                    <a:pt x="769" y="13559"/>
                  </a:cubicBezTo>
                  <a:cubicBezTo>
                    <a:pt x="1521" y="18041"/>
                    <a:pt x="2744" y="22430"/>
                    <a:pt x="4248" y="26709"/>
                  </a:cubicBezTo>
                  <a:cubicBezTo>
                    <a:pt x="5753" y="30988"/>
                    <a:pt x="7556" y="35173"/>
                    <a:pt x="9593" y="39217"/>
                  </a:cubicBezTo>
                  <a:cubicBezTo>
                    <a:pt x="10612" y="41239"/>
                    <a:pt x="11678" y="43246"/>
                    <a:pt x="12791" y="45221"/>
                  </a:cubicBezTo>
                  <a:cubicBezTo>
                    <a:pt x="13919" y="47180"/>
                    <a:pt x="15079" y="49124"/>
                    <a:pt x="16302" y="51036"/>
                  </a:cubicBezTo>
                  <a:lnTo>
                    <a:pt x="16412" y="50973"/>
                  </a:lnTo>
                  <a:cubicBezTo>
                    <a:pt x="15267" y="49014"/>
                    <a:pt x="14154" y="47055"/>
                    <a:pt x="13104" y="45048"/>
                  </a:cubicBezTo>
                  <a:cubicBezTo>
                    <a:pt x="12023" y="43058"/>
                    <a:pt x="10988" y="41051"/>
                    <a:pt x="10016" y="39014"/>
                  </a:cubicBezTo>
                  <a:cubicBezTo>
                    <a:pt x="9045" y="36976"/>
                    <a:pt x="8104" y="34923"/>
                    <a:pt x="7226" y="32838"/>
                  </a:cubicBezTo>
                  <a:cubicBezTo>
                    <a:pt x="6349" y="30753"/>
                    <a:pt x="5534" y="28653"/>
                    <a:pt x="4781" y="26521"/>
                  </a:cubicBezTo>
                  <a:cubicBezTo>
                    <a:pt x="4029" y="24405"/>
                    <a:pt x="3339" y="22242"/>
                    <a:pt x="2744" y="20079"/>
                  </a:cubicBezTo>
                  <a:cubicBezTo>
                    <a:pt x="2132" y="17900"/>
                    <a:pt x="1631" y="15706"/>
                    <a:pt x="1207" y="13480"/>
                  </a:cubicBezTo>
                  <a:cubicBezTo>
                    <a:pt x="800" y="11270"/>
                    <a:pt x="486" y="9029"/>
                    <a:pt x="345" y="6772"/>
                  </a:cubicBezTo>
                  <a:cubicBezTo>
                    <a:pt x="267" y="5643"/>
                    <a:pt x="220" y="4514"/>
                    <a:pt x="236" y="3386"/>
                  </a:cubicBezTo>
                  <a:cubicBezTo>
                    <a:pt x="236" y="2822"/>
                    <a:pt x="251" y="2257"/>
                    <a:pt x="298" y="1709"/>
                  </a:cubicBezTo>
                  <a:cubicBezTo>
                    <a:pt x="330" y="1145"/>
                    <a:pt x="377" y="580"/>
                    <a:pt x="471" y="16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1" name="Google Shape;761;p67"/>
          <p:cNvPicPr preferRelativeResize="0"/>
          <p:nvPr/>
        </p:nvPicPr>
        <p:blipFill>
          <a:blip r:embed="rId6">
            <a:alphaModFix amt="82000"/>
          </a:blip>
          <a:stretch>
            <a:fillRect/>
          </a:stretch>
        </p:blipFill>
        <p:spPr>
          <a:xfrm rot="17083850">
            <a:off x="7273674" y="2061987"/>
            <a:ext cx="1355974" cy="135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6D2E4-E867-344C-4906-6BE3C29F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60537"/>
            <a:ext cx="7704000" cy="5727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grpSp>
        <p:nvGrpSpPr>
          <p:cNvPr id="7" name="Google Shape;568;p59">
            <a:extLst>
              <a:ext uri="{FF2B5EF4-FFF2-40B4-BE49-F238E27FC236}">
                <a16:creationId xmlns:a16="http://schemas.microsoft.com/office/drawing/2014/main" id="{87AE7F07-03FE-8280-BA27-4FF9305A43AF}"/>
              </a:ext>
            </a:extLst>
          </p:cNvPr>
          <p:cNvGrpSpPr/>
          <p:nvPr/>
        </p:nvGrpSpPr>
        <p:grpSpPr>
          <a:xfrm flipH="1">
            <a:off x="0" y="1656254"/>
            <a:ext cx="3046765" cy="5044129"/>
            <a:chOff x="1559750" y="1367850"/>
            <a:chExt cx="2473425" cy="4094925"/>
          </a:xfrm>
        </p:grpSpPr>
        <p:sp>
          <p:nvSpPr>
            <p:cNvPr id="8" name="Google Shape;569;p59">
              <a:extLst>
                <a:ext uri="{FF2B5EF4-FFF2-40B4-BE49-F238E27FC236}">
                  <a16:creationId xmlns:a16="http://schemas.microsoft.com/office/drawing/2014/main" id="{87010FE2-808E-3590-0EB1-6C36204B159F}"/>
                </a:ext>
              </a:extLst>
            </p:cNvPr>
            <p:cNvSpPr/>
            <p:nvPr/>
          </p:nvSpPr>
          <p:spPr>
            <a:xfrm>
              <a:off x="2808975" y="2514075"/>
              <a:ext cx="384850" cy="560525"/>
            </a:xfrm>
            <a:custGeom>
              <a:avLst/>
              <a:gdLst/>
              <a:ahLst/>
              <a:cxnLst/>
              <a:rect l="l" t="t" r="r" b="b"/>
              <a:pathLst>
                <a:path w="15394" h="22421" extrusionOk="0">
                  <a:moveTo>
                    <a:pt x="11012" y="0"/>
                  </a:moveTo>
                  <a:cubicBezTo>
                    <a:pt x="10777" y="0"/>
                    <a:pt x="10544" y="16"/>
                    <a:pt x="10315" y="45"/>
                  </a:cubicBezTo>
                  <a:cubicBezTo>
                    <a:pt x="9327" y="187"/>
                    <a:pt x="8418" y="547"/>
                    <a:pt x="7556" y="986"/>
                  </a:cubicBezTo>
                  <a:cubicBezTo>
                    <a:pt x="6694" y="1440"/>
                    <a:pt x="5879" y="1973"/>
                    <a:pt x="5142" y="2600"/>
                  </a:cubicBezTo>
                  <a:lnTo>
                    <a:pt x="5189" y="2632"/>
                  </a:lnTo>
                  <a:cubicBezTo>
                    <a:pt x="5565" y="2350"/>
                    <a:pt x="5973" y="2083"/>
                    <a:pt x="6380" y="1848"/>
                  </a:cubicBezTo>
                  <a:cubicBezTo>
                    <a:pt x="6788" y="1597"/>
                    <a:pt x="7211" y="1362"/>
                    <a:pt x="7634" y="1174"/>
                  </a:cubicBezTo>
                  <a:cubicBezTo>
                    <a:pt x="8496" y="767"/>
                    <a:pt x="9421" y="469"/>
                    <a:pt x="10346" y="375"/>
                  </a:cubicBezTo>
                  <a:cubicBezTo>
                    <a:pt x="10522" y="357"/>
                    <a:pt x="10699" y="348"/>
                    <a:pt x="10874" y="348"/>
                  </a:cubicBezTo>
                  <a:cubicBezTo>
                    <a:pt x="11167" y="348"/>
                    <a:pt x="11457" y="373"/>
                    <a:pt x="11741" y="422"/>
                  </a:cubicBezTo>
                  <a:cubicBezTo>
                    <a:pt x="12180" y="516"/>
                    <a:pt x="12619" y="688"/>
                    <a:pt x="12995" y="923"/>
                  </a:cubicBezTo>
                  <a:cubicBezTo>
                    <a:pt x="13773" y="1405"/>
                    <a:pt x="14334" y="2165"/>
                    <a:pt x="14741" y="2989"/>
                  </a:cubicBezTo>
                  <a:lnTo>
                    <a:pt x="14741" y="2989"/>
                  </a:lnTo>
                  <a:cubicBezTo>
                    <a:pt x="14816" y="3707"/>
                    <a:pt x="14860" y="4438"/>
                    <a:pt x="14860" y="5155"/>
                  </a:cubicBezTo>
                  <a:cubicBezTo>
                    <a:pt x="14860" y="5908"/>
                    <a:pt x="14829" y="6660"/>
                    <a:pt x="14766" y="7397"/>
                  </a:cubicBezTo>
                  <a:cubicBezTo>
                    <a:pt x="14641" y="8886"/>
                    <a:pt x="14359" y="10359"/>
                    <a:pt x="13904" y="11754"/>
                  </a:cubicBezTo>
                  <a:cubicBezTo>
                    <a:pt x="13434" y="13165"/>
                    <a:pt x="12776" y="14513"/>
                    <a:pt x="11882" y="15688"/>
                  </a:cubicBezTo>
                  <a:cubicBezTo>
                    <a:pt x="10989" y="16864"/>
                    <a:pt x="9876" y="17852"/>
                    <a:pt x="8590" y="18588"/>
                  </a:cubicBezTo>
                  <a:lnTo>
                    <a:pt x="8575" y="18604"/>
                  </a:lnTo>
                  <a:lnTo>
                    <a:pt x="8559" y="18620"/>
                  </a:lnTo>
                  <a:cubicBezTo>
                    <a:pt x="7854" y="19200"/>
                    <a:pt x="7101" y="19764"/>
                    <a:pt x="6318" y="20281"/>
                  </a:cubicBezTo>
                  <a:cubicBezTo>
                    <a:pt x="5550" y="20783"/>
                    <a:pt x="4750" y="21269"/>
                    <a:pt x="3904" y="21629"/>
                  </a:cubicBezTo>
                  <a:cubicBezTo>
                    <a:pt x="3481" y="21817"/>
                    <a:pt x="3057" y="21974"/>
                    <a:pt x="2603" y="22068"/>
                  </a:cubicBezTo>
                  <a:cubicBezTo>
                    <a:pt x="2391" y="22113"/>
                    <a:pt x="2175" y="22140"/>
                    <a:pt x="1961" y="22140"/>
                  </a:cubicBezTo>
                  <a:cubicBezTo>
                    <a:pt x="1732" y="22140"/>
                    <a:pt x="1505" y="22109"/>
                    <a:pt x="1286" y="22037"/>
                  </a:cubicBezTo>
                  <a:cubicBezTo>
                    <a:pt x="1082" y="21974"/>
                    <a:pt x="894" y="21848"/>
                    <a:pt x="753" y="21692"/>
                  </a:cubicBezTo>
                  <a:cubicBezTo>
                    <a:pt x="597" y="21535"/>
                    <a:pt x="471" y="21347"/>
                    <a:pt x="377" y="21143"/>
                  </a:cubicBezTo>
                  <a:cubicBezTo>
                    <a:pt x="205" y="20736"/>
                    <a:pt x="142" y="20265"/>
                    <a:pt x="111" y="19795"/>
                  </a:cubicBezTo>
                  <a:lnTo>
                    <a:pt x="1" y="19811"/>
                  </a:lnTo>
                  <a:cubicBezTo>
                    <a:pt x="1" y="20281"/>
                    <a:pt x="32" y="20751"/>
                    <a:pt x="205" y="21221"/>
                  </a:cubicBezTo>
                  <a:cubicBezTo>
                    <a:pt x="299" y="21441"/>
                    <a:pt x="424" y="21660"/>
                    <a:pt x="581" y="21848"/>
                  </a:cubicBezTo>
                  <a:cubicBezTo>
                    <a:pt x="753" y="22037"/>
                    <a:pt x="973" y="22178"/>
                    <a:pt x="1208" y="22272"/>
                  </a:cubicBezTo>
                  <a:cubicBezTo>
                    <a:pt x="1479" y="22380"/>
                    <a:pt x="1766" y="22421"/>
                    <a:pt x="2050" y="22421"/>
                  </a:cubicBezTo>
                  <a:cubicBezTo>
                    <a:pt x="2259" y="22421"/>
                    <a:pt x="2467" y="22399"/>
                    <a:pt x="2666" y="22366"/>
                  </a:cubicBezTo>
                  <a:cubicBezTo>
                    <a:pt x="3136" y="22287"/>
                    <a:pt x="3606" y="22146"/>
                    <a:pt x="4045" y="21974"/>
                  </a:cubicBezTo>
                  <a:cubicBezTo>
                    <a:pt x="4923" y="21613"/>
                    <a:pt x="5769" y="21143"/>
                    <a:pt x="6568" y="20642"/>
                  </a:cubicBezTo>
                  <a:cubicBezTo>
                    <a:pt x="7368" y="20140"/>
                    <a:pt x="8136" y="19591"/>
                    <a:pt x="8873" y="18996"/>
                  </a:cubicBezTo>
                  <a:lnTo>
                    <a:pt x="8873" y="18996"/>
                  </a:lnTo>
                  <a:lnTo>
                    <a:pt x="8841" y="19027"/>
                  </a:lnTo>
                  <a:cubicBezTo>
                    <a:pt x="10189" y="18275"/>
                    <a:pt x="11381" y="17240"/>
                    <a:pt x="12321" y="16018"/>
                  </a:cubicBezTo>
                  <a:cubicBezTo>
                    <a:pt x="13261" y="14795"/>
                    <a:pt x="13951" y="13400"/>
                    <a:pt x="14437" y="11942"/>
                  </a:cubicBezTo>
                  <a:cubicBezTo>
                    <a:pt x="14907" y="10485"/>
                    <a:pt x="15189" y="8964"/>
                    <a:pt x="15315" y="7444"/>
                  </a:cubicBezTo>
                  <a:cubicBezTo>
                    <a:pt x="15377" y="6676"/>
                    <a:pt x="15393" y="5923"/>
                    <a:pt x="15377" y="5155"/>
                  </a:cubicBezTo>
                  <a:cubicBezTo>
                    <a:pt x="15362" y="4387"/>
                    <a:pt x="15315" y="3635"/>
                    <a:pt x="15205" y="2867"/>
                  </a:cubicBezTo>
                  <a:lnTo>
                    <a:pt x="15189" y="2836"/>
                  </a:lnTo>
                  <a:lnTo>
                    <a:pt x="15174" y="2788"/>
                  </a:lnTo>
                  <a:cubicBezTo>
                    <a:pt x="14954" y="2350"/>
                    <a:pt x="14688" y="1926"/>
                    <a:pt x="14359" y="1550"/>
                  </a:cubicBezTo>
                  <a:cubicBezTo>
                    <a:pt x="14029" y="1174"/>
                    <a:pt x="13653" y="829"/>
                    <a:pt x="13214" y="578"/>
                  </a:cubicBezTo>
                  <a:cubicBezTo>
                    <a:pt x="12776" y="312"/>
                    <a:pt x="12290" y="140"/>
                    <a:pt x="11804" y="61"/>
                  </a:cubicBezTo>
                  <a:cubicBezTo>
                    <a:pt x="11539" y="20"/>
                    <a:pt x="11274" y="0"/>
                    <a:pt x="110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0;p59">
              <a:extLst>
                <a:ext uri="{FF2B5EF4-FFF2-40B4-BE49-F238E27FC236}">
                  <a16:creationId xmlns:a16="http://schemas.microsoft.com/office/drawing/2014/main" id="{4E899C2C-EB15-C6D8-02B9-F465BAF80CC7}"/>
                </a:ext>
              </a:extLst>
            </p:cNvPr>
            <p:cNvSpPr/>
            <p:nvPr/>
          </p:nvSpPr>
          <p:spPr>
            <a:xfrm>
              <a:off x="2969650" y="2536750"/>
              <a:ext cx="174000" cy="266875"/>
            </a:xfrm>
            <a:custGeom>
              <a:avLst/>
              <a:gdLst/>
              <a:ahLst/>
              <a:cxnLst/>
              <a:rect l="l" t="t" r="r" b="b"/>
              <a:pathLst>
                <a:path w="6960" h="10675" extrusionOk="0">
                  <a:moveTo>
                    <a:pt x="4029" y="1"/>
                  </a:moveTo>
                  <a:cubicBezTo>
                    <a:pt x="3966" y="1"/>
                    <a:pt x="3903" y="16"/>
                    <a:pt x="3809" y="16"/>
                  </a:cubicBezTo>
                  <a:lnTo>
                    <a:pt x="3794" y="16"/>
                  </a:lnTo>
                  <a:lnTo>
                    <a:pt x="3794" y="32"/>
                  </a:lnTo>
                  <a:cubicBezTo>
                    <a:pt x="3135" y="189"/>
                    <a:pt x="2493" y="424"/>
                    <a:pt x="1897" y="769"/>
                  </a:cubicBezTo>
                  <a:cubicBezTo>
                    <a:pt x="1317" y="1129"/>
                    <a:pt x="800" y="1615"/>
                    <a:pt x="455" y="2226"/>
                  </a:cubicBezTo>
                  <a:cubicBezTo>
                    <a:pt x="126" y="2838"/>
                    <a:pt x="0" y="3543"/>
                    <a:pt x="47" y="4217"/>
                  </a:cubicBezTo>
                  <a:cubicBezTo>
                    <a:pt x="63" y="4546"/>
                    <a:pt x="126" y="4875"/>
                    <a:pt x="204" y="5204"/>
                  </a:cubicBezTo>
                  <a:cubicBezTo>
                    <a:pt x="298" y="5518"/>
                    <a:pt x="408" y="5831"/>
                    <a:pt x="565" y="6129"/>
                  </a:cubicBezTo>
                  <a:lnTo>
                    <a:pt x="612" y="6098"/>
                  </a:lnTo>
                  <a:cubicBezTo>
                    <a:pt x="392" y="5487"/>
                    <a:pt x="283" y="4844"/>
                    <a:pt x="298" y="4201"/>
                  </a:cubicBezTo>
                  <a:cubicBezTo>
                    <a:pt x="314" y="3574"/>
                    <a:pt x="471" y="2947"/>
                    <a:pt x="800" y="2430"/>
                  </a:cubicBezTo>
                  <a:cubicBezTo>
                    <a:pt x="1113" y="1897"/>
                    <a:pt x="1599" y="1490"/>
                    <a:pt x="2148" y="1192"/>
                  </a:cubicBezTo>
                  <a:cubicBezTo>
                    <a:pt x="2696" y="894"/>
                    <a:pt x="3292" y="690"/>
                    <a:pt x="3919" y="549"/>
                  </a:cubicBezTo>
                  <a:lnTo>
                    <a:pt x="3919" y="549"/>
                  </a:lnTo>
                  <a:lnTo>
                    <a:pt x="3888" y="565"/>
                  </a:lnTo>
                  <a:cubicBezTo>
                    <a:pt x="3935" y="549"/>
                    <a:pt x="3997" y="549"/>
                    <a:pt x="4044" y="549"/>
                  </a:cubicBezTo>
                  <a:lnTo>
                    <a:pt x="4217" y="549"/>
                  </a:lnTo>
                  <a:cubicBezTo>
                    <a:pt x="4327" y="565"/>
                    <a:pt x="4452" y="581"/>
                    <a:pt x="4562" y="596"/>
                  </a:cubicBezTo>
                  <a:cubicBezTo>
                    <a:pt x="4781" y="643"/>
                    <a:pt x="4985" y="722"/>
                    <a:pt x="5173" y="847"/>
                  </a:cubicBezTo>
                  <a:cubicBezTo>
                    <a:pt x="5565" y="1066"/>
                    <a:pt x="5863" y="1427"/>
                    <a:pt x="6051" y="1850"/>
                  </a:cubicBezTo>
                  <a:cubicBezTo>
                    <a:pt x="6239" y="2289"/>
                    <a:pt x="6333" y="2759"/>
                    <a:pt x="6380" y="3245"/>
                  </a:cubicBezTo>
                  <a:cubicBezTo>
                    <a:pt x="6427" y="3731"/>
                    <a:pt x="6411" y="4233"/>
                    <a:pt x="6380" y="4719"/>
                  </a:cubicBezTo>
                  <a:cubicBezTo>
                    <a:pt x="6301" y="5722"/>
                    <a:pt x="6113" y="6709"/>
                    <a:pt x="5878" y="7697"/>
                  </a:cubicBezTo>
                  <a:cubicBezTo>
                    <a:pt x="5659" y="8684"/>
                    <a:pt x="5377" y="9656"/>
                    <a:pt x="5079" y="10643"/>
                  </a:cubicBezTo>
                  <a:lnTo>
                    <a:pt x="5189" y="10675"/>
                  </a:lnTo>
                  <a:cubicBezTo>
                    <a:pt x="5596" y="9734"/>
                    <a:pt x="5957" y="8778"/>
                    <a:pt x="6254" y="7791"/>
                  </a:cubicBezTo>
                  <a:cubicBezTo>
                    <a:pt x="6552" y="6819"/>
                    <a:pt x="6787" y="5800"/>
                    <a:pt x="6897" y="4766"/>
                  </a:cubicBezTo>
                  <a:cubicBezTo>
                    <a:pt x="6944" y="4248"/>
                    <a:pt x="6960" y="3731"/>
                    <a:pt x="6928" y="3198"/>
                  </a:cubicBezTo>
                  <a:cubicBezTo>
                    <a:pt x="6881" y="2665"/>
                    <a:pt x="6787" y="2132"/>
                    <a:pt x="6552" y="1631"/>
                  </a:cubicBezTo>
                  <a:cubicBezTo>
                    <a:pt x="6443" y="1380"/>
                    <a:pt x="6301" y="1129"/>
                    <a:pt x="6113" y="910"/>
                  </a:cubicBezTo>
                  <a:cubicBezTo>
                    <a:pt x="5941" y="690"/>
                    <a:pt x="5706" y="502"/>
                    <a:pt x="5471" y="361"/>
                  </a:cubicBezTo>
                  <a:cubicBezTo>
                    <a:pt x="5220" y="220"/>
                    <a:pt x="4938" y="110"/>
                    <a:pt x="4671" y="63"/>
                  </a:cubicBezTo>
                  <a:cubicBezTo>
                    <a:pt x="4530" y="32"/>
                    <a:pt x="4389" y="16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1;p59">
              <a:extLst>
                <a:ext uri="{FF2B5EF4-FFF2-40B4-BE49-F238E27FC236}">
                  <a16:creationId xmlns:a16="http://schemas.microsoft.com/office/drawing/2014/main" id="{45C3344C-EABB-4B16-FE10-70B80AB2ADAD}"/>
                </a:ext>
              </a:extLst>
            </p:cNvPr>
            <p:cNvSpPr/>
            <p:nvPr/>
          </p:nvSpPr>
          <p:spPr>
            <a:xfrm>
              <a:off x="2856800" y="2774225"/>
              <a:ext cx="135200" cy="117075"/>
            </a:xfrm>
            <a:custGeom>
              <a:avLst/>
              <a:gdLst/>
              <a:ahLst/>
              <a:cxnLst/>
              <a:rect l="l" t="t" r="r" b="b"/>
              <a:pathLst>
                <a:path w="5408" h="4683" extrusionOk="0">
                  <a:moveTo>
                    <a:pt x="1317" y="0"/>
                  </a:moveTo>
                  <a:lnTo>
                    <a:pt x="1207" y="47"/>
                  </a:lnTo>
                  <a:cubicBezTo>
                    <a:pt x="1254" y="204"/>
                    <a:pt x="1286" y="376"/>
                    <a:pt x="1301" y="533"/>
                  </a:cubicBezTo>
                  <a:cubicBezTo>
                    <a:pt x="1333" y="690"/>
                    <a:pt x="1333" y="862"/>
                    <a:pt x="1317" y="1019"/>
                  </a:cubicBezTo>
                  <a:cubicBezTo>
                    <a:pt x="1317" y="1176"/>
                    <a:pt x="1270" y="1333"/>
                    <a:pt x="1207" y="1442"/>
                  </a:cubicBezTo>
                  <a:cubicBezTo>
                    <a:pt x="1129" y="1568"/>
                    <a:pt x="1035" y="1662"/>
                    <a:pt x="909" y="1724"/>
                  </a:cubicBezTo>
                  <a:lnTo>
                    <a:pt x="862" y="1740"/>
                  </a:lnTo>
                  <a:lnTo>
                    <a:pt x="831" y="1787"/>
                  </a:lnTo>
                  <a:cubicBezTo>
                    <a:pt x="643" y="2101"/>
                    <a:pt x="455" y="2414"/>
                    <a:pt x="298" y="2759"/>
                  </a:cubicBezTo>
                  <a:cubicBezTo>
                    <a:pt x="235" y="2931"/>
                    <a:pt x="157" y="3104"/>
                    <a:pt x="110" y="3292"/>
                  </a:cubicBezTo>
                  <a:cubicBezTo>
                    <a:pt x="47" y="3480"/>
                    <a:pt x="0" y="3668"/>
                    <a:pt x="0" y="3887"/>
                  </a:cubicBezTo>
                  <a:cubicBezTo>
                    <a:pt x="0" y="3997"/>
                    <a:pt x="16" y="4107"/>
                    <a:pt x="47" y="4217"/>
                  </a:cubicBezTo>
                  <a:cubicBezTo>
                    <a:pt x="94" y="4342"/>
                    <a:pt x="173" y="4467"/>
                    <a:pt x="298" y="4546"/>
                  </a:cubicBezTo>
                  <a:cubicBezTo>
                    <a:pt x="408" y="4624"/>
                    <a:pt x="517" y="4655"/>
                    <a:pt x="643" y="4671"/>
                  </a:cubicBezTo>
                  <a:cubicBezTo>
                    <a:pt x="698" y="4679"/>
                    <a:pt x="753" y="4683"/>
                    <a:pt x="805" y="4683"/>
                  </a:cubicBezTo>
                  <a:cubicBezTo>
                    <a:pt x="858" y="4683"/>
                    <a:pt x="909" y="4679"/>
                    <a:pt x="956" y="4671"/>
                  </a:cubicBezTo>
                  <a:cubicBezTo>
                    <a:pt x="1364" y="4624"/>
                    <a:pt x="1709" y="4483"/>
                    <a:pt x="2054" y="4326"/>
                  </a:cubicBezTo>
                  <a:lnTo>
                    <a:pt x="2101" y="4311"/>
                  </a:lnTo>
                  <a:lnTo>
                    <a:pt x="2116" y="4279"/>
                  </a:lnTo>
                  <a:cubicBezTo>
                    <a:pt x="2351" y="4044"/>
                    <a:pt x="2586" y="3809"/>
                    <a:pt x="2837" y="3590"/>
                  </a:cubicBezTo>
                  <a:cubicBezTo>
                    <a:pt x="3088" y="3355"/>
                    <a:pt x="3339" y="3151"/>
                    <a:pt x="3605" y="2947"/>
                  </a:cubicBezTo>
                  <a:cubicBezTo>
                    <a:pt x="3872" y="2759"/>
                    <a:pt x="4154" y="2571"/>
                    <a:pt x="4452" y="2445"/>
                  </a:cubicBezTo>
                  <a:cubicBezTo>
                    <a:pt x="4608" y="2398"/>
                    <a:pt x="4750" y="2351"/>
                    <a:pt x="4906" y="2336"/>
                  </a:cubicBezTo>
                  <a:cubicBezTo>
                    <a:pt x="5063" y="2336"/>
                    <a:pt x="5220" y="2367"/>
                    <a:pt x="5361" y="2477"/>
                  </a:cubicBezTo>
                  <a:lnTo>
                    <a:pt x="5408" y="2398"/>
                  </a:lnTo>
                  <a:cubicBezTo>
                    <a:pt x="5282" y="2273"/>
                    <a:pt x="5094" y="2195"/>
                    <a:pt x="4922" y="2179"/>
                  </a:cubicBezTo>
                  <a:cubicBezTo>
                    <a:pt x="4889" y="2176"/>
                    <a:pt x="4855" y="2175"/>
                    <a:pt x="4822" y="2175"/>
                  </a:cubicBezTo>
                  <a:cubicBezTo>
                    <a:pt x="4668" y="2175"/>
                    <a:pt x="4518" y="2203"/>
                    <a:pt x="4389" y="2242"/>
                  </a:cubicBezTo>
                  <a:cubicBezTo>
                    <a:pt x="4044" y="2351"/>
                    <a:pt x="3731" y="2508"/>
                    <a:pt x="3433" y="2696"/>
                  </a:cubicBezTo>
                  <a:cubicBezTo>
                    <a:pt x="3135" y="2884"/>
                    <a:pt x="2853" y="3088"/>
                    <a:pt x="2586" y="3307"/>
                  </a:cubicBezTo>
                  <a:cubicBezTo>
                    <a:pt x="2344" y="3520"/>
                    <a:pt x="2086" y="3732"/>
                    <a:pt x="1842" y="3973"/>
                  </a:cubicBezTo>
                  <a:lnTo>
                    <a:pt x="1842" y="3973"/>
                  </a:lnTo>
                  <a:cubicBezTo>
                    <a:pt x="1531" y="4105"/>
                    <a:pt x="1220" y="4218"/>
                    <a:pt x="909" y="4248"/>
                  </a:cubicBezTo>
                  <a:cubicBezTo>
                    <a:pt x="870" y="4252"/>
                    <a:pt x="832" y="4254"/>
                    <a:pt x="795" y="4254"/>
                  </a:cubicBezTo>
                  <a:cubicBezTo>
                    <a:pt x="686" y="4254"/>
                    <a:pt x="592" y="4236"/>
                    <a:pt x="533" y="4201"/>
                  </a:cubicBezTo>
                  <a:cubicBezTo>
                    <a:pt x="502" y="4170"/>
                    <a:pt x="470" y="4138"/>
                    <a:pt x="455" y="4076"/>
                  </a:cubicBezTo>
                  <a:cubicBezTo>
                    <a:pt x="423" y="4029"/>
                    <a:pt x="423" y="3966"/>
                    <a:pt x="423" y="3887"/>
                  </a:cubicBezTo>
                  <a:cubicBezTo>
                    <a:pt x="423" y="3574"/>
                    <a:pt x="533" y="3229"/>
                    <a:pt x="659" y="2916"/>
                  </a:cubicBezTo>
                  <a:cubicBezTo>
                    <a:pt x="795" y="2597"/>
                    <a:pt x="946" y="2278"/>
                    <a:pt x="1112" y="1988"/>
                  </a:cubicBezTo>
                  <a:lnTo>
                    <a:pt x="1112" y="1988"/>
                  </a:lnTo>
                  <a:cubicBezTo>
                    <a:pt x="1270" y="1892"/>
                    <a:pt x="1390" y="1750"/>
                    <a:pt x="1474" y="1583"/>
                  </a:cubicBezTo>
                  <a:cubicBezTo>
                    <a:pt x="1552" y="1395"/>
                    <a:pt x="1583" y="1207"/>
                    <a:pt x="1568" y="1019"/>
                  </a:cubicBezTo>
                  <a:cubicBezTo>
                    <a:pt x="1568" y="847"/>
                    <a:pt x="1536" y="659"/>
                    <a:pt x="1505" y="502"/>
                  </a:cubicBezTo>
                  <a:cubicBezTo>
                    <a:pt x="1458" y="329"/>
                    <a:pt x="1395" y="157"/>
                    <a:pt x="13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2;p59">
              <a:extLst>
                <a:ext uri="{FF2B5EF4-FFF2-40B4-BE49-F238E27FC236}">
                  <a16:creationId xmlns:a16="http://schemas.microsoft.com/office/drawing/2014/main" id="{76AF559E-EC95-D8F0-6C1C-4C526B26DCB1}"/>
                </a:ext>
              </a:extLst>
            </p:cNvPr>
            <p:cNvSpPr/>
            <p:nvPr/>
          </p:nvSpPr>
          <p:spPr>
            <a:xfrm>
              <a:off x="2691425" y="4396900"/>
              <a:ext cx="375025" cy="650500"/>
            </a:xfrm>
            <a:custGeom>
              <a:avLst/>
              <a:gdLst/>
              <a:ahLst/>
              <a:cxnLst/>
              <a:rect l="l" t="t" r="r" b="b"/>
              <a:pathLst>
                <a:path w="15001" h="26020" extrusionOk="0">
                  <a:moveTo>
                    <a:pt x="14970" y="1"/>
                  </a:moveTo>
                  <a:cubicBezTo>
                    <a:pt x="12807" y="1443"/>
                    <a:pt x="10863" y="3167"/>
                    <a:pt x="9076" y="5063"/>
                  </a:cubicBezTo>
                  <a:cubicBezTo>
                    <a:pt x="8183" y="6004"/>
                    <a:pt x="7336" y="6991"/>
                    <a:pt x="6537" y="8010"/>
                  </a:cubicBezTo>
                  <a:cubicBezTo>
                    <a:pt x="5753" y="9045"/>
                    <a:pt x="5016" y="10126"/>
                    <a:pt x="4327" y="11223"/>
                  </a:cubicBezTo>
                  <a:cubicBezTo>
                    <a:pt x="3668" y="12336"/>
                    <a:pt x="3041" y="13496"/>
                    <a:pt x="2509" y="14672"/>
                  </a:cubicBezTo>
                  <a:cubicBezTo>
                    <a:pt x="1976" y="15863"/>
                    <a:pt x="1505" y="17086"/>
                    <a:pt x="1129" y="18324"/>
                  </a:cubicBezTo>
                  <a:cubicBezTo>
                    <a:pt x="753" y="19578"/>
                    <a:pt x="471" y="20847"/>
                    <a:pt x="283" y="22133"/>
                  </a:cubicBezTo>
                  <a:cubicBezTo>
                    <a:pt x="95" y="23418"/>
                    <a:pt x="1" y="24719"/>
                    <a:pt x="16" y="26020"/>
                  </a:cubicBezTo>
                  <a:lnTo>
                    <a:pt x="126" y="26020"/>
                  </a:lnTo>
                  <a:cubicBezTo>
                    <a:pt x="142" y="25691"/>
                    <a:pt x="173" y="25377"/>
                    <a:pt x="204" y="25048"/>
                  </a:cubicBezTo>
                  <a:cubicBezTo>
                    <a:pt x="236" y="24735"/>
                    <a:pt x="267" y="24421"/>
                    <a:pt x="314" y="24092"/>
                  </a:cubicBezTo>
                  <a:cubicBezTo>
                    <a:pt x="393" y="23449"/>
                    <a:pt x="487" y="22822"/>
                    <a:pt x="612" y="22195"/>
                  </a:cubicBezTo>
                  <a:cubicBezTo>
                    <a:pt x="863" y="20926"/>
                    <a:pt x="1176" y="19688"/>
                    <a:pt x="1584" y="18481"/>
                  </a:cubicBezTo>
                  <a:cubicBezTo>
                    <a:pt x="1991" y="17258"/>
                    <a:pt x="2462" y="16067"/>
                    <a:pt x="3010" y="14907"/>
                  </a:cubicBezTo>
                  <a:cubicBezTo>
                    <a:pt x="3543" y="13747"/>
                    <a:pt x="4154" y="12618"/>
                    <a:pt x="4813" y="11521"/>
                  </a:cubicBezTo>
                  <a:cubicBezTo>
                    <a:pt x="5487" y="10424"/>
                    <a:pt x="6208" y="9374"/>
                    <a:pt x="6976" y="8339"/>
                  </a:cubicBezTo>
                  <a:cubicBezTo>
                    <a:pt x="7728" y="7305"/>
                    <a:pt x="8559" y="6317"/>
                    <a:pt x="9405" y="5361"/>
                  </a:cubicBezTo>
                  <a:cubicBezTo>
                    <a:pt x="10267" y="4405"/>
                    <a:pt x="11145" y="3480"/>
                    <a:pt x="12086" y="2587"/>
                  </a:cubicBezTo>
                  <a:cubicBezTo>
                    <a:pt x="13010" y="1693"/>
                    <a:pt x="13982" y="847"/>
                    <a:pt x="15001" y="48"/>
                  </a:cubicBezTo>
                  <a:lnTo>
                    <a:pt x="1497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3;p59">
              <a:extLst>
                <a:ext uri="{FF2B5EF4-FFF2-40B4-BE49-F238E27FC236}">
                  <a16:creationId xmlns:a16="http://schemas.microsoft.com/office/drawing/2014/main" id="{B4B2ADAB-E0CE-DE7E-36A2-9D057F2D92CD}"/>
                </a:ext>
              </a:extLst>
            </p:cNvPr>
            <p:cNvSpPr/>
            <p:nvPr/>
          </p:nvSpPr>
          <p:spPr>
            <a:xfrm>
              <a:off x="2261950" y="4485850"/>
              <a:ext cx="541975" cy="976925"/>
            </a:xfrm>
            <a:custGeom>
              <a:avLst/>
              <a:gdLst/>
              <a:ahLst/>
              <a:cxnLst/>
              <a:rect l="l" t="t" r="r" b="b"/>
              <a:pathLst>
                <a:path w="21679" h="39077" extrusionOk="0">
                  <a:moveTo>
                    <a:pt x="21615" y="1"/>
                  </a:moveTo>
                  <a:cubicBezTo>
                    <a:pt x="20894" y="1740"/>
                    <a:pt x="20158" y="3465"/>
                    <a:pt x="19374" y="5173"/>
                  </a:cubicBezTo>
                  <a:cubicBezTo>
                    <a:pt x="18606" y="6882"/>
                    <a:pt x="17807" y="8590"/>
                    <a:pt x="16976" y="10267"/>
                  </a:cubicBezTo>
                  <a:cubicBezTo>
                    <a:pt x="16145" y="11960"/>
                    <a:pt x="15283" y="13622"/>
                    <a:pt x="14358" y="15252"/>
                  </a:cubicBezTo>
                  <a:cubicBezTo>
                    <a:pt x="13433" y="16882"/>
                    <a:pt x="12462" y="18481"/>
                    <a:pt x="11333" y="19954"/>
                  </a:cubicBezTo>
                  <a:cubicBezTo>
                    <a:pt x="11051" y="20330"/>
                    <a:pt x="10753" y="20691"/>
                    <a:pt x="10455" y="21020"/>
                  </a:cubicBezTo>
                  <a:cubicBezTo>
                    <a:pt x="10299" y="21192"/>
                    <a:pt x="10142" y="21365"/>
                    <a:pt x="9985" y="21537"/>
                  </a:cubicBezTo>
                  <a:cubicBezTo>
                    <a:pt x="9891" y="21616"/>
                    <a:pt x="9813" y="21694"/>
                    <a:pt x="9734" y="21772"/>
                  </a:cubicBezTo>
                  <a:cubicBezTo>
                    <a:pt x="9640" y="21851"/>
                    <a:pt x="9562" y="21929"/>
                    <a:pt x="9468" y="22023"/>
                  </a:cubicBezTo>
                  <a:cubicBezTo>
                    <a:pt x="8794" y="22681"/>
                    <a:pt x="8151" y="23371"/>
                    <a:pt x="7524" y="24092"/>
                  </a:cubicBezTo>
                  <a:cubicBezTo>
                    <a:pt x="6286" y="25518"/>
                    <a:pt x="5126" y="27023"/>
                    <a:pt x="4092" y="28606"/>
                  </a:cubicBezTo>
                  <a:cubicBezTo>
                    <a:pt x="3057" y="30189"/>
                    <a:pt x="2148" y="31851"/>
                    <a:pt x="1411" y="33591"/>
                  </a:cubicBezTo>
                  <a:cubicBezTo>
                    <a:pt x="1051" y="34468"/>
                    <a:pt x="753" y="35362"/>
                    <a:pt x="502" y="36287"/>
                  </a:cubicBezTo>
                  <a:cubicBezTo>
                    <a:pt x="251" y="37196"/>
                    <a:pt x="79" y="38136"/>
                    <a:pt x="1" y="39077"/>
                  </a:cubicBezTo>
                  <a:lnTo>
                    <a:pt x="110" y="39077"/>
                  </a:lnTo>
                  <a:cubicBezTo>
                    <a:pt x="377" y="37227"/>
                    <a:pt x="957" y="35425"/>
                    <a:pt x="1725" y="33732"/>
                  </a:cubicBezTo>
                  <a:cubicBezTo>
                    <a:pt x="2493" y="32023"/>
                    <a:pt x="3449" y="30409"/>
                    <a:pt x="4499" y="28857"/>
                  </a:cubicBezTo>
                  <a:cubicBezTo>
                    <a:pt x="5549" y="27321"/>
                    <a:pt x="6694" y="25848"/>
                    <a:pt x="7947" y="24453"/>
                  </a:cubicBezTo>
                  <a:cubicBezTo>
                    <a:pt x="8559" y="23747"/>
                    <a:pt x="9201" y="23073"/>
                    <a:pt x="9860" y="22415"/>
                  </a:cubicBezTo>
                  <a:cubicBezTo>
                    <a:pt x="9954" y="22337"/>
                    <a:pt x="10032" y="22258"/>
                    <a:pt x="10111" y="22180"/>
                  </a:cubicBezTo>
                  <a:cubicBezTo>
                    <a:pt x="10205" y="22101"/>
                    <a:pt x="10283" y="22007"/>
                    <a:pt x="10377" y="21929"/>
                  </a:cubicBezTo>
                  <a:cubicBezTo>
                    <a:pt x="10549" y="21757"/>
                    <a:pt x="10706" y="21584"/>
                    <a:pt x="10863" y="21412"/>
                  </a:cubicBezTo>
                  <a:cubicBezTo>
                    <a:pt x="11192" y="21051"/>
                    <a:pt x="11490" y="20675"/>
                    <a:pt x="11788" y="20299"/>
                  </a:cubicBezTo>
                  <a:cubicBezTo>
                    <a:pt x="12932" y="18778"/>
                    <a:pt x="13904" y="17164"/>
                    <a:pt x="14829" y="15518"/>
                  </a:cubicBezTo>
                  <a:cubicBezTo>
                    <a:pt x="15738" y="13857"/>
                    <a:pt x="16584" y="12180"/>
                    <a:pt x="17383" y="10471"/>
                  </a:cubicBezTo>
                  <a:cubicBezTo>
                    <a:pt x="18982" y="7054"/>
                    <a:pt x="20409" y="3574"/>
                    <a:pt x="21678" y="32"/>
                  </a:cubicBezTo>
                  <a:lnTo>
                    <a:pt x="2161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4;p59">
              <a:extLst>
                <a:ext uri="{FF2B5EF4-FFF2-40B4-BE49-F238E27FC236}">
                  <a16:creationId xmlns:a16="http://schemas.microsoft.com/office/drawing/2014/main" id="{17D51F66-0031-E528-955E-C43C356039A1}"/>
                </a:ext>
              </a:extLst>
            </p:cNvPr>
            <p:cNvSpPr/>
            <p:nvPr/>
          </p:nvSpPr>
          <p:spPr>
            <a:xfrm>
              <a:off x="3622875" y="3374550"/>
              <a:ext cx="410300" cy="1275900"/>
            </a:xfrm>
            <a:custGeom>
              <a:avLst/>
              <a:gdLst/>
              <a:ahLst/>
              <a:cxnLst/>
              <a:rect l="l" t="t" r="r" b="b"/>
              <a:pathLst>
                <a:path w="16412" h="51036" extrusionOk="0">
                  <a:moveTo>
                    <a:pt x="424" y="0"/>
                  </a:moveTo>
                  <a:cubicBezTo>
                    <a:pt x="189" y="1113"/>
                    <a:pt x="95" y="2257"/>
                    <a:pt x="48" y="3386"/>
                  </a:cubicBezTo>
                  <a:cubicBezTo>
                    <a:pt x="1" y="4514"/>
                    <a:pt x="1" y="5659"/>
                    <a:pt x="48" y="6787"/>
                  </a:cubicBezTo>
                  <a:cubicBezTo>
                    <a:pt x="142" y="9060"/>
                    <a:pt x="408" y="11317"/>
                    <a:pt x="769" y="13559"/>
                  </a:cubicBezTo>
                  <a:cubicBezTo>
                    <a:pt x="1521" y="18041"/>
                    <a:pt x="2744" y="22430"/>
                    <a:pt x="4248" y="26709"/>
                  </a:cubicBezTo>
                  <a:cubicBezTo>
                    <a:pt x="5753" y="30988"/>
                    <a:pt x="7556" y="35173"/>
                    <a:pt x="9593" y="39217"/>
                  </a:cubicBezTo>
                  <a:cubicBezTo>
                    <a:pt x="10612" y="41239"/>
                    <a:pt x="11678" y="43246"/>
                    <a:pt x="12791" y="45221"/>
                  </a:cubicBezTo>
                  <a:cubicBezTo>
                    <a:pt x="13919" y="47180"/>
                    <a:pt x="15079" y="49124"/>
                    <a:pt x="16302" y="51036"/>
                  </a:cubicBezTo>
                  <a:lnTo>
                    <a:pt x="16412" y="50973"/>
                  </a:lnTo>
                  <a:cubicBezTo>
                    <a:pt x="15267" y="49014"/>
                    <a:pt x="14154" y="47055"/>
                    <a:pt x="13104" y="45048"/>
                  </a:cubicBezTo>
                  <a:cubicBezTo>
                    <a:pt x="12023" y="43058"/>
                    <a:pt x="10988" y="41051"/>
                    <a:pt x="10016" y="39014"/>
                  </a:cubicBezTo>
                  <a:cubicBezTo>
                    <a:pt x="9045" y="36976"/>
                    <a:pt x="8104" y="34923"/>
                    <a:pt x="7226" y="32838"/>
                  </a:cubicBezTo>
                  <a:cubicBezTo>
                    <a:pt x="6349" y="30753"/>
                    <a:pt x="5534" y="28653"/>
                    <a:pt x="4781" y="26521"/>
                  </a:cubicBezTo>
                  <a:cubicBezTo>
                    <a:pt x="4029" y="24405"/>
                    <a:pt x="3339" y="22242"/>
                    <a:pt x="2744" y="20079"/>
                  </a:cubicBezTo>
                  <a:cubicBezTo>
                    <a:pt x="2132" y="17900"/>
                    <a:pt x="1631" y="15706"/>
                    <a:pt x="1207" y="13480"/>
                  </a:cubicBezTo>
                  <a:cubicBezTo>
                    <a:pt x="800" y="11270"/>
                    <a:pt x="486" y="9029"/>
                    <a:pt x="345" y="6772"/>
                  </a:cubicBezTo>
                  <a:cubicBezTo>
                    <a:pt x="267" y="5643"/>
                    <a:pt x="220" y="4514"/>
                    <a:pt x="236" y="3386"/>
                  </a:cubicBezTo>
                  <a:cubicBezTo>
                    <a:pt x="236" y="2822"/>
                    <a:pt x="251" y="2257"/>
                    <a:pt x="298" y="1709"/>
                  </a:cubicBezTo>
                  <a:cubicBezTo>
                    <a:pt x="330" y="1145"/>
                    <a:pt x="377" y="580"/>
                    <a:pt x="471" y="16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5;p59">
              <a:extLst>
                <a:ext uri="{FF2B5EF4-FFF2-40B4-BE49-F238E27FC236}">
                  <a16:creationId xmlns:a16="http://schemas.microsoft.com/office/drawing/2014/main" id="{5895CC9C-9351-B1F7-9F77-ED9D6A8A858A}"/>
                </a:ext>
              </a:extLst>
            </p:cNvPr>
            <p:cNvSpPr/>
            <p:nvPr/>
          </p:nvSpPr>
          <p:spPr>
            <a:xfrm>
              <a:off x="1669475" y="2640000"/>
              <a:ext cx="118350" cy="75475"/>
            </a:xfrm>
            <a:custGeom>
              <a:avLst/>
              <a:gdLst/>
              <a:ahLst/>
              <a:cxnLst/>
              <a:rect l="l" t="t" r="r" b="b"/>
              <a:pathLst>
                <a:path w="4734" h="3019" extrusionOk="0">
                  <a:moveTo>
                    <a:pt x="630" y="0"/>
                  </a:moveTo>
                  <a:cubicBezTo>
                    <a:pt x="247" y="0"/>
                    <a:pt x="141" y="228"/>
                    <a:pt x="141" y="228"/>
                  </a:cubicBezTo>
                  <a:cubicBezTo>
                    <a:pt x="0" y="698"/>
                    <a:pt x="2649" y="1560"/>
                    <a:pt x="2649" y="1560"/>
                  </a:cubicBezTo>
                  <a:cubicBezTo>
                    <a:pt x="3260" y="1701"/>
                    <a:pt x="4734" y="3018"/>
                    <a:pt x="4734" y="3018"/>
                  </a:cubicBezTo>
                  <a:cubicBezTo>
                    <a:pt x="2380" y="505"/>
                    <a:pt x="1199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6;p59">
              <a:extLst>
                <a:ext uri="{FF2B5EF4-FFF2-40B4-BE49-F238E27FC236}">
                  <a16:creationId xmlns:a16="http://schemas.microsoft.com/office/drawing/2014/main" id="{17FA8597-4578-9BE3-FE2E-5368120B11FE}"/>
                </a:ext>
              </a:extLst>
            </p:cNvPr>
            <p:cNvSpPr/>
            <p:nvPr/>
          </p:nvSpPr>
          <p:spPr>
            <a:xfrm>
              <a:off x="1673375" y="2774600"/>
              <a:ext cx="85075" cy="217525"/>
            </a:xfrm>
            <a:custGeom>
              <a:avLst/>
              <a:gdLst/>
              <a:ahLst/>
              <a:cxnLst/>
              <a:rect l="l" t="t" r="r" b="b"/>
              <a:pathLst>
                <a:path w="3403" h="8701" extrusionOk="0">
                  <a:moveTo>
                    <a:pt x="2634" y="1"/>
                  </a:moveTo>
                  <a:lnTo>
                    <a:pt x="2524" y="17"/>
                  </a:lnTo>
                  <a:cubicBezTo>
                    <a:pt x="2524" y="455"/>
                    <a:pt x="2477" y="894"/>
                    <a:pt x="2352" y="1302"/>
                  </a:cubicBezTo>
                  <a:cubicBezTo>
                    <a:pt x="2227" y="1725"/>
                    <a:pt x="2038" y="2101"/>
                    <a:pt x="1756" y="2383"/>
                  </a:cubicBezTo>
                  <a:cubicBezTo>
                    <a:pt x="1694" y="2462"/>
                    <a:pt x="1615" y="2524"/>
                    <a:pt x="1537" y="2587"/>
                  </a:cubicBezTo>
                  <a:cubicBezTo>
                    <a:pt x="1490" y="2618"/>
                    <a:pt x="1474" y="2634"/>
                    <a:pt x="1411" y="2666"/>
                  </a:cubicBezTo>
                  <a:cubicBezTo>
                    <a:pt x="1349" y="2713"/>
                    <a:pt x="1317" y="2760"/>
                    <a:pt x="1270" y="2791"/>
                  </a:cubicBezTo>
                  <a:cubicBezTo>
                    <a:pt x="1082" y="2948"/>
                    <a:pt x="910" y="3120"/>
                    <a:pt x="769" y="3308"/>
                  </a:cubicBezTo>
                  <a:cubicBezTo>
                    <a:pt x="471" y="3684"/>
                    <a:pt x="236" y="4123"/>
                    <a:pt x="110" y="4609"/>
                  </a:cubicBezTo>
                  <a:cubicBezTo>
                    <a:pt x="1" y="5095"/>
                    <a:pt x="48" y="5628"/>
                    <a:pt x="236" y="6083"/>
                  </a:cubicBezTo>
                  <a:cubicBezTo>
                    <a:pt x="424" y="6553"/>
                    <a:pt x="706" y="6945"/>
                    <a:pt x="1051" y="7274"/>
                  </a:cubicBezTo>
                  <a:cubicBezTo>
                    <a:pt x="1725" y="7932"/>
                    <a:pt x="2540" y="8371"/>
                    <a:pt x="3371" y="8700"/>
                  </a:cubicBezTo>
                  <a:lnTo>
                    <a:pt x="3402" y="8653"/>
                  </a:lnTo>
                  <a:cubicBezTo>
                    <a:pt x="2665" y="8136"/>
                    <a:pt x="1929" y="7619"/>
                    <a:pt x="1380" y="6960"/>
                  </a:cubicBezTo>
                  <a:cubicBezTo>
                    <a:pt x="1098" y="6647"/>
                    <a:pt x="863" y="6286"/>
                    <a:pt x="737" y="5910"/>
                  </a:cubicBezTo>
                  <a:cubicBezTo>
                    <a:pt x="596" y="5518"/>
                    <a:pt x="581" y="5126"/>
                    <a:pt x="675" y="4735"/>
                  </a:cubicBezTo>
                  <a:cubicBezTo>
                    <a:pt x="753" y="4343"/>
                    <a:pt x="957" y="3982"/>
                    <a:pt x="1192" y="3653"/>
                  </a:cubicBezTo>
                  <a:cubicBezTo>
                    <a:pt x="1317" y="3481"/>
                    <a:pt x="1458" y="3324"/>
                    <a:pt x="1615" y="3183"/>
                  </a:cubicBezTo>
                  <a:cubicBezTo>
                    <a:pt x="1647" y="3151"/>
                    <a:pt x="1694" y="3104"/>
                    <a:pt x="1709" y="3089"/>
                  </a:cubicBezTo>
                  <a:cubicBezTo>
                    <a:pt x="1756" y="3057"/>
                    <a:pt x="1819" y="3010"/>
                    <a:pt x="1866" y="2963"/>
                  </a:cubicBezTo>
                  <a:cubicBezTo>
                    <a:pt x="1960" y="2885"/>
                    <a:pt x="2038" y="2791"/>
                    <a:pt x="2117" y="2697"/>
                  </a:cubicBezTo>
                  <a:cubicBezTo>
                    <a:pt x="2446" y="2321"/>
                    <a:pt x="2603" y="1850"/>
                    <a:pt x="2681" y="1380"/>
                  </a:cubicBezTo>
                  <a:cubicBezTo>
                    <a:pt x="2744" y="910"/>
                    <a:pt x="2744" y="455"/>
                    <a:pt x="26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7;p59">
              <a:extLst>
                <a:ext uri="{FF2B5EF4-FFF2-40B4-BE49-F238E27FC236}">
                  <a16:creationId xmlns:a16="http://schemas.microsoft.com/office/drawing/2014/main" id="{8B3EA267-19A6-742C-BF79-8746B9074642}"/>
                </a:ext>
              </a:extLst>
            </p:cNvPr>
            <p:cNvSpPr/>
            <p:nvPr/>
          </p:nvSpPr>
          <p:spPr>
            <a:xfrm>
              <a:off x="1698450" y="2987775"/>
              <a:ext cx="228875" cy="326850"/>
            </a:xfrm>
            <a:custGeom>
              <a:avLst/>
              <a:gdLst/>
              <a:ahLst/>
              <a:cxnLst/>
              <a:rect l="l" t="t" r="r" b="b"/>
              <a:pathLst>
                <a:path w="9155" h="13074" extrusionOk="0">
                  <a:moveTo>
                    <a:pt x="2274" y="1"/>
                  </a:moveTo>
                  <a:cubicBezTo>
                    <a:pt x="2054" y="16"/>
                    <a:pt x="1835" y="63"/>
                    <a:pt x="1615" y="142"/>
                  </a:cubicBezTo>
                  <a:cubicBezTo>
                    <a:pt x="1176" y="283"/>
                    <a:pt x="785" y="596"/>
                    <a:pt x="534" y="988"/>
                  </a:cubicBezTo>
                  <a:cubicBezTo>
                    <a:pt x="283" y="1380"/>
                    <a:pt x="158" y="1819"/>
                    <a:pt x="79" y="2242"/>
                  </a:cubicBezTo>
                  <a:cubicBezTo>
                    <a:pt x="17" y="2665"/>
                    <a:pt x="1" y="3104"/>
                    <a:pt x="17" y="3527"/>
                  </a:cubicBezTo>
                  <a:lnTo>
                    <a:pt x="17" y="3543"/>
                  </a:lnTo>
                  <a:cubicBezTo>
                    <a:pt x="48" y="3716"/>
                    <a:pt x="79" y="3841"/>
                    <a:pt x="126" y="3982"/>
                  </a:cubicBezTo>
                  <a:cubicBezTo>
                    <a:pt x="173" y="4107"/>
                    <a:pt x="220" y="4248"/>
                    <a:pt x="283" y="4374"/>
                  </a:cubicBezTo>
                  <a:cubicBezTo>
                    <a:pt x="393" y="4640"/>
                    <a:pt x="534" y="4875"/>
                    <a:pt x="706" y="5111"/>
                  </a:cubicBezTo>
                  <a:cubicBezTo>
                    <a:pt x="1051" y="5565"/>
                    <a:pt x="1490" y="5941"/>
                    <a:pt x="1976" y="6223"/>
                  </a:cubicBezTo>
                  <a:cubicBezTo>
                    <a:pt x="2101" y="6286"/>
                    <a:pt x="2227" y="6349"/>
                    <a:pt x="2352" y="6412"/>
                  </a:cubicBezTo>
                  <a:cubicBezTo>
                    <a:pt x="2493" y="6459"/>
                    <a:pt x="2587" y="6506"/>
                    <a:pt x="2713" y="6553"/>
                  </a:cubicBezTo>
                  <a:cubicBezTo>
                    <a:pt x="2932" y="6662"/>
                    <a:pt x="3151" y="6788"/>
                    <a:pt x="3355" y="6929"/>
                  </a:cubicBezTo>
                  <a:cubicBezTo>
                    <a:pt x="3559" y="7070"/>
                    <a:pt x="3747" y="7227"/>
                    <a:pt x="3857" y="7399"/>
                  </a:cubicBezTo>
                  <a:cubicBezTo>
                    <a:pt x="3920" y="7477"/>
                    <a:pt x="3967" y="7571"/>
                    <a:pt x="3967" y="7650"/>
                  </a:cubicBezTo>
                  <a:cubicBezTo>
                    <a:pt x="3981" y="7722"/>
                    <a:pt x="3969" y="7793"/>
                    <a:pt x="3943" y="7865"/>
                  </a:cubicBezTo>
                  <a:lnTo>
                    <a:pt x="3943" y="7865"/>
                  </a:lnTo>
                  <a:cubicBezTo>
                    <a:pt x="3622" y="8233"/>
                    <a:pt x="3317" y="8616"/>
                    <a:pt x="3026" y="9013"/>
                  </a:cubicBezTo>
                  <a:cubicBezTo>
                    <a:pt x="2744" y="9405"/>
                    <a:pt x="2477" y="9829"/>
                    <a:pt x="2227" y="10252"/>
                  </a:cubicBezTo>
                  <a:cubicBezTo>
                    <a:pt x="1976" y="10691"/>
                    <a:pt x="1756" y="11129"/>
                    <a:pt x="1584" y="11600"/>
                  </a:cubicBezTo>
                  <a:cubicBezTo>
                    <a:pt x="1412" y="12070"/>
                    <a:pt x="1286" y="12572"/>
                    <a:pt x="1286" y="13073"/>
                  </a:cubicBezTo>
                  <a:lnTo>
                    <a:pt x="1396" y="13073"/>
                  </a:lnTo>
                  <a:cubicBezTo>
                    <a:pt x="1427" y="12838"/>
                    <a:pt x="1474" y="12603"/>
                    <a:pt x="1553" y="12368"/>
                  </a:cubicBezTo>
                  <a:cubicBezTo>
                    <a:pt x="1615" y="12133"/>
                    <a:pt x="1709" y="11913"/>
                    <a:pt x="1803" y="11694"/>
                  </a:cubicBezTo>
                  <a:cubicBezTo>
                    <a:pt x="2007" y="11255"/>
                    <a:pt x="2242" y="10832"/>
                    <a:pt x="2509" y="10440"/>
                  </a:cubicBezTo>
                  <a:cubicBezTo>
                    <a:pt x="2775" y="10032"/>
                    <a:pt x="3057" y="9640"/>
                    <a:pt x="3371" y="9264"/>
                  </a:cubicBezTo>
                  <a:cubicBezTo>
                    <a:pt x="3669" y="8888"/>
                    <a:pt x="3982" y="8512"/>
                    <a:pt x="4311" y="8167"/>
                  </a:cubicBezTo>
                  <a:lnTo>
                    <a:pt x="4327" y="8151"/>
                  </a:lnTo>
                  <a:lnTo>
                    <a:pt x="4343" y="8120"/>
                  </a:lnTo>
                  <a:cubicBezTo>
                    <a:pt x="4437" y="7963"/>
                    <a:pt x="4484" y="7775"/>
                    <a:pt x="4452" y="7603"/>
                  </a:cubicBezTo>
                  <a:cubicBezTo>
                    <a:pt x="4437" y="7415"/>
                    <a:pt x="4374" y="7258"/>
                    <a:pt x="4280" y="7117"/>
                  </a:cubicBezTo>
                  <a:cubicBezTo>
                    <a:pt x="4108" y="6850"/>
                    <a:pt x="3888" y="6662"/>
                    <a:pt x="3653" y="6506"/>
                  </a:cubicBezTo>
                  <a:cubicBezTo>
                    <a:pt x="3418" y="6333"/>
                    <a:pt x="3183" y="6208"/>
                    <a:pt x="2948" y="6082"/>
                  </a:cubicBezTo>
                  <a:cubicBezTo>
                    <a:pt x="2822" y="6020"/>
                    <a:pt x="2681" y="5957"/>
                    <a:pt x="2572" y="5910"/>
                  </a:cubicBezTo>
                  <a:cubicBezTo>
                    <a:pt x="2462" y="5863"/>
                    <a:pt x="2352" y="5800"/>
                    <a:pt x="2242" y="5738"/>
                  </a:cubicBezTo>
                  <a:cubicBezTo>
                    <a:pt x="1819" y="5487"/>
                    <a:pt x="1443" y="5173"/>
                    <a:pt x="1161" y="4766"/>
                  </a:cubicBezTo>
                  <a:cubicBezTo>
                    <a:pt x="1020" y="4578"/>
                    <a:pt x="894" y="4358"/>
                    <a:pt x="800" y="4139"/>
                  </a:cubicBezTo>
                  <a:cubicBezTo>
                    <a:pt x="753" y="4029"/>
                    <a:pt x="706" y="3919"/>
                    <a:pt x="659" y="3810"/>
                  </a:cubicBezTo>
                  <a:cubicBezTo>
                    <a:pt x="628" y="3700"/>
                    <a:pt x="597" y="3559"/>
                    <a:pt x="581" y="3465"/>
                  </a:cubicBezTo>
                  <a:lnTo>
                    <a:pt x="581" y="3496"/>
                  </a:lnTo>
                  <a:cubicBezTo>
                    <a:pt x="565" y="3104"/>
                    <a:pt x="565" y="2697"/>
                    <a:pt x="628" y="2321"/>
                  </a:cubicBezTo>
                  <a:cubicBezTo>
                    <a:pt x="691" y="1944"/>
                    <a:pt x="800" y="1584"/>
                    <a:pt x="988" y="1270"/>
                  </a:cubicBezTo>
                  <a:cubicBezTo>
                    <a:pt x="1176" y="973"/>
                    <a:pt x="1443" y="737"/>
                    <a:pt x="1788" y="612"/>
                  </a:cubicBezTo>
                  <a:cubicBezTo>
                    <a:pt x="1945" y="549"/>
                    <a:pt x="2133" y="502"/>
                    <a:pt x="2305" y="487"/>
                  </a:cubicBezTo>
                  <a:lnTo>
                    <a:pt x="2587" y="487"/>
                  </a:lnTo>
                  <a:cubicBezTo>
                    <a:pt x="2644" y="487"/>
                    <a:pt x="2701" y="492"/>
                    <a:pt x="2755" y="500"/>
                  </a:cubicBezTo>
                  <a:lnTo>
                    <a:pt x="2755" y="500"/>
                  </a:lnTo>
                  <a:cubicBezTo>
                    <a:pt x="2792" y="548"/>
                    <a:pt x="2833" y="585"/>
                    <a:pt x="2869" y="612"/>
                  </a:cubicBezTo>
                  <a:cubicBezTo>
                    <a:pt x="2932" y="675"/>
                    <a:pt x="2995" y="722"/>
                    <a:pt x="3073" y="769"/>
                  </a:cubicBezTo>
                  <a:cubicBezTo>
                    <a:pt x="3198" y="847"/>
                    <a:pt x="3340" y="894"/>
                    <a:pt x="3481" y="941"/>
                  </a:cubicBezTo>
                  <a:cubicBezTo>
                    <a:pt x="3747" y="1035"/>
                    <a:pt x="4014" y="1098"/>
                    <a:pt x="4280" y="1161"/>
                  </a:cubicBezTo>
                  <a:cubicBezTo>
                    <a:pt x="4829" y="1270"/>
                    <a:pt x="5362" y="1333"/>
                    <a:pt x="5910" y="1380"/>
                  </a:cubicBezTo>
                  <a:cubicBezTo>
                    <a:pt x="6443" y="1427"/>
                    <a:pt x="6992" y="1458"/>
                    <a:pt x="7525" y="1474"/>
                  </a:cubicBezTo>
                  <a:cubicBezTo>
                    <a:pt x="8073" y="1505"/>
                    <a:pt x="8606" y="1505"/>
                    <a:pt x="9155" y="1505"/>
                  </a:cubicBezTo>
                  <a:lnTo>
                    <a:pt x="9155" y="1443"/>
                  </a:lnTo>
                  <a:cubicBezTo>
                    <a:pt x="8888" y="1411"/>
                    <a:pt x="8622" y="1396"/>
                    <a:pt x="8355" y="1364"/>
                  </a:cubicBezTo>
                  <a:cubicBezTo>
                    <a:pt x="8089" y="1333"/>
                    <a:pt x="7807" y="1317"/>
                    <a:pt x="7540" y="1286"/>
                  </a:cubicBezTo>
                  <a:cubicBezTo>
                    <a:pt x="7007" y="1223"/>
                    <a:pt x="6474" y="1145"/>
                    <a:pt x="5941" y="1067"/>
                  </a:cubicBezTo>
                  <a:cubicBezTo>
                    <a:pt x="5424" y="988"/>
                    <a:pt x="4891" y="894"/>
                    <a:pt x="4374" y="769"/>
                  </a:cubicBezTo>
                  <a:cubicBezTo>
                    <a:pt x="4123" y="706"/>
                    <a:pt x="3872" y="628"/>
                    <a:pt x="3622" y="534"/>
                  </a:cubicBezTo>
                  <a:cubicBezTo>
                    <a:pt x="3512" y="487"/>
                    <a:pt x="3402" y="440"/>
                    <a:pt x="3308" y="377"/>
                  </a:cubicBezTo>
                  <a:cubicBezTo>
                    <a:pt x="3214" y="314"/>
                    <a:pt x="3136" y="236"/>
                    <a:pt x="3120" y="204"/>
                  </a:cubicBezTo>
                  <a:lnTo>
                    <a:pt x="3104" y="95"/>
                  </a:lnTo>
                  <a:lnTo>
                    <a:pt x="2963" y="63"/>
                  </a:lnTo>
                  <a:cubicBezTo>
                    <a:pt x="2838" y="32"/>
                    <a:pt x="2728" y="16"/>
                    <a:pt x="26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8;p59">
              <a:extLst>
                <a:ext uri="{FF2B5EF4-FFF2-40B4-BE49-F238E27FC236}">
                  <a16:creationId xmlns:a16="http://schemas.microsoft.com/office/drawing/2014/main" id="{C89B94A9-7A05-9DFC-D258-54B917083C06}"/>
                </a:ext>
              </a:extLst>
            </p:cNvPr>
            <p:cNvSpPr/>
            <p:nvPr/>
          </p:nvSpPr>
          <p:spPr>
            <a:xfrm>
              <a:off x="1717650" y="3130800"/>
              <a:ext cx="1127800" cy="416975"/>
            </a:xfrm>
            <a:custGeom>
              <a:avLst/>
              <a:gdLst/>
              <a:ahLst/>
              <a:cxnLst/>
              <a:rect l="l" t="t" r="r" b="b"/>
              <a:pathLst>
                <a:path w="45112" h="16679" extrusionOk="0">
                  <a:moveTo>
                    <a:pt x="44861" y="1"/>
                  </a:moveTo>
                  <a:cubicBezTo>
                    <a:pt x="44547" y="4217"/>
                    <a:pt x="42134" y="7885"/>
                    <a:pt x="37854" y="10628"/>
                  </a:cubicBezTo>
                  <a:cubicBezTo>
                    <a:pt x="33152" y="13638"/>
                    <a:pt x="26334" y="15534"/>
                    <a:pt x="17619" y="16255"/>
                  </a:cubicBezTo>
                  <a:cubicBezTo>
                    <a:pt x="16357" y="16359"/>
                    <a:pt x="15157" y="16410"/>
                    <a:pt x="14019" y="16410"/>
                  </a:cubicBezTo>
                  <a:cubicBezTo>
                    <a:pt x="8613" y="16410"/>
                    <a:pt x="4642" y="15248"/>
                    <a:pt x="2415" y="12995"/>
                  </a:cubicBezTo>
                  <a:cubicBezTo>
                    <a:pt x="283" y="10832"/>
                    <a:pt x="503" y="8371"/>
                    <a:pt x="503" y="8340"/>
                  </a:cubicBezTo>
                  <a:lnTo>
                    <a:pt x="236" y="8324"/>
                  </a:lnTo>
                  <a:lnTo>
                    <a:pt x="236" y="8324"/>
                  </a:lnTo>
                  <a:cubicBezTo>
                    <a:pt x="236" y="8418"/>
                    <a:pt x="1" y="10910"/>
                    <a:pt x="2227" y="13183"/>
                  </a:cubicBezTo>
                  <a:cubicBezTo>
                    <a:pt x="4515" y="15503"/>
                    <a:pt x="8434" y="16678"/>
                    <a:pt x="13904" y="16678"/>
                  </a:cubicBezTo>
                  <a:cubicBezTo>
                    <a:pt x="15080" y="16678"/>
                    <a:pt x="16334" y="16631"/>
                    <a:pt x="17650" y="16522"/>
                  </a:cubicBezTo>
                  <a:cubicBezTo>
                    <a:pt x="26397" y="15801"/>
                    <a:pt x="33246" y="13888"/>
                    <a:pt x="37996" y="10847"/>
                  </a:cubicBezTo>
                  <a:cubicBezTo>
                    <a:pt x="42337" y="8057"/>
                    <a:pt x="44814" y="4311"/>
                    <a:pt x="45112" y="17"/>
                  </a:cubicBezTo>
                  <a:lnTo>
                    <a:pt x="4486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9;p59">
              <a:extLst>
                <a:ext uri="{FF2B5EF4-FFF2-40B4-BE49-F238E27FC236}">
                  <a16:creationId xmlns:a16="http://schemas.microsoft.com/office/drawing/2014/main" id="{70AD5587-D5EF-57C1-2D25-450F312DAC6D}"/>
                </a:ext>
              </a:extLst>
            </p:cNvPr>
            <p:cNvSpPr/>
            <p:nvPr/>
          </p:nvSpPr>
          <p:spPr>
            <a:xfrm>
              <a:off x="1559750" y="2193875"/>
              <a:ext cx="286850" cy="444400"/>
            </a:xfrm>
            <a:custGeom>
              <a:avLst/>
              <a:gdLst/>
              <a:ahLst/>
              <a:cxnLst/>
              <a:rect l="l" t="t" r="r" b="b"/>
              <a:pathLst>
                <a:path w="11474" h="17776" extrusionOk="0">
                  <a:moveTo>
                    <a:pt x="11254" y="1"/>
                  </a:moveTo>
                  <a:cubicBezTo>
                    <a:pt x="8966" y="3731"/>
                    <a:pt x="6427" y="6693"/>
                    <a:pt x="4389" y="9060"/>
                  </a:cubicBezTo>
                  <a:cubicBezTo>
                    <a:pt x="3057" y="10612"/>
                    <a:pt x="2007" y="11835"/>
                    <a:pt x="1442" y="12806"/>
                  </a:cubicBezTo>
                  <a:cubicBezTo>
                    <a:pt x="0" y="15267"/>
                    <a:pt x="3041" y="17744"/>
                    <a:pt x="3072" y="17775"/>
                  </a:cubicBezTo>
                  <a:lnTo>
                    <a:pt x="3245" y="17571"/>
                  </a:lnTo>
                  <a:cubicBezTo>
                    <a:pt x="3213" y="17540"/>
                    <a:pt x="345" y="15205"/>
                    <a:pt x="1677" y="12932"/>
                  </a:cubicBezTo>
                  <a:cubicBezTo>
                    <a:pt x="2226" y="11991"/>
                    <a:pt x="3260" y="10769"/>
                    <a:pt x="4593" y="9233"/>
                  </a:cubicBezTo>
                  <a:cubicBezTo>
                    <a:pt x="6630" y="6850"/>
                    <a:pt x="9185" y="3888"/>
                    <a:pt x="11474" y="126"/>
                  </a:cubicBezTo>
                  <a:lnTo>
                    <a:pt x="1125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0;p59">
              <a:extLst>
                <a:ext uri="{FF2B5EF4-FFF2-40B4-BE49-F238E27FC236}">
                  <a16:creationId xmlns:a16="http://schemas.microsoft.com/office/drawing/2014/main" id="{13A363B9-CCF5-A47B-8980-E69513D5831F}"/>
                </a:ext>
              </a:extLst>
            </p:cNvPr>
            <p:cNvSpPr/>
            <p:nvPr/>
          </p:nvSpPr>
          <p:spPr>
            <a:xfrm>
              <a:off x="1944950" y="1367850"/>
              <a:ext cx="484750" cy="594075"/>
            </a:xfrm>
            <a:custGeom>
              <a:avLst/>
              <a:gdLst/>
              <a:ahLst/>
              <a:cxnLst/>
              <a:rect l="l" t="t" r="r" b="b"/>
              <a:pathLst>
                <a:path w="19390" h="23763" extrusionOk="0">
                  <a:moveTo>
                    <a:pt x="19295" y="0"/>
                  </a:moveTo>
                  <a:cubicBezTo>
                    <a:pt x="11427" y="2586"/>
                    <a:pt x="6599" y="8903"/>
                    <a:pt x="3934" y="13731"/>
                  </a:cubicBezTo>
                  <a:cubicBezTo>
                    <a:pt x="1050" y="18966"/>
                    <a:pt x="0" y="23653"/>
                    <a:pt x="0" y="23700"/>
                  </a:cubicBezTo>
                  <a:lnTo>
                    <a:pt x="251" y="23762"/>
                  </a:lnTo>
                  <a:cubicBezTo>
                    <a:pt x="298" y="23574"/>
                    <a:pt x="4452" y="5157"/>
                    <a:pt x="19389" y="251"/>
                  </a:cubicBezTo>
                  <a:lnTo>
                    <a:pt x="1929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1;p59">
              <a:extLst>
                <a:ext uri="{FF2B5EF4-FFF2-40B4-BE49-F238E27FC236}">
                  <a16:creationId xmlns:a16="http://schemas.microsoft.com/office/drawing/2014/main" id="{DA4904E5-F1FF-FF68-DA89-47C0D7CF0751}"/>
                </a:ext>
              </a:extLst>
            </p:cNvPr>
            <p:cNvSpPr/>
            <p:nvPr/>
          </p:nvSpPr>
          <p:spPr>
            <a:xfrm>
              <a:off x="2568000" y="3447425"/>
              <a:ext cx="240625" cy="704600"/>
            </a:xfrm>
            <a:custGeom>
              <a:avLst/>
              <a:gdLst/>
              <a:ahLst/>
              <a:cxnLst/>
              <a:rect l="l" t="t" r="r" b="b"/>
              <a:pathLst>
                <a:path w="9625" h="28184" extrusionOk="0">
                  <a:moveTo>
                    <a:pt x="220" y="1"/>
                  </a:moveTo>
                  <a:lnTo>
                    <a:pt x="0" y="142"/>
                  </a:lnTo>
                  <a:cubicBezTo>
                    <a:pt x="94" y="283"/>
                    <a:pt x="9358" y="15017"/>
                    <a:pt x="9311" y="28183"/>
                  </a:cubicBezTo>
                  <a:lnTo>
                    <a:pt x="9562" y="28183"/>
                  </a:lnTo>
                  <a:cubicBezTo>
                    <a:pt x="9624" y="14954"/>
                    <a:pt x="314" y="142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765;p67">
            <a:extLst>
              <a:ext uri="{FF2B5EF4-FFF2-40B4-BE49-F238E27FC236}">
                <a16:creationId xmlns:a16="http://schemas.microsoft.com/office/drawing/2014/main" id="{594C485E-112F-8D95-3BE0-AA449FC65B5F}"/>
              </a:ext>
            </a:extLst>
          </p:cNvPr>
          <p:cNvGrpSpPr/>
          <p:nvPr/>
        </p:nvGrpSpPr>
        <p:grpSpPr>
          <a:xfrm>
            <a:off x="6252723" y="2179167"/>
            <a:ext cx="3217515" cy="4077415"/>
            <a:chOff x="5659148" y="1556993"/>
            <a:chExt cx="3217515" cy="4077415"/>
          </a:xfrm>
        </p:grpSpPr>
        <p:grpSp>
          <p:nvGrpSpPr>
            <p:cNvPr id="22" name="Google Shape;766;p67">
              <a:extLst>
                <a:ext uri="{FF2B5EF4-FFF2-40B4-BE49-F238E27FC236}">
                  <a16:creationId xmlns:a16="http://schemas.microsoft.com/office/drawing/2014/main" id="{C47F222E-2EBE-6A38-8B5B-FA4D94EF4D6C}"/>
                </a:ext>
              </a:extLst>
            </p:cNvPr>
            <p:cNvGrpSpPr/>
            <p:nvPr/>
          </p:nvGrpSpPr>
          <p:grpSpPr>
            <a:xfrm>
              <a:off x="5659148" y="1556993"/>
              <a:ext cx="1710515" cy="4077415"/>
              <a:chOff x="1846575" y="1918400"/>
              <a:chExt cx="1203825" cy="2869600"/>
            </a:xfrm>
          </p:grpSpPr>
          <p:sp>
            <p:nvSpPr>
              <p:cNvPr id="24" name="Google Shape;767;p67">
                <a:extLst>
                  <a:ext uri="{FF2B5EF4-FFF2-40B4-BE49-F238E27FC236}">
                    <a16:creationId xmlns:a16="http://schemas.microsoft.com/office/drawing/2014/main" id="{DFCABCF2-A752-300D-83A2-3EF3EFA4C7ED}"/>
                  </a:ext>
                </a:extLst>
              </p:cNvPr>
              <p:cNvSpPr/>
              <p:nvPr/>
            </p:nvSpPr>
            <p:spPr>
              <a:xfrm>
                <a:off x="2427700" y="4245250"/>
                <a:ext cx="491025" cy="542750"/>
              </a:xfrm>
              <a:custGeom>
                <a:avLst/>
                <a:gdLst/>
                <a:ahLst/>
                <a:cxnLst/>
                <a:rect l="l" t="t" r="r" b="b"/>
                <a:pathLst>
                  <a:path w="19641" h="21710" extrusionOk="0">
                    <a:moveTo>
                      <a:pt x="19594" y="1"/>
                    </a:moveTo>
                    <a:cubicBezTo>
                      <a:pt x="19155" y="424"/>
                      <a:pt x="18638" y="769"/>
                      <a:pt x="18089" y="1004"/>
                    </a:cubicBezTo>
                    <a:cubicBezTo>
                      <a:pt x="17525" y="1255"/>
                      <a:pt x="16929" y="1458"/>
                      <a:pt x="16381" y="1740"/>
                    </a:cubicBezTo>
                    <a:cubicBezTo>
                      <a:pt x="15832" y="2038"/>
                      <a:pt x="15315" y="2399"/>
                      <a:pt x="14860" y="2822"/>
                    </a:cubicBezTo>
                    <a:cubicBezTo>
                      <a:pt x="14390" y="3230"/>
                      <a:pt x="13982" y="3700"/>
                      <a:pt x="13575" y="4154"/>
                    </a:cubicBezTo>
                    <a:cubicBezTo>
                      <a:pt x="11960" y="6020"/>
                      <a:pt x="10409" y="7947"/>
                      <a:pt x="8873" y="9860"/>
                    </a:cubicBezTo>
                    <a:cubicBezTo>
                      <a:pt x="7321" y="11788"/>
                      <a:pt x="5769" y="13700"/>
                      <a:pt x="4296" y="15675"/>
                    </a:cubicBezTo>
                    <a:cubicBezTo>
                      <a:pt x="2838" y="17650"/>
                      <a:pt x="1365" y="19625"/>
                      <a:pt x="1" y="21678"/>
                    </a:cubicBezTo>
                    <a:lnTo>
                      <a:pt x="48" y="21710"/>
                    </a:lnTo>
                    <a:cubicBezTo>
                      <a:pt x="1647" y="19844"/>
                      <a:pt x="3167" y="17901"/>
                      <a:pt x="4703" y="15988"/>
                    </a:cubicBezTo>
                    <a:cubicBezTo>
                      <a:pt x="6239" y="14060"/>
                      <a:pt x="7697" y="12070"/>
                      <a:pt x="9202" y="10126"/>
                    </a:cubicBezTo>
                    <a:cubicBezTo>
                      <a:pt x="10706" y="8167"/>
                      <a:pt x="12211" y="6223"/>
                      <a:pt x="13779" y="4327"/>
                    </a:cubicBezTo>
                    <a:cubicBezTo>
                      <a:pt x="14170" y="3856"/>
                      <a:pt x="14562" y="3386"/>
                      <a:pt x="15001" y="2963"/>
                    </a:cubicBezTo>
                    <a:cubicBezTo>
                      <a:pt x="15440" y="2556"/>
                      <a:pt x="15926" y="2179"/>
                      <a:pt x="16459" y="1882"/>
                    </a:cubicBezTo>
                    <a:cubicBezTo>
                      <a:pt x="16992" y="1584"/>
                      <a:pt x="17572" y="1364"/>
                      <a:pt x="18120" y="1113"/>
                    </a:cubicBezTo>
                    <a:cubicBezTo>
                      <a:pt x="18685" y="847"/>
                      <a:pt x="19202" y="487"/>
                      <a:pt x="19641" y="32"/>
                    </a:cubicBezTo>
                    <a:lnTo>
                      <a:pt x="19594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68;p67">
                <a:extLst>
                  <a:ext uri="{FF2B5EF4-FFF2-40B4-BE49-F238E27FC236}">
                    <a16:creationId xmlns:a16="http://schemas.microsoft.com/office/drawing/2014/main" id="{C8A6768C-A9B9-DAFD-399A-317F08BE9609}"/>
                  </a:ext>
                </a:extLst>
              </p:cNvPr>
              <p:cNvSpPr/>
              <p:nvPr/>
            </p:nvSpPr>
            <p:spPr>
              <a:xfrm>
                <a:off x="2739225" y="3562850"/>
                <a:ext cx="311175" cy="584850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23394" extrusionOk="0">
                    <a:moveTo>
                      <a:pt x="2100" y="1"/>
                    </a:moveTo>
                    <a:cubicBezTo>
                      <a:pt x="2012" y="1"/>
                      <a:pt x="1923" y="3"/>
                      <a:pt x="1835" y="8"/>
                    </a:cubicBezTo>
                    <a:cubicBezTo>
                      <a:pt x="1208" y="39"/>
                      <a:pt x="597" y="164"/>
                      <a:pt x="1" y="337"/>
                    </a:cubicBezTo>
                    <a:lnTo>
                      <a:pt x="17" y="384"/>
                    </a:lnTo>
                    <a:cubicBezTo>
                      <a:pt x="612" y="243"/>
                      <a:pt x="1224" y="117"/>
                      <a:pt x="1835" y="102"/>
                    </a:cubicBezTo>
                    <a:cubicBezTo>
                      <a:pt x="2446" y="102"/>
                      <a:pt x="3057" y="196"/>
                      <a:pt x="3622" y="384"/>
                    </a:cubicBezTo>
                    <a:cubicBezTo>
                      <a:pt x="4202" y="572"/>
                      <a:pt x="4719" y="917"/>
                      <a:pt x="5126" y="1356"/>
                    </a:cubicBezTo>
                    <a:cubicBezTo>
                      <a:pt x="5550" y="1794"/>
                      <a:pt x="5894" y="2296"/>
                      <a:pt x="6224" y="2813"/>
                    </a:cubicBezTo>
                    <a:cubicBezTo>
                      <a:pt x="6898" y="3832"/>
                      <a:pt x="7399" y="4945"/>
                      <a:pt x="8010" y="6027"/>
                    </a:cubicBezTo>
                    <a:cubicBezTo>
                      <a:pt x="8606" y="7124"/>
                      <a:pt x="9406" y="8080"/>
                      <a:pt x="10001" y="9130"/>
                    </a:cubicBezTo>
                    <a:cubicBezTo>
                      <a:pt x="10315" y="9647"/>
                      <a:pt x="10550" y="10196"/>
                      <a:pt x="10706" y="10776"/>
                    </a:cubicBezTo>
                    <a:cubicBezTo>
                      <a:pt x="10848" y="11356"/>
                      <a:pt x="10989" y="11951"/>
                      <a:pt x="11098" y="12563"/>
                    </a:cubicBezTo>
                    <a:cubicBezTo>
                      <a:pt x="11224" y="13158"/>
                      <a:pt x="11333" y="13754"/>
                      <a:pt x="11428" y="14365"/>
                    </a:cubicBezTo>
                    <a:cubicBezTo>
                      <a:pt x="11522" y="14961"/>
                      <a:pt x="11616" y="15572"/>
                      <a:pt x="11694" y="16184"/>
                    </a:cubicBezTo>
                    <a:cubicBezTo>
                      <a:pt x="11882" y="17390"/>
                      <a:pt x="12007" y="18613"/>
                      <a:pt x="12054" y="19820"/>
                    </a:cubicBezTo>
                    <a:cubicBezTo>
                      <a:pt x="12070" y="20431"/>
                      <a:pt x="12070" y="21043"/>
                      <a:pt x="12007" y="21654"/>
                    </a:cubicBezTo>
                    <a:cubicBezTo>
                      <a:pt x="11992" y="21952"/>
                      <a:pt x="11929" y="22249"/>
                      <a:pt x="11866" y="22547"/>
                    </a:cubicBezTo>
                    <a:cubicBezTo>
                      <a:pt x="11788" y="22829"/>
                      <a:pt x="11678" y="23127"/>
                      <a:pt x="11475" y="23347"/>
                    </a:cubicBezTo>
                    <a:lnTo>
                      <a:pt x="11506" y="23394"/>
                    </a:lnTo>
                    <a:cubicBezTo>
                      <a:pt x="11741" y="23174"/>
                      <a:pt x="11898" y="22892"/>
                      <a:pt x="12007" y="22594"/>
                    </a:cubicBezTo>
                    <a:cubicBezTo>
                      <a:pt x="12101" y="22297"/>
                      <a:pt x="12196" y="21999"/>
                      <a:pt x="12243" y="21685"/>
                    </a:cubicBezTo>
                    <a:cubicBezTo>
                      <a:pt x="12352" y="21074"/>
                      <a:pt x="12399" y="20447"/>
                      <a:pt x="12415" y="19820"/>
                    </a:cubicBezTo>
                    <a:cubicBezTo>
                      <a:pt x="12446" y="18582"/>
                      <a:pt x="12352" y="17343"/>
                      <a:pt x="12227" y="16121"/>
                    </a:cubicBezTo>
                    <a:cubicBezTo>
                      <a:pt x="12149" y="15494"/>
                      <a:pt x="12054" y="14883"/>
                      <a:pt x="11960" y="14271"/>
                    </a:cubicBezTo>
                    <a:cubicBezTo>
                      <a:pt x="11851" y="13660"/>
                      <a:pt x="11741" y="13064"/>
                      <a:pt x="11616" y="12453"/>
                    </a:cubicBezTo>
                    <a:cubicBezTo>
                      <a:pt x="11475" y="11842"/>
                      <a:pt x="11333" y="11246"/>
                      <a:pt x="11145" y="10650"/>
                    </a:cubicBezTo>
                    <a:cubicBezTo>
                      <a:pt x="10973" y="10039"/>
                      <a:pt x="10691" y="9444"/>
                      <a:pt x="10362" y="8911"/>
                    </a:cubicBezTo>
                    <a:cubicBezTo>
                      <a:pt x="9719" y="7845"/>
                      <a:pt x="8904" y="6920"/>
                      <a:pt x="8308" y="5854"/>
                    </a:cubicBezTo>
                    <a:cubicBezTo>
                      <a:pt x="7681" y="4804"/>
                      <a:pt x="7148" y="3691"/>
                      <a:pt x="6443" y="2657"/>
                    </a:cubicBezTo>
                    <a:cubicBezTo>
                      <a:pt x="6083" y="2155"/>
                      <a:pt x="5722" y="1653"/>
                      <a:pt x="5267" y="1199"/>
                    </a:cubicBezTo>
                    <a:cubicBezTo>
                      <a:pt x="4829" y="760"/>
                      <a:pt x="4280" y="415"/>
                      <a:pt x="3684" y="227"/>
                    </a:cubicBezTo>
                    <a:cubicBezTo>
                      <a:pt x="3161" y="80"/>
                      <a:pt x="2627" y="1"/>
                      <a:pt x="2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69;p67">
                <a:extLst>
                  <a:ext uri="{FF2B5EF4-FFF2-40B4-BE49-F238E27FC236}">
                    <a16:creationId xmlns:a16="http://schemas.microsoft.com/office/drawing/2014/main" id="{D05C885E-138F-6CE5-93FB-2DD5A89103C3}"/>
                  </a:ext>
                </a:extLst>
              </p:cNvPr>
              <p:cNvSpPr/>
              <p:nvPr/>
            </p:nvSpPr>
            <p:spPr>
              <a:xfrm>
                <a:off x="1846575" y="2657825"/>
                <a:ext cx="788850" cy="1022850"/>
              </a:xfrm>
              <a:custGeom>
                <a:avLst/>
                <a:gdLst/>
                <a:ahLst/>
                <a:cxnLst/>
                <a:rect l="l" t="t" r="r" b="b"/>
                <a:pathLst>
                  <a:path w="31554" h="40914" extrusionOk="0">
                    <a:moveTo>
                      <a:pt x="5393" y="1"/>
                    </a:moveTo>
                    <a:cubicBezTo>
                      <a:pt x="5299" y="1114"/>
                      <a:pt x="4891" y="2164"/>
                      <a:pt x="4484" y="3198"/>
                    </a:cubicBezTo>
                    <a:cubicBezTo>
                      <a:pt x="4280" y="3716"/>
                      <a:pt x="4076" y="4233"/>
                      <a:pt x="3919" y="4766"/>
                    </a:cubicBezTo>
                    <a:cubicBezTo>
                      <a:pt x="3747" y="5299"/>
                      <a:pt x="3575" y="5832"/>
                      <a:pt x="3371" y="6349"/>
                    </a:cubicBezTo>
                    <a:cubicBezTo>
                      <a:pt x="2979" y="7384"/>
                      <a:pt x="2509" y="8387"/>
                      <a:pt x="1960" y="9359"/>
                    </a:cubicBezTo>
                    <a:cubicBezTo>
                      <a:pt x="1678" y="9844"/>
                      <a:pt x="1396" y="10315"/>
                      <a:pt x="1098" y="10785"/>
                    </a:cubicBezTo>
                    <a:cubicBezTo>
                      <a:pt x="816" y="11271"/>
                      <a:pt x="518" y="11741"/>
                      <a:pt x="299" y="12274"/>
                    </a:cubicBezTo>
                    <a:cubicBezTo>
                      <a:pt x="189" y="12525"/>
                      <a:pt x="111" y="12807"/>
                      <a:pt x="48" y="13089"/>
                    </a:cubicBezTo>
                    <a:cubicBezTo>
                      <a:pt x="1" y="13371"/>
                      <a:pt x="1" y="13669"/>
                      <a:pt x="79" y="13967"/>
                    </a:cubicBezTo>
                    <a:cubicBezTo>
                      <a:pt x="142" y="14249"/>
                      <a:pt x="299" y="14515"/>
                      <a:pt x="487" y="14750"/>
                    </a:cubicBezTo>
                    <a:cubicBezTo>
                      <a:pt x="675" y="14970"/>
                      <a:pt x="879" y="15158"/>
                      <a:pt x="1082" y="15346"/>
                    </a:cubicBezTo>
                    <a:cubicBezTo>
                      <a:pt x="1506" y="15722"/>
                      <a:pt x="1929" y="16083"/>
                      <a:pt x="2399" y="16412"/>
                    </a:cubicBezTo>
                    <a:cubicBezTo>
                      <a:pt x="2854" y="16741"/>
                      <a:pt x="3386" y="16992"/>
                      <a:pt x="3919" y="17149"/>
                    </a:cubicBezTo>
                    <a:cubicBezTo>
                      <a:pt x="4468" y="17321"/>
                      <a:pt x="5017" y="17446"/>
                      <a:pt x="5550" y="17588"/>
                    </a:cubicBezTo>
                    <a:cubicBezTo>
                      <a:pt x="5816" y="17666"/>
                      <a:pt x="6067" y="17729"/>
                      <a:pt x="6318" y="17838"/>
                    </a:cubicBezTo>
                    <a:cubicBezTo>
                      <a:pt x="6568" y="17932"/>
                      <a:pt x="6788" y="18042"/>
                      <a:pt x="6850" y="18262"/>
                    </a:cubicBezTo>
                    <a:cubicBezTo>
                      <a:pt x="6913" y="18481"/>
                      <a:pt x="6945" y="18779"/>
                      <a:pt x="6992" y="19045"/>
                    </a:cubicBezTo>
                    <a:cubicBezTo>
                      <a:pt x="7023" y="19312"/>
                      <a:pt x="7023" y="19578"/>
                      <a:pt x="6992" y="19845"/>
                    </a:cubicBezTo>
                    <a:cubicBezTo>
                      <a:pt x="6945" y="20378"/>
                      <a:pt x="6788" y="20910"/>
                      <a:pt x="6553" y="21381"/>
                    </a:cubicBezTo>
                    <a:lnTo>
                      <a:pt x="6537" y="21428"/>
                    </a:lnTo>
                    <a:lnTo>
                      <a:pt x="6537" y="21459"/>
                    </a:lnTo>
                    <a:cubicBezTo>
                      <a:pt x="6568" y="22008"/>
                      <a:pt x="6662" y="22525"/>
                      <a:pt x="6866" y="23027"/>
                    </a:cubicBezTo>
                    <a:cubicBezTo>
                      <a:pt x="6976" y="23277"/>
                      <a:pt x="7117" y="23512"/>
                      <a:pt x="7305" y="23732"/>
                    </a:cubicBezTo>
                    <a:cubicBezTo>
                      <a:pt x="7509" y="23951"/>
                      <a:pt x="7760" y="24077"/>
                      <a:pt x="7995" y="24202"/>
                    </a:cubicBezTo>
                    <a:cubicBezTo>
                      <a:pt x="8481" y="24422"/>
                      <a:pt x="8982" y="24578"/>
                      <a:pt x="9484" y="24704"/>
                    </a:cubicBezTo>
                    <a:cubicBezTo>
                      <a:pt x="9938" y="24817"/>
                      <a:pt x="10392" y="24918"/>
                      <a:pt x="10858" y="24994"/>
                    </a:cubicBezTo>
                    <a:lnTo>
                      <a:pt x="10858" y="24994"/>
                    </a:lnTo>
                    <a:lnTo>
                      <a:pt x="10952" y="25530"/>
                    </a:lnTo>
                    <a:lnTo>
                      <a:pt x="10952" y="25530"/>
                    </a:lnTo>
                    <a:cubicBezTo>
                      <a:pt x="10630" y="25584"/>
                      <a:pt x="10329" y="25701"/>
                      <a:pt x="10048" y="25879"/>
                    </a:cubicBezTo>
                    <a:cubicBezTo>
                      <a:pt x="9876" y="25989"/>
                      <a:pt x="9735" y="26130"/>
                      <a:pt x="9594" y="26302"/>
                    </a:cubicBezTo>
                    <a:cubicBezTo>
                      <a:pt x="9484" y="26459"/>
                      <a:pt x="9374" y="26647"/>
                      <a:pt x="9311" y="26835"/>
                    </a:cubicBezTo>
                    <a:cubicBezTo>
                      <a:pt x="9186" y="27227"/>
                      <a:pt x="9155" y="27619"/>
                      <a:pt x="9186" y="27995"/>
                    </a:cubicBezTo>
                    <a:cubicBezTo>
                      <a:pt x="9217" y="28387"/>
                      <a:pt x="9296" y="28779"/>
                      <a:pt x="9499" y="29140"/>
                    </a:cubicBezTo>
                    <a:cubicBezTo>
                      <a:pt x="9703" y="29500"/>
                      <a:pt x="10064" y="29798"/>
                      <a:pt x="10487" y="29892"/>
                    </a:cubicBezTo>
                    <a:cubicBezTo>
                      <a:pt x="10894" y="29986"/>
                      <a:pt x="11239" y="29955"/>
                      <a:pt x="11506" y="30080"/>
                    </a:cubicBezTo>
                    <a:cubicBezTo>
                      <a:pt x="11772" y="30205"/>
                      <a:pt x="11976" y="30440"/>
                      <a:pt x="12195" y="30738"/>
                    </a:cubicBezTo>
                    <a:cubicBezTo>
                      <a:pt x="12399" y="31020"/>
                      <a:pt x="12572" y="31303"/>
                      <a:pt x="12650" y="31600"/>
                    </a:cubicBezTo>
                    <a:cubicBezTo>
                      <a:pt x="12791" y="32212"/>
                      <a:pt x="12540" y="32917"/>
                      <a:pt x="12462" y="33669"/>
                    </a:cubicBezTo>
                    <a:cubicBezTo>
                      <a:pt x="12384" y="34406"/>
                      <a:pt x="12399" y="35174"/>
                      <a:pt x="12556" y="35911"/>
                    </a:cubicBezTo>
                    <a:cubicBezTo>
                      <a:pt x="12713" y="36663"/>
                      <a:pt x="13026" y="37369"/>
                      <a:pt x="13449" y="37995"/>
                    </a:cubicBezTo>
                    <a:cubicBezTo>
                      <a:pt x="13873" y="38622"/>
                      <a:pt x="14406" y="39171"/>
                      <a:pt x="15001" y="39626"/>
                    </a:cubicBezTo>
                    <a:cubicBezTo>
                      <a:pt x="15581" y="40080"/>
                      <a:pt x="16271" y="40456"/>
                      <a:pt x="17007" y="40644"/>
                    </a:cubicBezTo>
                    <a:cubicBezTo>
                      <a:pt x="17660" y="40843"/>
                      <a:pt x="18338" y="40913"/>
                      <a:pt x="19018" y="40913"/>
                    </a:cubicBezTo>
                    <a:cubicBezTo>
                      <a:pt x="19090" y="40913"/>
                      <a:pt x="19161" y="40912"/>
                      <a:pt x="19233" y="40911"/>
                    </a:cubicBezTo>
                    <a:cubicBezTo>
                      <a:pt x="20707" y="40848"/>
                      <a:pt x="22149" y="40503"/>
                      <a:pt x="23528" y="40017"/>
                    </a:cubicBezTo>
                    <a:cubicBezTo>
                      <a:pt x="24907" y="39532"/>
                      <a:pt x="26240" y="38936"/>
                      <a:pt x="27541" y="38309"/>
                    </a:cubicBezTo>
                    <a:cubicBezTo>
                      <a:pt x="28857" y="37698"/>
                      <a:pt x="30158" y="37055"/>
                      <a:pt x="31553" y="36648"/>
                    </a:cubicBezTo>
                    <a:lnTo>
                      <a:pt x="31538" y="36585"/>
                    </a:lnTo>
                    <a:cubicBezTo>
                      <a:pt x="30127" y="36945"/>
                      <a:pt x="28779" y="37525"/>
                      <a:pt x="27447" y="38090"/>
                    </a:cubicBezTo>
                    <a:cubicBezTo>
                      <a:pt x="26114" y="38669"/>
                      <a:pt x="24782" y="39234"/>
                      <a:pt x="23418" y="39673"/>
                    </a:cubicBezTo>
                    <a:cubicBezTo>
                      <a:pt x="22039" y="40096"/>
                      <a:pt x="20628" y="40441"/>
                      <a:pt x="19218" y="40456"/>
                    </a:cubicBezTo>
                    <a:cubicBezTo>
                      <a:pt x="18512" y="40456"/>
                      <a:pt x="17807" y="40378"/>
                      <a:pt x="17133" y="40174"/>
                    </a:cubicBezTo>
                    <a:cubicBezTo>
                      <a:pt x="16475" y="39986"/>
                      <a:pt x="15863" y="39657"/>
                      <a:pt x="15315" y="39218"/>
                    </a:cubicBezTo>
                    <a:cubicBezTo>
                      <a:pt x="14202" y="38356"/>
                      <a:pt x="13371" y="37165"/>
                      <a:pt x="13089" y="35801"/>
                    </a:cubicBezTo>
                    <a:cubicBezTo>
                      <a:pt x="12948" y="35127"/>
                      <a:pt x="12916" y="34422"/>
                      <a:pt x="12995" y="33716"/>
                    </a:cubicBezTo>
                    <a:cubicBezTo>
                      <a:pt x="13026" y="33372"/>
                      <a:pt x="13089" y="33042"/>
                      <a:pt x="13152" y="32666"/>
                    </a:cubicBezTo>
                    <a:cubicBezTo>
                      <a:pt x="13214" y="32290"/>
                      <a:pt x="13246" y="31883"/>
                      <a:pt x="13136" y="31475"/>
                    </a:cubicBezTo>
                    <a:cubicBezTo>
                      <a:pt x="13042" y="31067"/>
                      <a:pt x="12822" y="30738"/>
                      <a:pt x="12603" y="30440"/>
                    </a:cubicBezTo>
                    <a:cubicBezTo>
                      <a:pt x="12384" y="30143"/>
                      <a:pt x="12101" y="29814"/>
                      <a:pt x="11694" y="29641"/>
                    </a:cubicBezTo>
                    <a:cubicBezTo>
                      <a:pt x="11302" y="29453"/>
                      <a:pt x="10879" y="29500"/>
                      <a:pt x="10597" y="29437"/>
                    </a:cubicBezTo>
                    <a:cubicBezTo>
                      <a:pt x="10440" y="29390"/>
                      <a:pt x="10315" y="29343"/>
                      <a:pt x="10189" y="29249"/>
                    </a:cubicBezTo>
                    <a:cubicBezTo>
                      <a:pt x="10079" y="29155"/>
                      <a:pt x="9985" y="29045"/>
                      <a:pt x="9891" y="28904"/>
                    </a:cubicBezTo>
                    <a:cubicBezTo>
                      <a:pt x="9594" y="28356"/>
                      <a:pt x="9546" y="27603"/>
                      <a:pt x="9735" y="26976"/>
                    </a:cubicBezTo>
                    <a:cubicBezTo>
                      <a:pt x="9782" y="26820"/>
                      <a:pt x="9860" y="26679"/>
                      <a:pt x="9938" y="26553"/>
                    </a:cubicBezTo>
                    <a:cubicBezTo>
                      <a:pt x="10032" y="26428"/>
                      <a:pt x="10158" y="26318"/>
                      <a:pt x="10283" y="26240"/>
                    </a:cubicBezTo>
                    <a:cubicBezTo>
                      <a:pt x="10550" y="26052"/>
                      <a:pt x="10894" y="25942"/>
                      <a:pt x="11192" y="25911"/>
                    </a:cubicBezTo>
                    <a:lnTo>
                      <a:pt x="11427" y="25895"/>
                    </a:lnTo>
                    <a:lnTo>
                      <a:pt x="11396" y="25675"/>
                    </a:lnTo>
                    <a:lnTo>
                      <a:pt x="11239" y="24782"/>
                    </a:lnTo>
                    <a:lnTo>
                      <a:pt x="11208" y="24641"/>
                    </a:lnTo>
                    <a:lnTo>
                      <a:pt x="11067" y="24610"/>
                    </a:lnTo>
                    <a:cubicBezTo>
                      <a:pt x="10565" y="24547"/>
                      <a:pt x="10064" y="24437"/>
                      <a:pt x="9578" y="24327"/>
                    </a:cubicBezTo>
                    <a:cubicBezTo>
                      <a:pt x="9092" y="24202"/>
                      <a:pt x="8606" y="24061"/>
                      <a:pt x="8151" y="23857"/>
                    </a:cubicBezTo>
                    <a:cubicBezTo>
                      <a:pt x="7932" y="23763"/>
                      <a:pt x="7728" y="23638"/>
                      <a:pt x="7587" y="23481"/>
                    </a:cubicBezTo>
                    <a:cubicBezTo>
                      <a:pt x="7430" y="23309"/>
                      <a:pt x="7305" y="23105"/>
                      <a:pt x="7211" y="22885"/>
                    </a:cubicBezTo>
                    <a:cubicBezTo>
                      <a:pt x="7013" y="22459"/>
                      <a:pt x="6918" y="21958"/>
                      <a:pt x="6885" y="21498"/>
                    </a:cubicBezTo>
                    <a:lnTo>
                      <a:pt x="6885" y="21498"/>
                    </a:lnTo>
                    <a:cubicBezTo>
                      <a:pt x="7125" y="20977"/>
                      <a:pt x="7275" y="20442"/>
                      <a:pt x="7336" y="19876"/>
                    </a:cubicBezTo>
                    <a:cubicBezTo>
                      <a:pt x="7352" y="19594"/>
                      <a:pt x="7352" y="19296"/>
                      <a:pt x="7305" y="18998"/>
                    </a:cubicBezTo>
                    <a:cubicBezTo>
                      <a:pt x="7258" y="18732"/>
                      <a:pt x="7242" y="18465"/>
                      <a:pt x="7148" y="18152"/>
                    </a:cubicBezTo>
                    <a:cubicBezTo>
                      <a:pt x="7086" y="17995"/>
                      <a:pt x="6976" y="17838"/>
                      <a:pt x="6835" y="17760"/>
                    </a:cubicBezTo>
                    <a:cubicBezTo>
                      <a:pt x="6709" y="17666"/>
                      <a:pt x="6568" y="17588"/>
                      <a:pt x="6443" y="17541"/>
                    </a:cubicBezTo>
                    <a:cubicBezTo>
                      <a:pt x="6161" y="17446"/>
                      <a:pt x="5894" y="17368"/>
                      <a:pt x="5628" y="17290"/>
                    </a:cubicBezTo>
                    <a:cubicBezTo>
                      <a:pt x="5079" y="17149"/>
                      <a:pt x="4531" y="17039"/>
                      <a:pt x="4013" y="16882"/>
                    </a:cubicBezTo>
                    <a:cubicBezTo>
                      <a:pt x="2948" y="16584"/>
                      <a:pt x="2086" y="15895"/>
                      <a:pt x="1255" y="15158"/>
                    </a:cubicBezTo>
                    <a:cubicBezTo>
                      <a:pt x="1051" y="14970"/>
                      <a:pt x="847" y="14782"/>
                      <a:pt x="675" y="14578"/>
                    </a:cubicBezTo>
                    <a:cubicBezTo>
                      <a:pt x="502" y="14374"/>
                      <a:pt x="361" y="14155"/>
                      <a:pt x="299" y="13904"/>
                    </a:cubicBezTo>
                    <a:cubicBezTo>
                      <a:pt x="236" y="13653"/>
                      <a:pt x="236" y="13387"/>
                      <a:pt x="267" y="13120"/>
                    </a:cubicBezTo>
                    <a:cubicBezTo>
                      <a:pt x="314" y="12870"/>
                      <a:pt x="393" y="12603"/>
                      <a:pt x="502" y="12352"/>
                    </a:cubicBezTo>
                    <a:cubicBezTo>
                      <a:pt x="706" y="11851"/>
                      <a:pt x="988" y="11365"/>
                      <a:pt x="1270" y="10879"/>
                    </a:cubicBezTo>
                    <a:cubicBezTo>
                      <a:pt x="1553" y="10409"/>
                      <a:pt x="1835" y="9923"/>
                      <a:pt x="2101" y="9437"/>
                    </a:cubicBezTo>
                    <a:cubicBezTo>
                      <a:pt x="2650" y="8465"/>
                      <a:pt x="3120" y="7446"/>
                      <a:pt x="3496" y="6396"/>
                    </a:cubicBezTo>
                    <a:cubicBezTo>
                      <a:pt x="3684" y="5863"/>
                      <a:pt x="3857" y="5330"/>
                      <a:pt x="4013" y="4797"/>
                    </a:cubicBezTo>
                    <a:cubicBezTo>
                      <a:pt x="4186" y="4280"/>
                      <a:pt x="4374" y="3747"/>
                      <a:pt x="4578" y="3230"/>
                    </a:cubicBezTo>
                    <a:cubicBezTo>
                      <a:pt x="4954" y="2195"/>
                      <a:pt x="5361" y="1129"/>
                      <a:pt x="5440" y="17"/>
                    </a:cubicBezTo>
                    <a:lnTo>
                      <a:pt x="539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70;p67">
                <a:extLst>
                  <a:ext uri="{FF2B5EF4-FFF2-40B4-BE49-F238E27FC236}">
                    <a16:creationId xmlns:a16="http://schemas.microsoft.com/office/drawing/2014/main" id="{5AD24758-467C-588E-5710-B80E91334CA2}"/>
                  </a:ext>
                </a:extLst>
              </p:cNvPr>
              <p:cNvSpPr/>
              <p:nvPr/>
            </p:nvSpPr>
            <p:spPr>
              <a:xfrm>
                <a:off x="1919075" y="1918400"/>
                <a:ext cx="67025" cy="596050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23842" extrusionOk="0">
                    <a:moveTo>
                      <a:pt x="2289" y="0"/>
                    </a:moveTo>
                    <a:cubicBezTo>
                      <a:pt x="1380" y="1834"/>
                      <a:pt x="784" y="3809"/>
                      <a:pt x="424" y="5831"/>
                    </a:cubicBezTo>
                    <a:cubicBezTo>
                      <a:pt x="48" y="7853"/>
                      <a:pt x="1" y="9922"/>
                      <a:pt x="79" y="11960"/>
                    </a:cubicBezTo>
                    <a:cubicBezTo>
                      <a:pt x="173" y="14013"/>
                      <a:pt x="345" y="16067"/>
                      <a:pt x="847" y="18073"/>
                    </a:cubicBezTo>
                    <a:cubicBezTo>
                      <a:pt x="988" y="18559"/>
                      <a:pt x="1129" y="19076"/>
                      <a:pt x="1349" y="19562"/>
                    </a:cubicBezTo>
                    <a:cubicBezTo>
                      <a:pt x="1474" y="19797"/>
                      <a:pt x="1599" y="20032"/>
                      <a:pt x="1740" y="20252"/>
                    </a:cubicBezTo>
                    <a:cubicBezTo>
                      <a:pt x="1881" y="20471"/>
                      <a:pt x="2023" y="20659"/>
                      <a:pt x="2132" y="20879"/>
                    </a:cubicBezTo>
                    <a:cubicBezTo>
                      <a:pt x="2336" y="21302"/>
                      <a:pt x="2399" y="21803"/>
                      <a:pt x="2446" y="22305"/>
                    </a:cubicBezTo>
                    <a:cubicBezTo>
                      <a:pt x="2493" y="22807"/>
                      <a:pt x="2477" y="23324"/>
                      <a:pt x="2493" y="23825"/>
                    </a:cubicBezTo>
                    <a:lnTo>
                      <a:pt x="2540" y="23841"/>
                    </a:lnTo>
                    <a:cubicBezTo>
                      <a:pt x="2603" y="23324"/>
                      <a:pt x="2665" y="22822"/>
                      <a:pt x="2681" y="22305"/>
                    </a:cubicBezTo>
                    <a:cubicBezTo>
                      <a:pt x="2681" y="21788"/>
                      <a:pt x="2665" y="21255"/>
                      <a:pt x="2461" y="20738"/>
                    </a:cubicBezTo>
                    <a:cubicBezTo>
                      <a:pt x="2367" y="20471"/>
                      <a:pt x="2226" y="20252"/>
                      <a:pt x="2101" y="20032"/>
                    </a:cubicBezTo>
                    <a:cubicBezTo>
                      <a:pt x="1976" y="19813"/>
                      <a:pt x="1866" y="19593"/>
                      <a:pt x="1772" y="19374"/>
                    </a:cubicBezTo>
                    <a:cubicBezTo>
                      <a:pt x="1584" y="18919"/>
                      <a:pt x="1474" y="18433"/>
                      <a:pt x="1364" y="17948"/>
                    </a:cubicBezTo>
                    <a:cubicBezTo>
                      <a:pt x="925" y="15973"/>
                      <a:pt x="643" y="13966"/>
                      <a:pt x="502" y="11944"/>
                    </a:cubicBezTo>
                    <a:cubicBezTo>
                      <a:pt x="377" y="9907"/>
                      <a:pt x="361" y="7869"/>
                      <a:pt x="675" y="5863"/>
                    </a:cubicBezTo>
                    <a:cubicBezTo>
                      <a:pt x="972" y="3856"/>
                      <a:pt x="1505" y="1881"/>
                      <a:pt x="2336" y="16"/>
                    </a:cubicBezTo>
                    <a:lnTo>
                      <a:pt x="2289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771;p67">
              <a:extLst>
                <a:ext uri="{FF2B5EF4-FFF2-40B4-BE49-F238E27FC236}">
                  <a16:creationId xmlns:a16="http://schemas.microsoft.com/office/drawing/2014/main" id="{312AA1D7-E6B2-B185-6008-0E1869B1B49F}"/>
                </a:ext>
              </a:extLst>
            </p:cNvPr>
            <p:cNvSpPr/>
            <p:nvPr/>
          </p:nvSpPr>
          <p:spPr>
            <a:xfrm>
              <a:off x="8390253" y="3625693"/>
              <a:ext cx="486411" cy="1517811"/>
            </a:xfrm>
            <a:custGeom>
              <a:avLst/>
              <a:gdLst/>
              <a:ahLst/>
              <a:cxnLst/>
              <a:rect l="l" t="t" r="r" b="b"/>
              <a:pathLst>
                <a:path w="16412" h="51036" extrusionOk="0">
                  <a:moveTo>
                    <a:pt x="424" y="0"/>
                  </a:moveTo>
                  <a:cubicBezTo>
                    <a:pt x="189" y="1113"/>
                    <a:pt x="95" y="2257"/>
                    <a:pt x="48" y="3386"/>
                  </a:cubicBezTo>
                  <a:cubicBezTo>
                    <a:pt x="1" y="4514"/>
                    <a:pt x="1" y="5659"/>
                    <a:pt x="48" y="6787"/>
                  </a:cubicBezTo>
                  <a:cubicBezTo>
                    <a:pt x="142" y="9060"/>
                    <a:pt x="408" y="11317"/>
                    <a:pt x="769" y="13559"/>
                  </a:cubicBezTo>
                  <a:cubicBezTo>
                    <a:pt x="1521" y="18041"/>
                    <a:pt x="2744" y="22430"/>
                    <a:pt x="4248" y="26709"/>
                  </a:cubicBezTo>
                  <a:cubicBezTo>
                    <a:pt x="5753" y="30988"/>
                    <a:pt x="7556" y="35173"/>
                    <a:pt x="9593" y="39217"/>
                  </a:cubicBezTo>
                  <a:cubicBezTo>
                    <a:pt x="10612" y="41239"/>
                    <a:pt x="11678" y="43246"/>
                    <a:pt x="12791" y="45221"/>
                  </a:cubicBezTo>
                  <a:cubicBezTo>
                    <a:pt x="13919" y="47180"/>
                    <a:pt x="15079" y="49124"/>
                    <a:pt x="16302" y="51036"/>
                  </a:cubicBezTo>
                  <a:lnTo>
                    <a:pt x="16412" y="50973"/>
                  </a:lnTo>
                  <a:cubicBezTo>
                    <a:pt x="15267" y="49014"/>
                    <a:pt x="14154" y="47055"/>
                    <a:pt x="13104" y="45048"/>
                  </a:cubicBezTo>
                  <a:cubicBezTo>
                    <a:pt x="12023" y="43058"/>
                    <a:pt x="10988" y="41051"/>
                    <a:pt x="10016" y="39014"/>
                  </a:cubicBezTo>
                  <a:cubicBezTo>
                    <a:pt x="9045" y="36976"/>
                    <a:pt x="8104" y="34923"/>
                    <a:pt x="7226" y="32838"/>
                  </a:cubicBezTo>
                  <a:cubicBezTo>
                    <a:pt x="6349" y="30753"/>
                    <a:pt x="5534" y="28653"/>
                    <a:pt x="4781" y="26521"/>
                  </a:cubicBezTo>
                  <a:cubicBezTo>
                    <a:pt x="4029" y="24405"/>
                    <a:pt x="3339" y="22242"/>
                    <a:pt x="2744" y="20079"/>
                  </a:cubicBezTo>
                  <a:cubicBezTo>
                    <a:pt x="2132" y="17900"/>
                    <a:pt x="1631" y="15706"/>
                    <a:pt x="1207" y="13480"/>
                  </a:cubicBezTo>
                  <a:cubicBezTo>
                    <a:pt x="800" y="11270"/>
                    <a:pt x="486" y="9029"/>
                    <a:pt x="345" y="6772"/>
                  </a:cubicBezTo>
                  <a:cubicBezTo>
                    <a:pt x="267" y="5643"/>
                    <a:pt x="220" y="4514"/>
                    <a:pt x="236" y="3386"/>
                  </a:cubicBezTo>
                  <a:cubicBezTo>
                    <a:pt x="236" y="2822"/>
                    <a:pt x="251" y="2257"/>
                    <a:pt x="298" y="1709"/>
                  </a:cubicBezTo>
                  <a:cubicBezTo>
                    <a:pt x="330" y="1145"/>
                    <a:pt x="377" y="580"/>
                    <a:pt x="471" y="16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Google Shape;673;p63">
            <a:extLst>
              <a:ext uri="{FF2B5EF4-FFF2-40B4-BE49-F238E27FC236}">
                <a16:creationId xmlns:a16="http://schemas.microsoft.com/office/drawing/2014/main" id="{9B01907C-673F-0D27-64D6-2792BF1FE3A1}"/>
              </a:ext>
            </a:extLst>
          </p:cNvPr>
          <p:cNvPicPr preferRelativeResize="0"/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 rot="17083843">
            <a:off x="-451377" y="659591"/>
            <a:ext cx="2506140" cy="250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567;p59">
            <a:extLst>
              <a:ext uri="{FF2B5EF4-FFF2-40B4-BE49-F238E27FC236}">
                <a16:creationId xmlns:a16="http://schemas.microsoft.com/office/drawing/2014/main" id="{61F28BA1-29DA-D20F-26C1-AA37DF12A032}"/>
              </a:ext>
            </a:extLst>
          </p:cNvPr>
          <p:cNvPicPr preferRelativeResize="0"/>
          <p:nvPr/>
        </p:nvPicPr>
        <p:blipFill rotWithShape="1">
          <a:blip r:embed="rId3">
            <a:alphaModFix amt="87000"/>
          </a:blip>
          <a:srcRect/>
          <a:stretch/>
        </p:blipFill>
        <p:spPr>
          <a:xfrm rot="117636">
            <a:off x="6853320" y="979874"/>
            <a:ext cx="2469035" cy="246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240266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Watercolor Mental Health Clinic by Slidesgo">
  <a:themeElements>
    <a:clrScheme name="Simple Light">
      <a:dk1>
        <a:srgbClr val="000000"/>
      </a:dk1>
      <a:lt1>
        <a:srgbClr val="F5F0EC"/>
      </a:lt1>
      <a:dk2>
        <a:srgbClr val="659DA9"/>
      </a:dk2>
      <a:lt2>
        <a:srgbClr val="EDCB69"/>
      </a:lt2>
      <a:accent1>
        <a:srgbClr val="385A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102</Words>
  <Application>Microsoft Office PowerPoint</Application>
  <PresentationFormat>Экран (16:9)</PresentationFormat>
  <Paragraphs>23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Aptos</vt:lpstr>
      <vt:lpstr>Wingdings</vt:lpstr>
      <vt:lpstr>Cambay</vt:lpstr>
      <vt:lpstr>DM Serif Text</vt:lpstr>
      <vt:lpstr>Arial</vt:lpstr>
      <vt:lpstr>Pastel Watercolor Mental Health Clinic by Slidesgo</vt:lpstr>
      <vt:lpstr>Нейропластичность:</vt:lpstr>
      <vt:lpstr>Кто я?</vt:lpstr>
      <vt:lpstr>Нейропластичность</vt:lpstr>
      <vt:lpstr>Презентация PowerPoint</vt:lpstr>
      <vt:lpstr>Introduction</vt:lpstr>
      <vt:lpstr>3. Восстановление после травм 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Farangiz Gafurova</cp:lastModifiedBy>
  <cp:revision>10</cp:revision>
  <dcterms:modified xsi:type="dcterms:W3CDTF">2025-05-15T11:40:28Z</dcterms:modified>
</cp:coreProperties>
</file>