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10"/>
  </p:notesMasterIdLst>
  <p:sldIdLst>
    <p:sldId id="256" r:id="rId2"/>
    <p:sldId id="277" r:id="rId3"/>
    <p:sldId id="258" r:id="rId4"/>
    <p:sldId id="257" r:id="rId5"/>
    <p:sldId id="283" r:id="rId6"/>
    <p:sldId id="293" r:id="rId7"/>
    <p:sldId id="325" r:id="rId8"/>
    <p:sldId id="319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Neucha" panose="020B0604020202020204" charset="0"/>
      <p:regular r:id="rId12"/>
    </p:embeddedFon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Segoe Script" panose="030B0504020000000003" pitchFamily="66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F925AAB-520B-4C5E-A6F5-3D24114F3725}">
          <p14:sldIdLst>
            <p14:sldId id="256"/>
            <p14:sldId id="277"/>
            <p14:sldId id="258"/>
            <p14:sldId id="257"/>
            <p14:sldId id="283"/>
            <p14:sldId id="293"/>
            <p14:sldId id="325"/>
            <p14:sldId id="3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C9A43-CCE5-465D-87A5-0DB04BDB6AB5}" v="349" dt="2024-10-16T16:58:56.578"/>
  </p1510:revLst>
</p1510:revInfo>
</file>

<file path=ppt/tableStyles.xml><?xml version="1.0" encoding="utf-8"?>
<a:tblStyleLst xmlns:a="http://schemas.openxmlformats.org/drawingml/2006/main" def="{9D19F978-A214-4BF1-AAFA-C4B4E2F43C78}">
  <a:tblStyle styleId="{9D19F978-A214-4BF1-AAFA-C4B4E2F43C7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8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angiz Gafurova" userId="9cf5621cdc10ec8c" providerId="LiveId" clId="{6B2C9A43-CCE5-465D-87A5-0DB04BDB6AB5}"/>
    <pc:docChg chg="undo redo custSel addSld delSld modSld sldOrd addMainMaster delMainMaster addSection delSection modSection">
      <pc:chgData name="Farangiz Gafurova" userId="9cf5621cdc10ec8c" providerId="LiveId" clId="{6B2C9A43-CCE5-465D-87A5-0DB04BDB6AB5}" dt="2024-10-16T17:11:28.954" v="1500" actId="1076"/>
      <pc:docMkLst>
        <pc:docMk/>
      </pc:docMkLst>
      <pc:sldChg chg="addSp modSp mod">
        <pc:chgData name="Farangiz Gafurova" userId="9cf5621cdc10ec8c" providerId="LiveId" clId="{6B2C9A43-CCE5-465D-87A5-0DB04BDB6AB5}" dt="2024-10-16T17:05:01.079" v="1446" actId="1076"/>
        <pc:sldMkLst>
          <pc:docMk/>
          <pc:sldMk cId="0" sldId="256"/>
        </pc:sldMkLst>
        <pc:spChg chg="add mod">
          <ac:chgData name="Farangiz Gafurova" userId="9cf5621cdc10ec8c" providerId="LiveId" clId="{6B2C9A43-CCE5-465D-87A5-0DB04BDB6AB5}" dt="2024-10-16T17:04:11.010" v="1435" actId="404"/>
          <ac:spMkLst>
            <pc:docMk/>
            <pc:sldMk cId="0" sldId="256"/>
            <ac:spMk id="2" creationId="{633184A1-334F-924C-C679-E1CFBFF93764}"/>
          </ac:spMkLst>
        </pc:spChg>
        <pc:spChg chg="mod">
          <ac:chgData name="Farangiz Gafurova" userId="9cf5621cdc10ec8c" providerId="LiveId" clId="{6B2C9A43-CCE5-465D-87A5-0DB04BDB6AB5}" dt="2024-10-16T17:05:01.079" v="1446" actId="1076"/>
          <ac:spMkLst>
            <pc:docMk/>
            <pc:sldMk cId="0" sldId="256"/>
            <ac:spMk id="34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4:58:54.119" v="106" actId="1076"/>
          <ac:spMkLst>
            <pc:docMk/>
            <pc:sldMk cId="0" sldId="256"/>
            <ac:spMk id="34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7:04:43.055" v="1443" actId="1076"/>
          <ac:spMkLst>
            <pc:docMk/>
            <pc:sldMk cId="0" sldId="256"/>
            <ac:spMk id="350" creationId="{00000000-0000-0000-0000-000000000000}"/>
          </ac:spMkLst>
        </pc:spChg>
      </pc:sldChg>
      <pc:sldChg chg="addSp delSp modSp mod delAnim modAnim">
        <pc:chgData name="Farangiz Gafurova" userId="9cf5621cdc10ec8c" providerId="LiveId" clId="{6B2C9A43-CCE5-465D-87A5-0DB04BDB6AB5}" dt="2024-10-16T17:10:33.746" v="1488" actId="2711"/>
        <pc:sldMkLst>
          <pc:docMk/>
          <pc:sldMk cId="0" sldId="257"/>
        </pc:sldMkLst>
        <pc:spChg chg="add del mod">
          <ac:chgData name="Farangiz Gafurova" userId="9cf5621cdc10ec8c" providerId="LiveId" clId="{6B2C9A43-CCE5-465D-87A5-0DB04BDB6AB5}" dt="2024-10-16T15:57:50.889" v="718" actId="21"/>
          <ac:spMkLst>
            <pc:docMk/>
            <pc:sldMk cId="0" sldId="257"/>
            <ac:spMk id="3" creationId="{187953B5-4042-ED83-C7E3-393B85B59734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1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1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1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1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1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1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1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1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1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2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2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2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2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2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2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2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2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2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2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3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3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3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3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3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55.444" v="1358"/>
          <ac:spMkLst>
            <pc:docMk/>
            <pc:sldMk cId="0" sldId="257"/>
            <ac:spMk id="3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7:10:33.746" v="1488" actId="2711"/>
          <ac:spMkLst>
            <pc:docMk/>
            <pc:sldMk cId="0" sldId="257"/>
            <ac:spMk id="457" creationId="{00000000-0000-0000-0000-000000000000}"/>
          </ac:spMkLst>
        </pc:spChg>
        <pc:spChg chg="del mod">
          <ac:chgData name="Farangiz Gafurova" userId="9cf5621cdc10ec8c" providerId="LiveId" clId="{6B2C9A43-CCE5-465D-87A5-0DB04BDB6AB5}" dt="2024-10-16T15:57:46.676" v="717" actId="21"/>
          <ac:spMkLst>
            <pc:docMk/>
            <pc:sldMk cId="0" sldId="257"/>
            <ac:spMk id="45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8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8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8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8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8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8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8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8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8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8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9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9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9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9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9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9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9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9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9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79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0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0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0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0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0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0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0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0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0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0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1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1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1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1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1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1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1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1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1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1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2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2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2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2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2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2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2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2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2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2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3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3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3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3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3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3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3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3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3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3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4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4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4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4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4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4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4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4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4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4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5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5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5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5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5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5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5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5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5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5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6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6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6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6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6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6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6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6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6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6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7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7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7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7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7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6:26.345" v="1347"/>
          <ac:spMkLst>
            <pc:docMk/>
            <pc:sldMk cId="0" sldId="257"/>
            <ac:spMk id="876" creationId="{00000000-0000-0000-0000-000000000000}"/>
          </ac:spMkLst>
        </pc:spChg>
        <pc:grpChg chg="add mod ord">
          <ac:chgData name="Farangiz Gafurova" userId="9cf5621cdc10ec8c" providerId="LiveId" clId="{6B2C9A43-CCE5-465D-87A5-0DB04BDB6AB5}" dt="2024-10-16T16:58:09.781" v="1360" actId="167"/>
          <ac:grpSpMkLst>
            <pc:docMk/>
            <pc:sldMk cId="0" sldId="257"/>
            <ac:grpSpMk id="8" creationId="{00000000-0000-0000-0000-000000000000}"/>
          </ac:grpSpMkLst>
        </pc:grpChg>
        <pc:grpChg chg="mod">
          <ac:chgData name="Farangiz Gafurova" userId="9cf5621cdc10ec8c" providerId="LiveId" clId="{6B2C9A43-CCE5-465D-87A5-0DB04BDB6AB5}" dt="2024-10-16T16:57:55.444" v="1358"/>
          <ac:grpSpMkLst>
            <pc:docMk/>
            <pc:sldMk cId="0" sldId="257"/>
            <ac:grpSpMk id="10" creationId="{00000000-0000-0000-0000-000000000000}"/>
          </ac:grpSpMkLst>
        </pc:grpChg>
        <pc:grpChg chg="add del mod ord">
          <ac:chgData name="Farangiz Gafurova" userId="9cf5621cdc10ec8c" providerId="LiveId" clId="{6B2C9A43-CCE5-465D-87A5-0DB04BDB6AB5}" dt="2024-10-16T16:56:57.234" v="1352" actId="478"/>
          <ac:grpSpMkLst>
            <pc:docMk/>
            <pc:sldMk cId="0" sldId="257"/>
            <ac:grpSpMk id="778" creationId="{00000000-0000-0000-0000-000000000000}"/>
          </ac:grpSpMkLst>
        </pc:grpChg>
        <pc:grpChg chg="mod">
          <ac:chgData name="Farangiz Gafurova" userId="9cf5621cdc10ec8c" providerId="LiveId" clId="{6B2C9A43-CCE5-465D-87A5-0DB04BDB6AB5}" dt="2024-10-16T16:56:26.345" v="1347"/>
          <ac:grpSpMkLst>
            <pc:docMk/>
            <pc:sldMk cId="0" sldId="257"/>
            <ac:grpSpMk id="779" creationId="{00000000-0000-0000-0000-000000000000}"/>
          </ac:grpSpMkLst>
        </pc:grpChg>
        <pc:grpChg chg="mod">
          <ac:chgData name="Farangiz Gafurova" userId="9cf5621cdc10ec8c" providerId="LiveId" clId="{6B2C9A43-CCE5-465D-87A5-0DB04BDB6AB5}" dt="2024-10-16T16:56:26.345" v="1347"/>
          <ac:grpSpMkLst>
            <pc:docMk/>
            <pc:sldMk cId="0" sldId="257"/>
            <ac:grpSpMk id="874" creationId="{00000000-0000-0000-0000-000000000000}"/>
          </ac:grpSpMkLst>
        </pc:grpChg>
        <pc:picChg chg="add mod">
          <ac:chgData name="Farangiz Gafurova" userId="9cf5621cdc10ec8c" providerId="LiveId" clId="{6B2C9A43-CCE5-465D-87A5-0DB04BDB6AB5}" dt="2024-10-16T15:59:02.156" v="721" actId="1076"/>
          <ac:picMkLst>
            <pc:docMk/>
            <pc:sldMk cId="0" sldId="257"/>
            <ac:picMk id="5" creationId="{F80ACBAA-3997-0205-4886-320353234F5F}"/>
          </ac:picMkLst>
        </pc:picChg>
        <pc:picChg chg="add mod">
          <ac:chgData name="Farangiz Gafurova" userId="9cf5621cdc10ec8c" providerId="LiveId" clId="{6B2C9A43-CCE5-465D-87A5-0DB04BDB6AB5}" dt="2024-10-16T16:00:51.242" v="729" actId="1076"/>
          <ac:picMkLst>
            <pc:docMk/>
            <pc:sldMk cId="0" sldId="257"/>
            <ac:picMk id="7" creationId="{37FAADB7-A36A-DD8A-A7DD-8942DBA40555}"/>
          </ac:picMkLst>
        </pc:picChg>
      </pc:sldChg>
      <pc:sldChg chg="addSp delSp modSp mod ord modNotes">
        <pc:chgData name="Farangiz Gafurova" userId="9cf5621cdc10ec8c" providerId="LiveId" clId="{6B2C9A43-CCE5-465D-87A5-0DB04BDB6AB5}" dt="2024-10-16T17:09:53.022" v="1487" actId="1076"/>
        <pc:sldMkLst>
          <pc:docMk/>
          <pc:sldMk cId="0" sldId="258"/>
        </pc:sldMkLst>
        <pc:spChg chg="add del mod">
          <ac:chgData name="Farangiz Gafurova" userId="9cf5621cdc10ec8c" providerId="LiveId" clId="{6B2C9A43-CCE5-465D-87A5-0DB04BDB6AB5}" dt="2024-10-16T15:38:14.645" v="394" actId="21"/>
          <ac:spMkLst>
            <pc:docMk/>
            <pc:sldMk cId="0" sldId="258"/>
            <ac:spMk id="3" creationId="{BC84D09C-9323-931E-3249-65BAF2531B41}"/>
          </ac:spMkLst>
        </pc:spChg>
        <pc:spChg chg="add del mod">
          <ac:chgData name="Farangiz Gafurova" userId="9cf5621cdc10ec8c" providerId="LiveId" clId="{6B2C9A43-CCE5-465D-87A5-0DB04BDB6AB5}" dt="2024-10-16T15:38:47.806" v="412" actId="21"/>
          <ac:spMkLst>
            <pc:docMk/>
            <pc:sldMk cId="0" sldId="258"/>
            <ac:spMk id="5" creationId="{01F1200A-57E1-7871-C79C-2BC1763CC59F}"/>
          </ac:spMkLst>
        </pc:spChg>
        <pc:spChg chg="add del mod">
          <ac:chgData name="Farangiz Gafurova" userId="9cf5621cdc10ec8c" providerId="LiveId" clId="{6B2C9A43-CCE5-465D-87A5-0DB04BDB6AB5}" dt="2024-10-16T15:39:31.171" v="419" actId="21"/>
          <ac:spMkLst>
            <pc:docMk/>
            <pc:sldMk cId="0" sldId="258"/>
            <ac:spMk id="7" creationId="{86E11601-3416-D436-F585-D54AB7FBD9CA}"/>
          </ac:spMkLst>
        </pc:spChg>
        <pc:spChg chg="add del mod">
          <ac:chgData name="Farangiz Gafurova" userId="9cf5621cdc10ec8c" providerId="LiveId" clId="{6B2C9A43-CCE5-465D-87A5-0DB04BDB6AB5}" dt="2024-10-16T15:39:41.844" v="422" actId="21"/>
          <ac:spMkLst>
            <pc:docMk/>
            <pc:sldMk cId="0" sldId="258"/>
            <ac:spMk id="9" creationId="{B4E9D50B-38A4-D502-4BFA-27B42C7D10BE}"/>
          </ac:spMkLst>
        </pc:spChg>
        <pc:spChg chg="add del mod">
          <ac:chgData name="Farangiz Gafurova" userId="9cf5621cdc10ec8c" providerId="LiveId" clId="{6B2C9A43-CCE5-465D-87A5-0DB04BDB6AB5}" dt="2024-10-16T15:40:01.810" v="427" actId="478"/>
          <ac:spMkLst>
            <pc:docMk/>
            <pc:sldMk cId="0" sldId="258"/>
            <ac:spMk id="11" creationId="{1ED3CB10-FAEC-7F24-9693-B7AC5A95A10B}"/>
          </ac:spMkLst>
        </pc:spChg>
        <pc:spChg chg="add del mod">
          <ac:chgData name="Farangiz Gafurova" userId="9cf5621cdc10ec8c" providerId="LiveId" clId="{6B2C9A43-CCE5-465D-87A5-0DB04BDB6AB5}" dt="2024-10-16T15:40:01.810" v="427" actId="478"/>
          <ac:spMkLst>
            <pc:docMk/>
            <pc:sldMk cId="0" sldId="258"/>
            <ac:spMk id="13" creationId="{E9A61AA0-4E00-EAB9-17EA-CCFF7D6E256F}"/>
          </ac:spMkLst>
        </pc:spChg>
        <pc:spChg chg="add del mod">
          <ac:chgData name="Farangiz Gafurova" userId="9cf5621cdc10ec8c" providerId="LiveId" clId="{6B2C9A43-CCE5-465D-87A5-0DB04BDB6AB5}" dt="2024-10-16T15:40:01.810" v="427" actId="478"/>
          <ac:spMkLst>
            <pc:docMk/>
            <pc:sldMk cId="0" sldId="258"/>
            <ac:spMk id="15" creationId="{299E5C4A-C889-AFE3-2008-377E9360776B}"/>
          </ac:spMkLst>
        </pc:spChg>
        <pc:spChg chg="add del mod">
          <ac:chgData name="Farangiz Gafurova" userId="9cf5621cdc10ec8c" providerId="LiveId" clId="{6B2C9A43-CCE5-465D-87A5-0DB04BDB6AB5}" dt="2024-10-16T15:40:01.810" v="427" actId="478"/>
          <ac:spMkLst>
            <pc:docMk/>
            <pc:sldMk cId="0" sldId="258"/>
            <ac:spMk id="17" creationId="{52E179FE-9EEC-C24F-5E31-3D7CDBBE2B79}"/>
          </ac:spMkLst>
        </pc:spChg>
        <pc:spChg chg="add del mod">
          <ac:chgData name="Farangiz Gafurova" userId="9cf5621cdc10ec8c" providerId="LiveId" clId="{6B2C9A43-CCE5-465D-87A5-0DB04BDB6AB5}" dt="2024-10-16T15:40:01.810" v="427" actId="478"/>
          <ac:spMkLst>
            <pc:docMk/>
            <pc:sldMk cId="0" sldId="258"/>
            <ac:spMk id="19" creationId="{3A7934AE-29D6-64E2-D34B-D9160849A013}"/>
          </ac:spMkLst>
        </pc:spChg>
        <pc:spChg chg="add del mod">
          <ac:chgData name="Farangiz Gafurova" userId="9cf5621cdc10ec8c" providerId="LiveId" clId="{6B2C9A43-CCE5-465D-87A5-0DB04BDB6AB5}" dt="2024-10-16T15:40:01.810" v="427" actId="478"/>
          <ac:spMkLst>
            <pc:docMk/>
            <pc:sldMk cId="0" sldId="258"/>
            <ac:spMk id="21" creationId="{6F5CBDA7-06E9-CEC1-96A6-CF327763DB67}"/>
          </ac:spMkLst>
        </pc:spChg>
        <pc:spChg chg="add del mod">
          <ac:chgData name="Farangiz Gafurova" userId="9cf5621cdc10ec8c" providerId="LiveId" clId="{6B2C9A43-CCE5-465D-87A5-0DB04BDB6AB5}" dt="2024-10-16T15:40:01.810" v="427" actId="478"/>
          <ac:spMkLst>
            <pc:docMk/>
            <pc:sldMk cId="0" sldId="258"/>
            <ac:spMk id="23" creationId="{D225CA60-BF56-79DC-CA1E-9081AFAE1794}"/>
          </ac:spMkLst>
        </pc:spChg>
        <pc:spChg chg="add del mod">
          <ac:chgData name="Farangiz Gafurova" userId="9cf5621cdc10ec8c" providerId="LiveId" clId="{6B2C9A43-CCE5-465D-87A5-0DB04BDB6AB5}" dt="2024-10-16T15:40:01.810" v="427" actId="478"/>
          <ac:spMkLst>
            <pc:docMk/>
            <pc:sldMk cId="0" sldId="258"/>
            <ac:spMk id="25" creationId="{90FCBF80-3CB7-AEEC-A126-59BFD65A814D}"/>
          </ac:spMkLst>
        </pc:spChg>
        <pc:spChg chg="add del mod">
          <ac:chgData name="Farangiz Gafurova" userId="9cf5621cdc10ec8c" providerId="LiveId" clId="{6B2C9A43-CCE5-465D-87A5-0DB04BDB6AB5}" dt="2024-10-16T15:40:01.810" v="427" actId="478"/>
          <ac:spMkLst>
            <pc:docMk/>
            <pc:sldMk cId="0" sldId="258"/>
            <ac:spMk id="27" creationId="{9ED5CE80-F44E-0ECE-9C86-35F29D486875}"/>
          </ac:spMkLst>
        </pc:spChg>
        <pc:spChg chg="add del mod">
          <ac:chgData name="Farangiz Gafurova" userId="9cf5621cdc10ec8c" providerId="LiveId" clId="{6B2C9A43-CCE5-465D-87A5-0DB04BDB6AB5}" dt="2024-10-16T15:40:01.810" v="427" actId="478"/>
          <ac:spMkLst>
            <pc:docMk/>
            <pc:sldMk cId="0" sldId="258"/>
            <ac:spMk id="29" creationId="{96EB0459-EC12-F3A0-D218-F0AEE9C78971}"/>
          </ac:spMkLst>
        </pc:spChg>
        <pc:spChg chg="add del mod">
          <ac:chgData name="Farangiz Gafurova" userId="9cf5621cdc10ec8c" providerId="LiveId" clId="{6B2C9A43-CCE5-465D-87A5-0DB04BDB6AB5}" dt="2024-10-16T15:41:43.538" v="444"/>
          <ac:spMkLst>
            <pc:docMk/>
            <pc:sldMk cId="0" sldId="258"/>
            <ac:spMk id="31" creationId="{F737DAC9-E3D6-C479-82D6-85EB74258270}"/>
          </ac:spMkLst>
        </pc:spChg>
        <pc:spChg chg="add mod">
          <ac:chgData name="Farangiz Gafurova" userId="9cf5621cdc10ec8c" providerId="LiveId" clId="{6B2C9A43-CCE5-465D-87A5-0DB04BDB6AB5}" dt="2024-10-16T15:55:37.344" v="712" actId="1076"/>
          <ac:spMkLst>
            <pc:docMk/>
            <pc:sldMk cId="0" sldId="258"/>
            <ac:spMk id="33" creationId="{0CAA8BBC-58A2-3325-D4FF-E40E3595092C}"/>
          </ac:spMkLst>
        </pc:spChg>
        <pc:spChg chg="add mod">
          <ac:chgData name="Farangiz Gafurova" userId="9cf5621cdc10ec8c" providerId="LiveId" clId="{6B2C9A43-CCE5-465D-87A5-0DB04BDB6AB5}" dt="2024-10-16T15:55:25.759" v="711" actId="1076"/>
          <ac:spMkLst>
            <pc:docMk/>
            <pc:sldMk cId="0" sldId="258"/>
            <ac:spMk id="34" creationId="{49EDC571-EEDA-D6A7-D322-A482DAAB97C2}"/>
          </ac:spMkLst>
        </pc:spChg>
        <pc:spChg chg="add mod">
          <ac:chgData name="Farangiz Gafurova" userId="9cf5621cdc10ec8c" providerId="LiveId" clId="{6B2C9A43-CCE5-465D-87A5-0DB04BDB6AB5}" dt="2024-10-16T17:09:53.022" v="1487" actId="1076"/>
          <ac:spMkLst>
            <pc:docMk/>
            <pc:sldMk cId="0" sldId="258"/>
            <ac:spMk id="35" creationId="{37432478-1128-B560-6D83-E5C398CBFB9C}"/>
          </ac:spMkLst>
        </pc:spChg>
        <pc:spChg chg="add mod">
          <ac:chgData name="Farangiz Gafurova" userId="9cf5621cdc10ec8c" providerId="LiveId" clId="{6B2C9A43-CCE5-465D-87A5-0DB04BDB6AB5}" dt="2024-10-16T16:30:29.237" v="920" actId="20577"/>
          <ac:spMkLst>
            <pc:docMk/>
            <pc:sldMk cId="0" sldId="258"/>
            <ac:spMk id="36" creationId="{D98A4955-437C-B4CE-E6A0-3884A459288D}"/>
          </ac:spMkLst>
        </pc:spChg>
        <pc:spChg chg="mod">
          <ac:chgData name="Farangiz Gafurova" userId="9cf5621cdc10ec8c" providerId="LiveId" clId="{6B2C9A43-CCE5-465D-87A5-0DB04BDB6AB5}" dt="2024-10-16T15:55:04.684" v="707" actId="14100"/>
          <ac:spMkLst>
            <pc:docMk/>
            <pc:sldMk cId="0" sldId="258"/>
            <ac:spMk id="46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7:09:16.335" v="1480" actId="1076"/>
          <ac:spMkLst>
            <pc:docMk/>
            <pc:sldMk cId="0" sldId="258"/>
            <ac:spMk id="46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7:08:29.825" v="1472" actId="14100"/>
          <ac:spMkLst>
            <pc:docMk/>
            <pc:sldMk cId="0" sldId="258"/>
            <ac:spMk id="465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39:57.292" v="426" actId="478"/>
          <ac:spMkLst>
            <pc:docMk/>
            <pc:sldMk cId="0" sldId="258"/>
            <ac:spMk id="466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39:57.292" v="426" actId="478"/>
          <ac:spMkLst>
            <pc:docMk/>
            <pc:sldMk cId="0" sldId="258"/>
            <ac:spMk id="467" creationId="{00000000-0000-0000-0000-000000000000}"/>
          </ac:spMkLst>
        </pc:spChg>
        <pc:spChg chg="del mod">
          <ac:chgData name="Farangiz Gafurova" userId="9cf5621cdc10ec8c" providerId="LiveId" clId="{6B2C9A43-CCE5-465D-87A5-0DB04BDB6AB5}" dt="2024-10-16T15:38:44.737" v="411" actId="21"/>
          <ac:spMkLst>
            <pc:docMk/>
            <pc:sldMk cId="0" sldId="258"/>
            <ac:spMk id="468" creationId="{00000000-0000-0000-0000-000000000000}"/>
          </ac:spMkLst>
        </pc:spChg>
        <pc:spChg chg="del mod">
          <ac:chgData name="Farangiz Gafurova" userId="9cf5621cdc10ec8c" providerId="LiveId" clId="{6B2C9A43-CCE5-465D-87A5-0DB04BDB6AB5}" dt="2024-10-16T15:38:10.245" v="393" actId="21"/>
          <ac:spMkLst>
            <pc:docMk/>
            <pc:sldMk cId="0" sldId="258"/>
            <ac:spMk id="46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7:08:39.082" v="1473" actId="1076"/>
          <ac:spMkLst>
            <pc:docMk/>
            <pc:sldMk cId="0" sldId="258"/>
            <ac:spMk id="470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39:57.292" v="426" actId="478"/>
          <ac:spMkLst>
            <pc:docMk/>
            <pc:sldMk cId="0" sldId="258"/>
            <ac:spMk id="471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39:57.292" v="426" actId="478"/>
          <ac:spMkLst>
            <pc:docMk/>
            <pc:sldMk cId="0" sldId="258"/>
            <ac:spMk id="472" creationId="{00000000-0000-0000-0000-000000000000}"/>
          </ac:spMkLst>
        </pc:spChg>
        <pc:spChg chg="del mod">
          <ac:chgData name="Farangiz Gafurova" userId="9cf5621cdc10ec8c" providerId="LiveId" clId="{6B2C9A43-CCE5-465D-87A5-0DB04BDB6AB5}" dt="2024-10-16T15:39:57.292" v="426" actId="478"/>
          <ac:spMkLst>
            <pc:docMk/>
            <pc:sldMk cId="0" sldId="258"/>
            <ac:spMk id="473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39:57.292" v="426" actId="478"/>
          <ac:spMkLst>
            <pc:docMk/>
            <pc:sldMk cId="0" sldId="258"/>
            <ac:spMk id="474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39:57.292" v="426" actId="478"/>
          <ac:spMkLst>
            <pc:docMk/>
            <pc:sldMk cId="0" sldId="258"/>
            <ac:spMk id="475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39:33.667" v="420" actId="21"/>
          <ac:spMkLst>
            <pc:docMk/>
            <pc:sldMk cId="0" sldId="258"/>
            <ac:spMk id="476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39:57.292" v="426" actId="478"/>
          <ac:spMkLst>
            <pc:docMk/>
            <pc:sldMk cId="0" sldId="258"/>
            <ac:spMk id="477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39:57.292" v="426" actId="478"/>
          <ac:spMkLst>
            <pc:docMk/>
            <pc:sldMk cId="0" sldId="258"/>
            <ac:spMk id="478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39:57.292" v="426" actId="478"/>
          <ac:spMkLst>
            <pc:docMk/>
            <pc:sldMk cId="0" sldId="258"/>
            <ac:spMk id="479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39:38.292" v="421" actId="21"/>
          <ac:spMkLst>
            <pc:docMk/>
            <pc:sldMk cId="0" sldId="258"/>
            <ac:spMk id="480" creationId="{00000000-0000-0000-0000-000000000000}"/>
          </ac:spMkLst>
        </pc:spChg>
        <pc:spChg chg="del mod">
          <ac:chgData name="Farangiz Gafurova" userId="9cf5621cdc10ec8c" providerId="LiveId" clId="{6B2C9A43-CCE5-465D-87A5-0DB04BDB6AB5}" dt="2024-10-16T15:39:51.379" v="424" actId="21"/>
          <ac:spMkLst>
            <pc:docMk/>
            <pc:sldMk cId="0" sldId="258"/>
            <ac:spMk id="481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39:26.778" v="418" actId="21"/>
          <ac:spMkLst>
            <pc:docMk/>
            <pc:sldMk cId="0" sldId="258"/>
            <ac:spMk id="482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39:57.292" v="426" actId="478"/>
          <ac:spMkLst>
            <pc:docMk/>
            <pc:sldMk cId="0" sldId="258"/>
            <ac:spMk id="483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40:01.810" v="427" actId="478"/>
          <ac:spMkLst>
            <pc:docMk/>
            <pc:sldMk cId="0" sldId="258"/>
            <ac:spMk id="484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39:57.292" v="426" actId="478"/>
          <ac:spMkLst>
            <pc:docMk/>
            <pc:sldMk cId="0" sldId="258"/>
            <ac:spMk id="485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39:57.292" v="426" actId="478"/>
          <ac:spMkLst>
            <pc:docMk/>
            <pc:sldMk cId="0" sldId="258"/>
            <ac:spMk id="486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40:01.810" v="427" actId="478"/>
          <ac:spMkLst>
            <pc:docMk/>
            <pc:sldMk cId="0" sldId="258"/>
            <ac:spMk id="487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39:57.292" v="426" actId="478"/>
          <ac:spMkLst>
            <pc:docMk/>
            <pc:sldMk cId="0" sldId="258"/>
            <ac:spMk id="488" creationId="{00000000-0000-0000-0000-000000000000}"/>
          </ac:spMkLst>
        </pc:spChg>
      </pc:sldChg>
      <pc:sldChg chg="addSp delSp modSp add del mod ord delAnim modAnim">
        <pc:chgData name="Farangiz Gafurova" userId="9cf5621cdc10ec8c" providerId="LiveId" clId="{6B2C9A43-CCE5-465D-87A5-0DB04BDB6AB5}" dt="2024-10-16T17:03:15.230" v="1428" actId="18676"/>
        <pc:sldMkLst>
          <pc:docMk/>
          <pc:sldMk cId="0" sldId="259"/>
        </pc:sldMkLst>
        <pc:spChg chg="add del mod">
          <ac:chgData name="Farangiz Gafurova" userId="9cf5621cdc10ec8c" providerId="LiveId" clId="{6B2C9A43-CCE5-465D-87A5-0DB04BDB6AB5}" dt="2024-10-16T16:42:00.643" v="1074" actId="478"/>
          <ac:spMkLst>
            <pc:docMk/>
            <pc:sldMk cId="0" sldId="259"/>
            <ac:spMk id="3" creationId="{AA6846F0-B5F3-EAF3-0847-5F19611C24DA}"/>
          </ac:spMkLst>
        </pc:spChg>
        <pc:spChg chg="add del mod">
          <ac:chgData name="Farangiz Gafurova" userId="9cf5621cdc10ec8c" providerId="LiveId" clId="{6B2C9A43-CCE5-465D-87A5-0DB04BDB6AB5}" dt="2024-10-16T16:42:00.643" v="1074" actId="478"/>
          <ac:spMkLst>
            <pc:docMk/>
            <pc:sldMk cId="0" sldId="259"/>
            <ac:spMk id="5" creationId="{D810DA87-FE9F-DBCF-D805-26939D3BFFD7}"/>
          </ac:spMkLst>
        </pc:spChg>
        <pc:spChg chg="add del mod">
          <ac:chgData name="Farangiz Gafurova" userId="9cf5621cdc10ec8c" providerId="LiveId" clId="{6B2C9A43-CCE5-465D-87A5-0DB04BDB6AB5}" dt="2024-10-16T16:42:00.643" v="1074" actId="478"/>
          <ac:spMkLst>
            <pc:docMk/>
            <pc:sldMk cId="0" sldId="259"/>
            <ac:spMk id="7" creationId="{6E2C707D-0A91-E7BA-A14D-2084F4305213}"/>
          </ac:spMkLst>
        </pc:spChg>
        <pc:spChg chg="add del mod">
          <ac:chgData name="Farangiz Gafurova" userId="9cf5621cdc10ec8c" providerId="LiveId" clId="{6B2C9A43-CCE5-465D-87A5-0DB04BDB6AB5}" dt="2024-10-16T16:42:00.643" v="1074" actId="478"/>
          <ac:spMkLst>
            <pc:docMk/>
            <pc:sldMk cId="0" sldId="259"/>
            <ac:spMk id="9" creationId="{4C548CBA-35EB-7120-8825-0CF2E790D2D7}"/>
          </ac:spMkLst>
        </pc:spChg>
        <pc:spChg chg="add del mod">
          <ac:chgData name="Farangiz Gafurova" userId="9cf5621cdc10ec8c" providerId="LiveId" clId="{6B2C9A43-CCE5-465D-87A5-0DB04BDB6AB5}" dt="2024-10-16T16:42:00.643" v="1074" actId="478"/>
          <ac:spMkLst>
            <pc:docMk/>
            <pc:sldMk cId="0" sldId="259"/>
            <ac:spMk id="11" creationId="{5191BE69-4CDB-B014-D1EF-7A611981F412}"/>
          </ac:spMkLst>
        </pc:spChg>
        <pc:spChg chg="add del mod">
          <ac:chgData name="Farangiz Gafurova" userId="9cf5621cdc10ec8c" providerId="LiveId" clId="{6B2C9A43-CCE5-465D-87A5-0DB04BDB6AB5}" dt="2024-10-16T16:42:00.643" v="1074" actId="478"/>
          <ac:spMkLst>
            <pc:docMk/>
            <pc:sldMk cId="0" sldId="259"/>
            <ac:spMk id="13" creationId="{375F876F-913B-F971-8B75-90764E69A29B}"/>
          </ac:spMkLst>
        </pc:spChg>
        <pc:spChg chg="add del mod">
          <ac:chgData name="Farangiz Gafurova" userId="9cf5621cdc10ec8c" providerId="LiveId" clId="{6B2C9A43-CCE5-465D-87A5-0DB04BDB6AB5}" dt="2024-10-16T16:42:00.643" v="1074" actId="478"/>
          <ac:spMkLst>
            <pc:docMk/>
            <pc:sldMk cId="0" sldId="259"/>
            <ac:spMk id="15" creationId="{A881A025-E88C-61BE-31A6-DAEA5FDEB64C}"/>
          </ac:spMkLst>
        </pc:spChg>
        <pc:spChg chg="add del mod">
          <ac:chgData name="Farangiz Gafurova" userId="9cf5621cdc10ec8c" providerId="LiveId" clId="{6B2C9A43-CCE5-465D-87A5-0DB04BDB6AB5}" dt="2024-10-16T16:42:00.643" v="1074" actId="478"/>
          <ac:spMkLst>
            <pc:docMk/>
            <pc:sldMk cId="0" sldId="259"/>
            <ac:spMk id="17" creationId="{DC59B65D-6A7D-A195-6EA5-E303D3AF901F}"/>
          </ac:spMkLst>
        </pc:spChg>
        <pc:spChg chg="add del mod">
          <ac:chgData name="Farangiz Gafurova" userId="9cf5621cdc10ec8c" providerId="LiveId" clId="{6B2C9A43-CCE5-465D-87A5-0DB04BDB6AB5}" dt="2024-10-16T16:42:00.643" v="1074" actId="478"/>
          <ac:spMkLst>
            <pc:docMk/>
            <pc:sldMk cId="0" sldId="259"/>
            <ac:spMk id="19" creationId="{D57044D4-5007-C809-6228-32AC8564CF9E}"/>
          </ac:spMkLst>
        </pc:spChg>
        <pc:spChg chg="add del mod">
          <ac:chgData name="Farangiz Gafurova" userId="9cf5621cdc10ec8c" providerId="LiveId" clId="{6B2C9A43-CCE5-465D-87A5-0DB04BDB6AB5}" dt="2024-10-16T16:42:00.643" v="1074" actId="478"/>
          <ac:spMkLst>
            <pc:docMk/>
            <pc:sldMk cId="0" sldId="259"/>
            <ac:spMk id="21" creationId="{EFC4721A-CAFD-501F-2801-0EF9C4DAEBD9}"/>
          </ac:spMkLst>
        </pc:spChg>
        <pc:spChg chg="add del mod">
          <ac:chgData name="Farangiz Gafurova" userId="9cf5621cdc10ec8c" providerId="LiveId" clId="{6B2C9A43-CCE5-465D-87A5-0DB04BDB6AB5}" dt="2024-10-16T16:42:00.643" v="1074" actId="478"/>
          <ac:spMkLst>
            <pc:docMk/>
            <pc:sldMk cId="0" sldId="259"/>
            <ac:spMk id="23" creationId="{7C745CA9-EC70-1DA2-4151-8ECA6533A2F2}"/>
          </ac:spMkLst>
        </pc:spChg>
        <pc:spChg chg="add del mod">
          <ac:chgData name="Farangiz Gafurova" userId="9cf5621cdc10ec8c" providerId="LiveId" clId="{6B2C9A43-CCE5-465D-87A5-0DB04BDB6AB5}" dt="2024-10-16T16:42:00.643" v="1074" actId="478"/>
          <ac:spMkLst>
            <pc:docMk/>
            <pc:sldMk cId="0" sldId="259"/>
            <ac:spMk id="25" creationId="{07298784-9CDE-B907-DD76-069FB98226E8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27" creationId="{595EAB3A-77A3-E2D3-D2CF-5B4F7C3A1B68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29" creationId="{F5DC6A8A-630F-EA52-5DBC-6D900F33483C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30" creationId="{F3EE0F34-566A-DD5D-BD01-EEA6310457A8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31" creationId="{B675611A-68BD-4E76-0C26-133A10430091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32" creationId="{28D7F5FD-3F70-0BD4-6BE4-F1B155BACFAA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33" creationId="{8931D7AB-4ABC-5FED-0319-E066D4A8852E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34" creationId="{C036CDAB-0AFC-1A5F-F88A-349EE7488F96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35" creationId="{E64E654B-662C-0FD9-92F5-EA4942B1425D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36" creationId="{513F5C30-823B-5F15-9C09-9CE3707A2628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37" creationId="{F890DD24-92C9-3DF2-0C10-03DBC5176A82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38" creationId="{9420A55D-7409-991C-6551-A5A929498092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39" creationId="{8A63BBA1-E7F9-509B-08E3-42E09B17B3B0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40" creationId="{7C46F426-AD65-822D-C913-A614228F81DC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41" creationId="{7D956A6E-C8A2-EDA7-6A72-A8FA2CBEDC12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42" creationId="{EDBE36DC-1500-1BB0-6C9F-E5FA81D8AA52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43" creationId="{5BE0E8F5-29C8-1A94-2D40-7E2AB7D70AEB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44" creationId="{CB839D4A-6510-A4EA-EEB9-6064FD59445C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45" creationId="{7A62DD0C-5FBD-6AEF-E5A6-7DFF717704F8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46" creationId="{EA61C8D7-577B-1C74-3098-C46D658CA726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47" creationId="{6050D91F-F22C-9955-439F-4DF67B4839A8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48" creationId="{9C999194-D1C1-E4D8-350C-0DBD65448B3A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49" creationId="{D707273F-9183-4A23-7EAD-D09CA95C1E40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50" creationId="{243579EF-F057-6F51-FA64-838ADBC18E90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51" creationId="{1C2C6164-47E4-4B12-A0B4-634E1C6C3626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52" creationId="{1EB476F3-20DF-E0FE-703E-F03D9EA5E15C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53" creationId="{DCAAE6A6-5F54-2FB9-CE11-7C8BBAB40DE6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54" creationId="{B63B9CD7-C24E-DB13-5BB4-D3F70431A562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55" creationId="{0EECB1F6-A476-A886-88AB-EBEDFC27D41D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56" creationId="{6CCBB539-92E8-899B-5A11-446D0B5E4078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57" creationId="{154CC580-3F21-3316-9DC8-F4D4AADD056C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58" creationId="{F7AC9733-D5B8-A025-7276-2089629B32C6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59" creationId="{48DF512A-9A62-2C98-AE56-F110BE3BB9BB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60" creationId="{EADC115A-8662-59DF-C7DB-59E02DC388E3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61" creationId="{97A05373-6059-D408-C483-D1C0C289EFB6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62" creationId="{E477382E-1303-CA7E-CCE7-9D1952176D0F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63" creationId="{F92FE530-FEE9-2F75-5872-CC1836836368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448" creationId="{F4A77C78-B48C-1E92-4206-2FDCF2956300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449" creationId="{0B92AC50-65D4-54D2-31B3-B15E46A0C273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450" creationId="{90B5F143-83AF-FF0A-99B1-523B86427970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451" creationId="{D2D2D2A8-014F-A26C-131A-DDD9C7A1CB28}"/>
          </ac:spMkLst>
        </pc:spChg>
        <pc:spChg chg="mod">
          <ac:chgData name="Farangiz Gafurova" userId="9cf5621cdc10ec8c" providerId="LiveId" clId="{6B2C9A43-CCE5-465D-87A5-0DB04BDB6AB5}" dt="2024-10-16T16:42:55.070" v="1100"/>
          <ac:spMkLst>
            <pc:docMk/>
            <pc:sldMk cId="0" sldId="259"/>
            <ac:spMk id="452" creationId="{A6EF047C-5035-A08A-A5D2-A142324C67EF}"/>
          </ac:spMkLst>
        </pc:spChg>
        <pc:spChg chg="add mod">
          <ac:chgData name="Farangiz Gafurova" userId="9cf5621cdc10ec8c" providerId="LiveId" clId="{6B2C9A43-CCE5-465D-87A5-0DB04BDB6AB5}" dt="2024-10-16T16:48:28.359" v="1311" actId="1076"/>
          <ac:spMkLst>
            <pc:docMk/>
            <pc:sldMk cId="0" sldId="259"/>
            <ac:spMk id="453" creationId="{F0FC17A5-DBA4-4DB8-1BC4-B88D4FE901F3}"/>
          </ac:spMkLst>
        </pc:spChg>
        <pc:spChg chg="del">
          <ac:chgData name="Farangiz Gafurova" userId="9cf5621cdc10ec8c" providerId="LiveId" clId="{6B2C9A43-CCE5-465D-87A5-0DB04BDB6AB5}" dt="2024-10-16T16:41:55.027" v="1073" actId="478"/>
          <ac:spMkLst>
            <pc:docMk/>
            <pc:sldMk cId="0" sldId="259"/>
            <ac:spMk id="493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1:55.027" v="1073" actId="478"/>
          <ac:spMkLst>
            <pc:docMk/>
            <pc:sldMk cId="0" sldId="259"/>
            <ac:spMk id="494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1:55.027" v="1073" actId="478"/>
          <ac:spMkLst>
            <pc:docMk/>
            <pc:sldMk cId="0" sldId="259"/>
            <ac:spMk id="495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1:55.027" v="1073" actId="478"/>
          <ac:spMkLst>
            <pc:docMk/>
            <pc:sldMk cId="0" sldId="259"/>
            <ac:spMk id="496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1:55.027" v="1073" actId="478"/>
          <ac:spMkLst>
            <pc:docMk/>
            <pc:sldMk cId="0" sldId="259"/>
            <ac:spMk id="497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1:55.027" v="1073" actId="478"/>
          <ac:spMkLst>
            <pc:docMk/>
            <pc:sldMk cId="0" sldId="259"/>
            <ac:spMk id="498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1:55.027" v="1073" actId="478"/>
          <ac:spMkLst>
            <pc:docMk/>
            <pc:sldMk cId="0" sldId="259"/>
            <ac:spMk id="499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1:55.027" v="1073" actId="478"/>
          <ac:spMkLst>
            <pc:docMk/>
            <pc:sldMk cId="0" sldId="259"/>
            <ac:spMk id="500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1:55.027" v="1073" actId="478"/>
          <ac:spMkLst>
            <pc:docMk/>
            <pc:sldMk cId="0" sldId="259"/>
            <ac:spMk id="50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48:36.502" v="1312" actId="1076"/>
          <ac:spMkLst>
            <pc:docMk/>
            <pc:sldMk cId="0" sldId="259"/>
            <ac:spMk id="502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1:55.027" v="1073" actId="478"/>
          <ac:spMkLst>
            <pc:docMk/>
            <pc:sldMk cId="0" sldId="259"/>
            <ac:spMk id="503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1:55.027" v="1073" actId="478"/>
          <ac:spMkLst>
            <pc:docMk/>
            <pc:sldMk cId="0" sldId="259"/>
            <ac:spMk id="504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1:55.027" v="1073" actId="478"/>
          <ac:spMkLst>
            <pc:docMk/>
            <pc:sldMk cId="0" sldId="259"/>
            <ac:spMk id="505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1:55.027" v="1073" actId="478"/>
          <ac:spMkLst>
            <pc:docMk/>
            <pc:sldMk cId="0" sldId="259"/>
            <ac:spMk id="506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1:55.027" v="1073" actId="478"/>
          <ac:spMkLst>
            <pc:docMk/>
            <pc:sldMk cId="0" sldId="259"/>
            <ac:spMk id="507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1:55.027" v="1073" actId="478"/>
          <ac:spMkLst>
            <pc:docMk/>
            <pc:sldMk cId="0" sldId="259"/>
            <ac:spMk id="508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1:55.027" v="1073" actId="478"/>
          <ac:spMkLst>
            <pc:docMk/>
            <pc:sldMk cId="0" sldId="259"/>
            <ac:spMk id="509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1:55.027" v="1073" actId="478"/>
          <ac:spMkLst>
            <pc:docMk/>
            <pc:sldMk cId="0" sldId="259"/>
            <ac:spMk id="510" creationId="{00000000-0000-0000-0000-000000000000}"/>
          </ac:spMkLst>
        </pc:spChg>
        <pc:spChg chg="add del mod">
          <ac:chgData name="Farangiz Gafurova" userId="9cf5621cdc10ec8c" providerId="LiveId" clId="{6B2C9A43-CCE5-465D-87A5-0DB04BDB6AB5}" dt="2024-10-16T16:50:22.235" v="1331" actId="21"/>
          <ac:spMkLst>
            <pc:docMk/>
            <pc:sldMk cId="0" sldId="259"/>
            <ac:spMk id="1218" creationId="{00000000-0000-0000-0000-000000000000}"/>
          </ac:spMkLst>
        </pc:spChg>
        <pc:grpChg chg="add del mod">
          <ac:chgData name="Farangiz Gafurova" userId="9cf5621cdc10ec8c" providerId="LiveId" clId="{6B2C9A43-CCE5-465D-87A5-0DB04BDB6AB5}" dt="2024-10-16T16:50:15.937" v="1329" actId="21"/>
          <ac:grpSpMkLst>
            <pc:docMk/>
            <pc:sldMk cId="0" sldId="259"/>
            <ac:grpSpMk id="26" creationId="{B1433963-05DF-E5D2-2ACE-2FDB4C45D65F}"/>
          </ac:grpSpMkLst>
        </pc:grpChg>
        <pc:grpChg chg="mod">
          <ac:chgData name="Farangiz Gafurova" userId="9cf5621cdc10ec8c" providerId="LiveId" clId="{6B2C9A43-CCE5-465D-87A5-0DB04BDB6AB5}" dt="2024-10-16T16:42:55.070" v="1100"/>
          <ac:grpSpMkLst>
            <pc:docMk/>
            <pc:sldMk cId="0" sldId="259"/>
            <ac:grpSpMk id="28" creationId="{9FDC6ADD-F677-3764-92F4-B8EB8C0F5606}"/>
          </ac:grpSpMkLst>
        </pc:grpChg>
      </pc:sldChg>
      <pc:sldChg chg="addSp delSp modSp add del mod ord delAnim modAnim">
        <pc:chgData name="Farangiz Gafurova" userId="9cf5621cdc10ec8c" providerId="LiveId" clId="{6B2C9A43-CCE5-465D-87A5-0DB04BDB6AB5}" dt="2024-10-16T17:03:15.230" v="1428" actId="18676"/>
        <pc:sldMkLst>
          <pc:docMk/>
          <pc:sldMk cId="0" sldId="260"/>
        </pc:sldMkLst>
        <pc:spChg chg="add del mod">
          <ac:chgData name="Farangiz Gafurova" userId="9cf5621cdc10ec8c" providerId="LiveId" clId="{6B2C9A43-CCE5-465D-87A5-0DB04BDB6AB5}" dt="2024-10-16T16:15:01.730" v="794" actId="11529"/>
          <ac:spMkLst>
            <pc:docMk/>
            <pc:sldMk cId="0" sldId="260"/>
            <ac:spMk id="2" creationId="{235B3907-42A0-47CD-BE06-82F5A946B34A}"/>
          </ac:spMkLst>
        </pc:spChg>
        <pc:spChg chg="add del mod">
          <ac:chgData name="Farangiz Gafurova" userId="9cf5621cdc10ec8c" providerId="LiveId" clId="{6B2C9A43-CCE5-465D-87A5-0DB04BDB6AB5}" dt="2024-10-16T16:16:23.237" v="807" actId="21"/>
          <ac:spMkLst>
            <pc:docMk/>
            <pc:sldMk cId="0" sldId="260"/>
            <ac:spMk id="4" creationId="{01C693D9-76DB-8E53-98B7-E52CAAE58982}"/>
          </ac:spMkLst>
        </pc:spChg>
        <pc:spChg chg="add del mod">
          <ac:chgData name="Farangiz Gafurova" userId="9cf5621cdc10ec8c" providerId="LiveId" clId="{6B2C9A43-CCE5-465D-87A5-0DB04BDB6AB5}" dt="2024-10-16T16:16:23.237" v="807" actId="21"/>
          <ac:spMkLst>
            <pc:docMk/>
            <pc:sldMk cId="0" sldId="260"/>
            <ac:spMk id="58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2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2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2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2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2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2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2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2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3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3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3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3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3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3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3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3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3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3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4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4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4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4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4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4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4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4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4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4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5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5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5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5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5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5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5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5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5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5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6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6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25:43.686" v="866"/>
          <ac:spMkLst>
            <pc:docMk/>
            <pc:sldMk cId="0" sldId="260"/>
            <ac:spMk id="1262" creationId="{00000000-0000-0000-0000-000000000000}"/>
          </ac:spMkLst>
        </pc:spChg>
        <pc:grpChg chg="del mod">
          <ac:chgData name="Farangiz Gafurova" userId="9cf5621cdc10ec8c" providerId="LiveId" clId="{6B2C9A43-CCE5-465D-87A5-0DB04BDB6AB5}" dt="2024-10-16T16:17:46.406" v="832" actId="21"/>
          <ac:grpSpMkLst>
            <pc:docMk/>
            <pc:sldMk cId="0" sldId="260"/>
            <ac:grpSpMk id="516" creationId="{00000000-0000-0000-0000-000000000000}"/>
          </ac:grpSpMkLst>
        </pc:grpChg>
        <pc:grpChg chg="add mod">
          <ac:chgData name="Farangiz Gafurova" userId="9cf5621cdc10ec8c" providerId="LiveId" clId="{6B2C9A43-CCE5-465D-87A5-0DB04BDB6AB5}" dt="2024-10-16T16:25:43.686" v="866"/>
          <ac:grpSpMkLst>
            <pc:docMk/>
            <pc:sldMk cId="0" sldId="260"/>
            <ac:grpSpMk id="1220" creationId="{00000000-0000-0000-0000-000000000000}"/>
          </ac:grpSpMkLst>
        </pc:grpChg>
        <pc:grpChg chg="mod">
          <ac:chgData name="Farangiz Gafurova" userId="9cf5621cdc10ec8c" providerId="LiveId" clId="{6B2C9A43-CCE5-465D-87A5-0DB04BDB6AB5}" dt="2024-10-16T16:25:43.686" v="866"/>
          <ac:grpSpMkLst>
            <pc:docMk/>
            <pc:sldMk cId="0" sldId="260"/>
            <ac:grpSpMk id="1222" creationId="{00000000-0000-0000-0000-000000000000}"/>
          </ac:grpSpMkLst>
        </pc:grpChg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61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62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63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64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65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66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67"/>
        </pc:sldMkLst>
      </pc:sldChg>
      <pc:sldChg chg="delSp add del mod delAnim">
        <pc:chgData name="Farangiz Gafurova" userId="9cf5621cdc10ec8c" providerId="LiveId" clId="{6B2C9A43-CCE5-465D-87A5-0DB04BDB6AB5}" dt="2024-10-16T17:03:15.230" v="1428" actId="18676"/>
        <pc:sldMkLst>
          <pc:docMk/>
          <pc:sldMk cId="0" sldId="268"/>
        </pc:sldMkLst>
        <pc:grpChg chg="del">
          <ac:chgData name="Farangiz Gafurova" userId="9cf5621cdc10ec8c" providerId="LiveId" clId="{6B2C9A43-CCE5-465D-87A5-0DB04BDB6AB5}" dt="2024-10-16T16:56:22.076" v="1346" actId="21"/>
          <ac:grpSpMkLst>
            <pc:docMk/>
            <pc:sldMk cId="0" sldId="268"/>
            <ac:grpSpMk id="778" creationId="{00000000-0000-0000-0000-000000000000}"/>
          </ac:grpSpMkLst>
        </pc:grpChg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69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70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71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72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73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74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75"/>
        </pc:sldMkLst>
      </pc:sldChg>
      <pc:sldChg chg="delSp modSp add del mod delAnim">
        <pc:chgData name="Farangiz Gafurova" userId="9cf5621cdc10ec8c" providerId="LiveId" clId="{6B2C9A43-CCE5-465D-87A5-0DB04BDB6AB5}" dt="2024-10-16T17:03:15.230" v="1428" actId="18676"/>
        <pc:sldMkLst>
          <pc:docMk/>
          <pc:sldMk cId="0" sldId="276"/>
        </pc:sldMkLst>
        <pc:spChg chg="del">
          <ac:chgData name="Farangiz Gafurova" userId="9cf5621cdc10ec8c" providerId="LiveId" clId="{6B2C9A43-CCE5-465D-87A5-0DB04BDB6AB5}" dt="2024-10-16T16:41:34.922" v="1071" actId="21"/>
          <ac:spMkLst>
            <pc:docMk/>
            <pc:sldMk cId="0" sldId="276"/>
            <ac:spMk id="1218" creationId="{00000000-0000-0000-0000-000000000000}"/>
          </ac:spMkLst>
        </pc:spChg>
        <pc:grpChg chg="del">
          <ac:chgData name="Farangiz Gafurova" userId="9cf5621cdc10ec8c" providerId="LiveId" clId="{6B2C9A43-CCE5-465D-87A5-0DB04BDB6AB5}" dt="2024-10-16T16:25:33.602" v="865" actId="21"/>
          <ac:grpSpMkLst>
            <pc:docMk/>
            <pc:sldMk cId="0" sldId="276"/>
            <ac:grpSpMk id="1220" creationId="{00000000-0000-0000-0000-000000000000}"/>
          </ac:grpSpMkLst>
        </pc:grpChg>
        <pc:graphicFrameChg chg="modGraphic">
          <ac:chgData name="Farangiz Gafurova" userId="9cf5621cdc10ec8c" providerId="LiveId" clId="{6B2C9A43-CCE5-465D-87A5-0DB04BDB6AB5}" dt="2024-10-16T16:41:20.393" v="1070" actId="20577"/>
          <ac:graphicFrameMkLst>
            <pc:docMk/>
            <pc:sldMk cId="0" sldId="276"/>
            <ac:graphicFrameMk id="1263" creationId="{00000000-0000-0000-0000-000000000000}"/>
          </ac:graphicFrameMkLst>
        </pc:graphicFrameChg>
      </pc:sldChg>
      <pc:sldChg chg="addSp delSp modSp mod ord">
        <pc:chgData name="Farangiz Gafurova" userId="9cf5621cdc10ec8c" providerId="LiveId" clId="{6B2C9A43-CCE5-465D-87A5-0DB04BDB6AB5}" dt="2024-10-16T17:08:05.262" v="1469" actId="2711"/>
        <pc:sldMkLst>
          <pc:docMk/>
          <pc:sldMk cId="0" sldId="277"/>
        </pc:sldMkLst>
        <pc:spChg chg="add del mod">
          <ac:chgData name="Farangiz Gafurova" userId="9cf5621cdc10ec8c" providerId="LiveId" clId="{6B2C9A43-CCE5-465D-87A5-0DB04BDB6AB5}" dt="2024-10-16T15:04:23.563" v="231" actId="21"/>
          <ac:spMkLst>
            <pc:docMk/>
            <pc:sldMk cId="0" sldId="277"/>
            <ac:spMk id="3" creationId="{3C2C17B9-BA1A-659F-4C94-68FC3C7C005B}"/>
          </ac:spMkLst>
        </pc:spChg>
        <pc:spChg chg="add mod">
          <ac:chgData name="Farangiz Gafurova" userId="9cf5621cdc10ec8c" providerId="LiveId" clId="{6B2C9A43-CCE5-465D-87A5-0DB04BDB6AB5}" dt="2024-10-16T15:29:48.220" v="354" actId="14100"/>
          <ac:spMkLst>
            <pc:docMk/>
            <pc:sldMk cId="0" sldId="277"/>
            <ac:spMk id="4" creationId="{69C51597-3FF1-7028-10A1-57204FD1FC28}"/>
          </ac:spMkLst>
        </pc:spChg>
        <pc:spChg chg="add mod">
          <ac:chgData name="Farangiz Gafurova" userId="9cf5621cdc10ec8c" providerId="LiveId" clId="{6B2C9A43-CCE5-465D-87A5-0DB04BDB6AB5}" dt="2024-10-16T17:07:18.341" v="1464" actId="2711"/>
          <ac:spMkLst>
            <pc:docMk/>
            <pc:sldMk cId="0" sldId="277"/>
            <ac:spMk id="7" creationId="{D1A0578D-2F04-B81B-06B7-6BBB5262B702}"/>
          </ac:spMkLst>
        </pc:spChg>
        <pc:spChg chg="add mod">
          <ac:chgData name="Farangiz Gafurova" userId="9cf5621cdc10ec8c" providerId="LiveId" clId="{6B2C9A43-CCE5-465D-87A5-0DB04BDB6AB5}" dt="2024-10-16T15:27:33.618" v="340" actId="1076"/>
          <ac:spMkLst>
            <pc:docMk/>
            <pc:sldMk cId="0" sldId="277"/>
            <ac:spMk id="8" creationId="{A759A144-A6AA-A3B5-1B03-0B32D59F8BAB}"/>
          </ac:spMkLst>
        </pc:spChg>
        <pc:spChg chg="del">
          <ac:chgData name="Farangiz Gafurova" userId="9cf5621cdc10ec8c" providerId="LiveId" clId="{6B2C9A43-CCE5-465D-87A5-0DB04BDB6AB5}" dt="2024-10-16T15:05:05.873" v="242" actId="21"/>
          <ac:spMkLst>
            <pc:docMk/>
            <pc:sldMk cId="0" sldId="277"/>
            <ac:spMk id="1306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26:08.529" v="328" actId="21"/>
          <ac:spMkLst>
            <pc:docMk/>
            <pc:sldMk cId="0" sldId="277"/>
            <ac:spMk id="1307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25:55.468" v="324" actId="21"/>
          <ac:spMkLst>
            <pc:docMk/>
            <pc:sldMk cId="0" sldId="277"/>
            <ac:spMk id="1308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25:28.773" v="320" actId="21"/>
          <ac:spMkLst>
            <pc:docMk/>
            <pc:sldMk cId="0" sldId="277"/>
            <ac:spMk id="1309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05:18.164" v="245" actId="21"/>
          <ac:spMkLst>
            <pc:docMk/>
            <pc:sldMk cId="0" sldId="277"/>
            <ac:spMk id="131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5:34:18.431" v="388" actId="1076"/>
          <ac:spMkLst>
            <pc:docMk/>
            <pc:sldMk cId="0" sldId="277"/>
            <ac:spMk id="131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5:33:48.553" v="383" actId="1076"/>
          <ac:spMkLst>
            <pc:docMk/>
            <pc:sldMk cId="0" sldId="277"/>
            <ac:spMk id="131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5:32:55.047" v="373" actId="1076"/>
          <ac:spMkLst>
            <pc:docMk/>
            <pc:sldMk cId="0" sldId="277"/>
            <ac:spMk id="131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5:28:20.359" v="344" actId="14100"/>
          <ac:spMkLst>
            <pc:docMk/>
            <pc:sldMk cId="0" sldId="277"/>
            <ac:spMk id="131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5:27:45.308" v="341" actId="1076"/>
          <ac:spMkLst>
            <pc:docMk/>
            <pc:sldMk cId="0" sldId="277"/>
            <ac:spMk id="1315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5:04:54.387" v="234" actId="21"/>
          <ac:spMkLst>
            <pc:docMk/>
            <pc:sldMk cId="0" sldId="277"/>
            <ac:spMk id="131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7:05:14.423" v="1448" actId="404"/>
          <ac:spMkLst>
            <pc:docMk/>
            <pc:sldMk cId="0" sldId="277"/>
            <ac:spMk id="1317" creationId="{00000000-0000-0000-0000-000000000000}"/>
          </ac:spMkLst>
        </pc:spChg>
        <pc:spChg chg="del mod">
          <ac:chgData name="Farangiz Gafurova" userId="9cf5621cdc10ec8c" providerId="LiveId" clId="{6B2C9A43-CCE5-465D-87A5-0DB04BDB6AB5}" dt="2024-10-16T15:04:18.779" v="230" actId="21"/>
          <ac:spMkLst>
            <pc:docMk/>
            <pc:sldMk cId="0" sldId="277"/>
            <ac:spMk id="131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7:06:28.849" v="1459" actId="2711"/>
          <ac:spMkLst>
            <pc:docMk/>
            <pc:sldMk cId="0" sldId="277"/>
            <ac:spMk id="136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7:06:17.970" v="1457" actId="2711"/>
          <ac:spMkLst>
            <pc:docMk/>
            <pc:sldMk cId="0" sldId="277"/>
            <ac:spMk id="136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7:06:23.741" v="1458" actId="2711"/>
          <ac:spMkLst>
            <pc:docMk/>
            <pc:sldMk cId="0" sldId="277"/>
            <ac:spMk id="136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7:06:54.282" v="1462" actId="2711"/>
          <ac:spMkLst>
            <pc:docMk/>
            <pc:sldMk cId="0" sldId="277"/>
            <ac:spMk id="136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7:07:05.153" v="1463" actId="2711"/>
          <ac:spMkLst>
            <pc:docMk/>
            <pc:sldMk cId="0" sldId="277"/>
            <ac:spMk id="136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7:07:54.522" v="1467" actId="2711"/>
          <ac:spMkLst>
            <pc:docMk/>
            <pc:sldMk cId="0" sldId="277"/>
            <ac:spMk id="1367" creationId="{00000000-0000-0000-0000-000000000000}"/>
          </ac:spMkLst>
        </pc:spChg>
        <pc:spChg chg="add del mod">
          <ac:chgData name="Farangiz Gafurova" userId="9cf5621cdc10ec8c" providerId="LiveId" clId="{6B2C9A43-CCE5-465D-87A5-0DB04BDB6AB5}" dt="2024-10-16T17:08:00.431" v="1468" actId="2711"/>
          <ac:spMkLst>
            <pc:docMk/>
            <pc:sldMk cId="0" sldId="277"/>
            <ac:spMk id="136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7:08:05.262" v="1469" actId="2711"/>
          <ac:spMkLst>
            <pc:docMk/>
            <pc:sldMk cId="0" sldId="277"/>
            <ac:spMk id="1369" creationId="{00000000-0000-0000-0000-000000000000}"/>
          </ac:spMkLst>
        </pc:spChg>
        <pc:spChg chg="del mod">
          <ac:chgData name="Farangiz Gafurova" userId="9cf5621cdc10ec8c" providerId="LiveId" clId="{6B2C9A43-CCE5-465D-87A5-0DB04BDB6AB5}" dt="2024-10-16T15:05:03.313" v="241" actId="21"/>
          <ac:spMkLst>
            <pc:docMk/>
            <pc:sldMk cId="0" sldId="277"/>
            <ac:spMk id="137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7:07:38.737" v="1465" actId="2711"/>
          <ac:spMkLst>
            <pc:docMk/>
            <pc:sldMk cId="0" sldId="277"/>
            <ac:spMk id="137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7:07:47.322" v="1466" actId="2711"/>
          <ac:spMkLst>
            <pc:docMk/>
            <pc:sldMk cId="0" sldId="277"/>
            <ac:spMk id="1372" creationId="{00000000-0000-0000-0000-000000000000}"/>
          </ac:spMkLst>
        </pc:spChg>
        <pc:spChg chg="del mod">
          <ac:chgData name="Farangiz Gafurova" userId="9cf5621cdc10ec8c" providerId="LiveId" clId="{6B2C9A43-CCE5-465D-87A5-0DB04BDB6AB5}" dt="2024-10-16T15:26:06.388" v="327" actId="21"/>
          <ac:spMkLst>
            <pc:docMk/>
            <pc:sldMk cId="0" sldId="277"/>
            <ac:spMk id="1373" creationId="{00000000-0000-0000-0000-000000000000}"/>
          </ac:spMkLst>
        </pc:spChg>
        <pc:spChg chg="add del mod">
          <ac:chgData name="Farangiz Gafurova" userId="9cf5621cdc10ec8c" providerId="LiveId" clId="{6B2C9A43-CCE5-465D-87A5-0DB04BDB6AB5}" dt="2024-10-16T15:25:50.476" v="323" actId="21"/>
          <ac:spMkLst>
            <pc:docMk/>
            <pc:sldMk cId="0" sldId="277"/>
            <ac:spMk id="1374" creationId="{00000000-0000-0000-0000-000000000000}"/>
          </ac:spMkLst>
        </pc:spChg>
        <pc:spChg chg="del mod">
          <ac:chgData name="Farangiz Gafurova" userId="9cf5621cdc10ec8c" providerId="LiveId" clId="{6B2C9A43-CCE5-465D-87A5-0DB04BDB6AB5}" dt="2024-10-16T15:25:25.155" v="319" actId="478"/>
          <ac:spMkLst>
            <pc:docMk/>
            <pc:sldMk cId="0" sldId="277"/>
            <ac:spMk id="1375" creationId="{00000000-0000-0000-0000-000000000000}"/>
          </ac:spMkLst>
        </pc:spChg>
        <pc:spChg chg="del mod">
          <ac:chgData name="Farangiz Gafurova" userId="9cf5621cdc10ec8c" providerId="LiveId" clId="{6B2C9A43-CCE5-465D-87A5-0DB04BDB6AB5}" dt="2024-10-16T15:05:15.667" v="244" actId="21"/>
          <ac:spMkLst>
            <pc:docMk/>
            <pc:sldMk cId="0" sldId="277"/>
            <ac:spMk id="1376" creationId="{00000000-0000-0000-0000-000000000000}"/>
          </ac:spMkLst>
        </pc:spChg>
        <pc:grpChg chg="del">
          <ac:chgData name="Farangiz Gafurova" userId="9cf5621cdc10ec8c" providerId="LiveId" clId="{6B2C9A43-CCE5-465D-87A5-0DB04BDB6AB5}" dt="2024-10-16T15:24:19.335" v="306" actId="478"/>
          <ac:grpSpMkLst>
            <pc:docMk/>
            <pc:sldMk cId="0" sldId="277"/>
            <ac:grpSpMk id="1377" creationId="{00000000-0000-0000-0000-000000000000}"/>
          </ac:grpSpMkLst>
        </pc:grpChg>
        <pc:picChg chg="add del">
          <ac:chgData name="Farangiz Gafurova" userId="9cf5621cdc10ec8c" providerId="LiveId" clId="{6B2C9A43-CCE5-465D-87A5-0DB04BDB6AB5}" dt="2024-10-16T15:16:22.403" v="292" actId="22"/>
          <ac:picMkLst>
            <pc:docMk/>
            <pc:sldMk cId="0" sldId="277"/>
            <ac:picMk id="6" creationId="{1F172673-8235-3D7A-427E-20E09E7C7633}"/>
          </ac:picMkLst>
        </pc:picChg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78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79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80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81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82"/>
        </pc:sldMkLst>
      </pc:sldChg>
      <pc:sldChg chg="addSp delSp modSp mod ord">
        <pc:chgData name="Farangiz Gafurova" userId="9cf5621cdc10ec8c" providerId="LiveId" clId="{6B2C9A43-CCE5-465D-87A5-0DB04BDB6AB5}" dt="2024-10-16T17:10:44.534" v="1489" actId="2711"/>
        <pc:sldMkLst>
          <pc:docMk/>
          <pc:sldMk cId="0" sldId="283"/>
        </pc:sldMkLst>
        <pc:spChg chg="add mod">
          <ac:chgData name="Farangiz Gafurova" userId="9cf5621cdc10ec8c" providerId="LiveId" clId="{6B2C9A43-CCE5-465D-87A5-0DB04BDB6AB5}" dt="2024-10-16T16:40:24.446" v="1069" actId="1076"/>
          <ac:spMkLst>
            <pc:docMk/>
            <pc:sldMk cId="0" sldId="283"/>
            <ac:spMk id="4" creationId="{7A731DEA-1A86-8E14-C0C6-5E05686E3C3F}"/>
          </ac:spMkLst>
        </pc:spChg>
        <pc:spChg chg="add mod">
          <ac:chgData name="Farangiz Gafurova" userId="9cf5621cdc10ec8c" providerId="LiveId" clId="{6B2C9A43-CCE5-465D-87A5-0DB04BDB6AB5}" dt="2024-10-16T16:40:16.515" v="1068" actId="1076"/>
          <ac:spMkLst>
            <pc:docMk/>
            <pc:sldMk cId="0" sldId="283"/>
            <ac:spMk id="5" creationId="{7AC1EE25-5B66-44A7-A0CE-B606A9C8BDFF}"/>
          </ac:spMkLst>
        </pc:spChg>
        <pc:spChg chg="mod">
          <ac:chgData name="Farangiz Gafurova" userId="9cf5621cdc10ec8c" providerId="LiveId" clId="{6B2C9A43-CCE5-465D-87A5-0DB04BDB6AB5}" dt="2024-10-16T17:10:44.534" v="1489" actId="2711"/>
          <ac:spMkLst>
            <pc:docMk/>
            <pc:sldMk cId="0" sldId="283"/>
            <ac:spMk id="1634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08:05.961" v="740" actId="478"/>
          <ac:spMkLst>
            <pc:docMk/>
            <pc:sldMk cId="0" sldId="283"/>
            <ac:spMk id="1636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08:05.961" v="740" actId="478"/>
          <ac:spMkLst>
            <pc:docMk/>
            <pc:sldMk cId="0" sldId="283"/>
            <ac:spMk id="1637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08:05.961" v="740" actId="478"/>
          <ac:spMkLst>
            <pc:docMk/>
            <pc:sldMk cId="0" sldId="283"/>
            <ac:spMk id="1638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08:05.961" v="740" actId="478"/>
          <ac:spMkLst>
            <pc:docMk/>
            <pc:sldMk cId="0" sldId="283"/>
            <ac:spMk id="1639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08:05.961" v="740" actId="478"/>
          <ac:spMkLst>
            <pc:docMk/>
            <pc:sldMk cId="0" sldId="283"/>
            <ac:spMk id="1640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08:05.961" v="740" actId="478"/>
          <ac:spMkLst>
            <pc:docMk/>
            <pc:sldMk cId="0" sldId="283"/>
            <ac:spMk id="1641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08:05.961" v="740" actId="478"/>
          <ac:spMkLst>
            <pc:docMk/>
            <pc:sldMk cId="0" sldId="283"/>
            <ac:spMk id="1642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08:05.961" v="740" actId="478"/>
          <ac:spMkLst>
            <pc:docMk/>
            <pc:sldMk cId="0" sldId="283"/>
            <ac:spMk id="1643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08:05.961" v="740" actId="478"/>
          <ac:spMkLst>
            <pc:docMk/>
            <pc:sldMk cId="0" sldId="283"/>
            <ac:spMk id="1644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08:05.961" v="740" actId="478"/>
          <ac:spMkLst>
            <pc:docMk/>
            <pc:sldMk cId="0" sldId="283"/>
            <ac:spMk id="1645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08:05.961" v="740" actId="478"/>
          <ac:spMkLst>
            <pc:docMk/>
            <pc:sldMk cId="0" sldId="283"/>
            <ac:spMk id="1646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08:05.961" v="740" actId="478"/>
          <ac:spMkLst>
            <pc:docMk/>
            <pc:sldMk cId="0" sldId="283"/>
            <ac:spMk id="1647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08:05.961" v="740" actId="478"/>
          <ac:spMkLst>
            <pc:docMk/>
            <pc:sldMk cId="0" sldId="283"/>
            <ac:spMk id="1648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08:05.961" v="740" actId="478"/>
          <ac:spMkLst>
            <pc:docMk/>
            <pc:sldMk cId="0" sldId="283"/>
            <ac:spMk id="1649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08:05.961" v="740" actId="478"/>
          <ac:spMkLst>
            <pc:docMk/>
            <pc:sldMk cId="0" sldId="283"/>
            <ac:spMk id="1650" creationId="{00000000-0000-0000-0000-000000000000}"/>
          </ac:spMkLst>
        </pc:spChg>
        <pc:picChg chg="add mod">
          <ac:chgData name="Farangiz Gafurova" userId="9cf5621cdc10ec8c" providerId="LiveId" clId="{6B2C9A43-CCE5-465D-87A5-0DB04BDB6AB5}" dt="2024-10-16T16:38:13.176" v="1057" actId="1076"/>
          <ac:picMkLst>
            <pc:docMk/>
            <pc:sldMk cId="0" sldId="283"/>
            <ac:picMk id="3" creationId="{F838C255-A656-2738-26EB-BE8B22544E9A}"/>
          </ac:picMkLst>
        </pc:picChg>
        <pc:cxnChg chg="del mod">
          <ac:chgData name="Farangiz Gafurova" userId="9cf5621cdc10ec8c" providerId="LiveId" clId="{6B2C9A43-CCE5-465D-87A5-0DB04BDB6AB5}" dt="2024-10-16T16:08:05.961" v="740" actId="478"/>
          <ac:cxnSpMkLst>
            <pc:docMk/>
            <pc:sldMk cId="0" sldId="283"/>
            <ac:cxnSpMk id="1635" creationId="{00000000-0000-0000-0000-000000000000}"/>
          </ac:cxnSpMkLst>
        </pc:cxnChg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84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85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86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87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88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89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90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91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92"/>
        </pc:sldMkLst>
      </pc:sldChg>
      <pc:sldChg chg="addSp delSp modSp mod ord addAnim delAnim modAnim modNotes">
        <pc:chgData name="Farangiz Gafurova" userId="9cf5621cdc10ec8c" providerId="LiveId" clId="{6B2C9A43-CCE5-465D-87A5-0DB04BDB6AB5}" dt="2024-10-16T17:10:52.217" v="1490" actId="2711"/>
        <pc:sldMkLst>
          <pc:docMk/>
          <pc:sldMk cId="0" sldId="293"/>
        </pc:sldMkLst>
        <pc:spChg chg="add del mod">
          <ac:chgData name="Farangiz Gafurova" userId="9cf5621cdc10ec8c" providerId="LiveId" clId="{6B2C9A43-CCE5-465D-87A5-0DB04BDB6AB5}" dt="2024-10-16T16:16:28.521" v="812" actId="478"/>
          <ac:spMkLst>
            <pc:docMk/>
            <pc:sldMk cId="0" sldId="293"/>
            <ac:spMk id="3" creationId="{3B7423C3-02ED-BBEE-8441-CFC0DF126292}"/>
          </ac:spMkLst>
        </pc:spChg>
        <pc:spChg chg="add del mod">
          <ac:chgData name="Farangiz Gafurova" userId="9cf5621cdc10ec8c" providerId="LiveId" clId="{6B2C9A43-CCE5-465D-87A5-0DB04BDB6AB5}" dt="2024-10-16T16:16:27.820" v="811" actId="21"/>
          <ac:spMkLst>
            <pc:docMk/>
            <pc:sldMk cId="0" sldId="293"/>
            <ac:spMk id="5" creationId="{0EC061D0-5BD4-EA2F-5E38-6F1DD7FE5F36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7" creationId="{97CAEB1A-1F1B-BBF6-F1F9-FED35DC45521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9" creationId="{A30DCF59-F77F-39FF-2E23-4401E2086FB7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10" creationId="{A4B49998-0300-9D96-2674-105105F1984C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11" creationId="{94A0B362-714C-D0B8-0857-6AA5237734CF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12" creationId="{BA3E56F7-D800-3517-77BA-F7E86A5D7A7C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13" creationId="{99A11CA2-9BB7-6811-8212-F03A5C8E3001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14" creationId="{7ADF94EA-1BE2-77C7-37D6-FC1C3343BEAD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15" creationId="{42A07E97-036C-FDB2-531C-629D48DAB25E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16" creationId="{107B6F5C-B0F4-851C-BAA7-95E0CE7337C4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17" creationId="{59B22168-60EF-8FB8-1F7B-3A5131713DC0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18" creationId="{83926534-0D44-748C-F62D-00A97180853D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19" creationId="{2D3B5317-1124-33AC-8032-89511957604B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20" creationId="{6EC643F3-8907-F96D-4C55-3C9D9D6362F9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21" creationId="{4251FD39-C06B-CA20-DACC-A5D26CD962AD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22" creationId="{8E6974A2-C34F-2260-F41D-9356E11CCAD7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23" creationId="{C7EA7979-45AA-DF70-3EF7-FD9928A5B2FE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24" creationId="{FE6231AC-434B-008F-E38C-93FB8B52C42A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25" creationId="{69561D50-7BB9-5C88-9CA8-0FB52BD05204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26" creationId="{01F1D06B-1AA1-946D-5406-040DE1F1C817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27" creationId="{FA6A5B26-1A08-6FE2-1CAE-DD987297A99B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28" creationId="{C2642A04-89DC-02D1-5BFA-C35C92AF1D53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29" creationId="{10EE449D-E33A-1EEE-A019-1DE1042C43AE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30" creationId="{27CDC521-3404-A13B-C0EF-ABE7DD060DA6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31" creationId="{D6796601-C08D-897E-7530-584792CD9C82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32" creationId="{D7FDF05E-3D68-9C27-EB90-259BF3E341D2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33" creationId="{3BC3C3AD-E478-FE3D-C74F-52CF116658A9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34" creationId="{30F8A4C5-62EF-BB46-8685-1EE0BBC90985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35" creationId="{3A4C7022-F4CC-7F17-0076-14B056E787AD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36" creationId="{A63609E2-58DC-C85A-7F23-96287DFBEC43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37" creationId="{CF0C5218-E664-30EC-139C-59A005C50C07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38" creationId="{E0426937-8D46-2112-BE23-63212B101788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39" creationId="{C9E46509-088D-E87C-3B12-DB68451951F0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40" creationId="{4B785BE5-A70C-163C-47FE-A316316194C0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41" creationId="{EC8BE8E2-01E2-639A-5AAC-609371B73788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42" creationId="{7430CE4A-8CC1-F4F1-1C1E-16E95E45E00A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43" creationId="{3EAD28C3-0482-9357-D856-134605E962DE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44" creationId="{EBC447FA-A0DB-FD83-FDD3-BC5A32054D18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45" creationId="{40275709-FB01-B25F-E6C5-D49AA1591BB2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46" creationId="{D0237DA0-792F-DE02-DB4F-F961DDE52742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47" creationId="{6F521B37-37EF-88D7-9673-B7E8F0FE0ABF}"/>
          </ac:spMkLst>
        </pc:spChg>
        <pc:spChg chg="mod">
          <ac:chgData name="Farangiz Gafurova" userId="9cf5621cdc10ec8c" providerId="LiveId" clId="{6B2C9A43-CCE5-465D-87A5-0DB04BDB6AB5}" dt="2024-10-16T16:34:05.825" v="968"/>
          <ac:spMkLst>
            <pc:docMk/>
            <pc:sldMk cId="0" sldId="293"/>
            <ac:spMk id="48" creationId="{0994D7FD-4E17-DB31-5D18-FEB2441C6171}"/>
          </ac:spMkLst>
        </pc:spChg>
        <pc:spChg chg="add mod">
          <ac:chgData name="Farangiz Gafurova" userId="9cf5621cdc10ec8c" providerId="LiveId" clId="{6B2C9A43-CCE5-465D-87A5-0DB04BDB6AB5}" dt="2024-10-16T16:34:45.739" v="1000" actId="1076"/>
          <ac:spMkLst>
            <pc:docMk/>
            <pc:sldMk cId="0" sldId="293"/>
            <ac:spMk id="49" creationId="{C635E653-1D38-5CDB-CC37-7B3693DFF5D3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1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1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1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2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2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2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2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2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2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2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2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2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2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3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3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3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3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3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3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3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3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3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3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4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4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4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4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4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4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4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4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4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4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5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5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5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5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5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5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5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5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5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5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6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6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6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6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6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6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6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6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6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6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7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7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7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7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7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7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7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7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7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7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8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8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8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8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8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17:49.160" v="833"/>
          <ac:spMkLst>
            <pc:docMk/>
            <pc:sldMk cId="0" sldId="293"/>
            <ac:spMk id="585" creationId="{00000000-0000-0000-0000-000000000000}"/>
          </ac:spMkLst>
        </pc:spChg>
        <pc:spChg chg="add mod">
          <ac:chgData name="Farangiz Gafurova" userId="9cf5621cdc10ec8c" providerId="LiveId" clId="{6B2C9A43-CCE5-465D-87A5-0DB04BDB6AB5}" dt="2024-10-16T16:16:22.313" v="806"/>
          <ac:spMkLst>
            <pc:docMk/>
            <pc:sldMk cId="0" sldId="293"/>
            <ac:spMk id="587" creationId="{00000000-0000-0000-0000-000000000000}"/>
          </ac:spMkLst>
        </pc:spChg>
        <pc:spChg chg="add del mod">
          <ac:chgData name="Farangiz Gafurova" userId="9cf5621cdc10ec8c" providerId="LiveId" clId="{6B2C9A43-CCE5-465D-87A5-0DB04BDB6AB5}" dt="2024-10-16T16:34:51.354" v="1001" actId="1076"/>
          <ac:spMkLst>
            <pc:docMk/>
            <pc:sldMk cId="0" sldId="293"/>
            <ac:spMk id="1961" creationId="{00000000-0000-0000-0000-000000000000}"/>
          </ac:spMkLst>
        </pc:spChg>
        <pc:spChg chg="add del mod">
          <ac:chgData name="Farangiz Gafurova" userId="9cf5621cdc10ec8c" providerId="LiveId" clId="{6B2C9A43-CCE5-465D-87A5-0DB04BDB6AB5}" dt="2024-10-16T17:10:52.217" v="1490" actId="2711"/>
          <ac:spMkLst>
            <pc:docMk/>
            <pc:sldMk cId="0" sldId="293"/>
            <ac:spMk id="1962" creationId="{00000000-0000-0000-0000-000000000000}"/>
          </ac:spMkLst>
        </pc:spChg>
        <pc:grpChg chg="add mod">
          <ac:chgData name="Farangiz Gafurova" userId="9cf5621cdc10ec8c" providerId="LiveId" clId="{6B2C9A43-CCE5-465D-87A5-0DB04BDB6AB5}" dt="2024-10-16T16:34:05.825" v="968"/>
          <ac:grpSpMkLst>
            <pc:docMk/>
            <pc:sldMk cId="0" sldId="293"/>
            <ac:grpSpMk id="6" creationId="{9B92EFBA-9E0D-87C4-AB8C-3ABFB4A5B994}"/>
          </ac:grpSpMkLst>
        </pc:grpChg>
        <pc:grpChg chg="mod">
          <ac:chgData name="Farangiz Gafurova" userId="9cf5621cdc10ec8c" providerId="LiveId" clId="{6B2C9A43-CCE5-465D-87A5-0DB04BDB6AB5}" dt="2024-10-16T16:34:05.825" v="968"/>
          <ac:grpSpMkLst>
            <pc:docMk/>
            <pc:sldMk cId="0" sldId="293"/>
            <ac:grpSpMk id="8" creationId="{ABBF03DD-7502-1EE9-BAF5-BF39BEAF2E45}"/>
          </ac:grpSpMkLst>
        </pc:grpChg>
        <pc:grpChg chg="add mod">
          <ac:chgData name="Farangiz Gafurova" userId="9cf5621cdc10ec8c" providerId="LiveId" clId="{6B2C9A43-CCE5-465D-87A5-0DB04BDB6AB5}" dt="2024-10-16T16:27:21.595" v="916" actId="14100"/>
          <ac:grpSpMkLst>
            <pc:docMk/>
            <pc:sldMk cId="0" sldId="293"/>
            <ac:grpSpMk id="516" creationId="{00000000-0000-0000-0000-000000000000}"/>
          </ac:grpSpMkLst>
        </pc:grpChg>
        <pc:grpChg chg="add del">
          <ac:chgData name="Farangiz Gafurova" userId="9cf5621cdc10ec8c" providerId="LiveId" clId="{6B2C9A43-CCE5-465D-87A5-0DB04BDB6AB5}" dt="2024-10-16T16:17:27.284" v="822" actId="21"/>
          <ac:grpSpMkLst>
            <pc:docMk/>
            <pc:sldMk cId="0" sldId="293"/>
            <ac:grpSpMk id="1963" creationId="{00000000-0000-0000-0000-000000000000}"/>
          </ac:grpSpMkLst>
        </pc:grpChg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94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95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96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97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98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299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00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01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02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03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04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05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06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07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08"/>
        </pc:sldMkLst>
      </pc:sldChg>
      <pc:sldChg chg="delSp add del mod delAnim">
        <pc:chgData name="Farangiz Gafurova" userId="9cf5621cdc10ec8c" providerId="LiveId" clId="{6B2C9A43-CCE5-465D-87A5-0DB04BDB6AB5}" dt="2024-10-16T17:03:15.230" v="1428" actId="18676"/>
        <pc:sldMkLst>
          <pc:docMk/>
          <pc:sldMk cId="0" sldId="309"/>
        </pc:sldMkLst>
        <pc:grpChg chg="del">
          <ac:chgData name="Farangiz Gafurova" userId="9cf5621cdc10ec8c" providerId="LiveId" clId="{6B2C9A43-CCE5-465D-87A5-0DB04BDB6AB5}" dt="2024-10-16T16:58:32.553" v="1362" actId="21"/>
          <ac:grpSpMkLst>
            <pc:docMk/>
            <pc:sldMk cId="0" sldId="309"/>
            <ac:grpSpMk id="2556" creationId="{00000000-0000-0000-0000-000000000000}"/>
          </ac:grpSpMkLst>
        </pc:grpChg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10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11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12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13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14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15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16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17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18"/>
        </pc:sldMkLst>
      </pc:sldChg>
      <pc:sldChg chg="addSp delSp modSp mod ord modClrScheme delAnim modAnim chgLayout">
        <pc:chgData name="Farangiz Gafurova" userId="9cf5621cdc10ec8c" providerId="LiveId" clId="{6B2C9A43-CCE5-465D-87A5-0DB04BDB6AB5}" dt="2024-10-16T17:11:28.954" v="1500" actId="1076"/>
        <pc:sldMkLst>
          <pc:docMk/>
          <pc:sldMk cId="0" sldId="319"/>
        </pc:sldMkLst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1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1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1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1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1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1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1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1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1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1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2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2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2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2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2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2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2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2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2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7:26.256" v="1354"/>
          <ac:spMkLst>
            <pc:docMk/>
            <pc:sldMk cId="0" sldId="319"/>
            <ac:spMk id="29" creationId="{00000000-0000-0000-0000-000000000000}"/>
          </ac:spMkLst>
        </pc:spChg>
        <pc:spChg chg="add del mod ord">
          <ac:chgData name="Farangiz Gafurova" userId="9cf5621cdc10ec8c" providerId="LiveId" clId="{6B2C9A43-CCE5-465D-87A5-0DB04BDB6AB5}" dt="2024-10-16T17:00:00.189" v="1378" actId="21"/>
          <ac:spMkLst>
            <pc:docMk/>
            <pc:sldMk cId="0" sldId="319"/>
            <ac:spMk id="30" creationId="{696D16DD-5EE1-C731-9339-9097D60EA0AC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5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5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6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6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6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6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6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6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6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6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6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7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7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7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7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7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7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7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7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7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7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8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81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82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83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84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85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86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87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8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89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90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6:58:56.578" v="1369"/>
          <ac:spMkLst>
            <pc:docMk/>
            <pc:sldMk cId="0" sldId="319"/>
            <ac:spMk id="2591" creationId="{00000000-0000-0000-0000-000000000000}"/>
          </ac:spMkLst>
        </pc:spChg>
        <pc:spChg chg="mod ord">
          <ac:chgData name="Farangiz Gafurova" userId="9cf5621cdc10ec8c" providerId="LiveId" clId="{6B2C9A43-CCE5-465D-87A5-0DB04BDB6AB5}" dt="2024-10-16T17:11:28.954" v="1500" actId="1076"/>
          <ac:spMkLst>
            <pc:docMk/>
            <pc:sldMk cId="0" sldId="319"/>
            <ac:spMk id="2875" creationId="{00000000-0000-0000-0000-000000000000}"/>
          </ac:spMkLst>
        </pc:spChg>
        <pc:spChg chg="del mod ord">
          <ac:chgData name="Farangiz Gafurova" userId="9cf5621cdc10ec8c" providerId="LiveId" clId="{6B2C9A43-CCE5-465D-87A5-0DB04BDB6AB5}" dt="2024-10-16T17:00:08.772" v="1380" actId="21"/>
          <ac:spMkLst>
            <pc:docMk/>
            <pc:sldMk cId="0" sldId="319"/>
            <ac:spMk id="2876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59:39.055" v="1372" actId="478"/>
          <ac:spMkLst>
            <pc:docMk/>
            <pc:sldMk cId="0" sldId="319"/>
            <ac:spMk id="2877" creationId="{00000000-0000-0000-0000-000000000000}"/>
          </ac:spMkLst>
        </pc:spChg>
        <pc:grpChg chg="add del mod">
          <ac:chgData name="Farangiz Gafurova" userId="9cf5621cdc10ec8c" providerId="LiveId" clId="{6B2C9A43-CCE5-465D-87A5-0DB04BDB6AB5}" dt="2024-10-16T16:57:50.927" v="1357" actId="21"/>
          <ac:grpSpMkLst>
            <pc:docMk/>
            <pc:sldMk cId="0" sldId="319"/>
            <ac:grpSpMk id="2" creationId="{00000000-0000-0000-0000-000000000000}"/>
          </ac:grpSpMkLst>
        </pc:grpChg>
        <pc:grpChg chg="mod">
          <ac:chgData name="Farangiz Gafurova" userId="9cf5621cdc10ec8c" providerId="LiveId" clId="{6B2C9A43-CCE5-465D-87A5-0DB04BDB6AB5}" dt="2024-10-16T16:57:26.256" v="1354"/>
          <ac:grpSpMkLst>
            <pc:docMk/>
            <pc:sldMk cId="0" sldId="319"/>
            <ac:grpSpMk id="4" creationId="{00000000-0000-0000-0000-000000000000}"/>
          </ac:grpSpMkLst>
        </pc:grpChg>
        <pc:grpChg chg="add mod">
          <ac:chgData name="Farangiz Gafurova" userId="9cf5621cdc10ec8c" providerId="LiveId" clId="{6B2C9A43-CCE5-465D-87A5-0DB04BDB6AB5}" dt="2024-10-16T17:00:31.799" v="1409" actId="1076"/>
          <ac:grpSpMkLst>
            <pc:docMk/>
            <pc:sldMk cId="0" sldId="319"/>
            <ac:grpSpMk id="2556" creationId="{00000000-0000-0000-0000-000000000000}"/>
          </ac:grpSpMkLst>
        </pc:grpChg>
        <pc:grpChg chg="mod">
          <ac:chgData name="Farangiz Gafurova" userId="9cf5621cdc10ec8c" providerId="LiveId" clId="{6B2C9A43-CCE5-465D-87A5-0DB04BDB6AB5}" dt="2024-10-16T16:58:56.578" v="1369"/>
          <ac:grpSpMkLst>
            <pc:docMk/>
            <pc:sldMk cId="0" sldId="319"/>
            <ac:grpSpMk id="2557" creationId="{00000000-0000-0000-0000-000000000000}"/>
          </ac:grpSpMkLst>
        </pc:grpChg>
        <pc:grpChg chg="mod">
          <ac:chgData name="Farangiz Gafurova" userId="9cf5621cdc10ec8c" providerId="LiveId" clId="{6B2C9A43-CCE5-465D-87A5-0DB04BDB6AB5}" dt="2024-10-16T16:58:56.578" v="1369"/>
          <ac:grpSpMkLst>
            <pc:docMk/>
            <pc:sldMk cId="0" sldId="319"/>
            <ac:grpSpMk id="2561" creationId="{00000000-0000-0000-0000-000000000000}"/>
          </ac:grpSpMkLst>
        </pc:grpChg>
        <pc:grpChg chg="del">
          <ac:chgData name="Farangiz Gafurova" userId="9cf5621cdc10ec8c" providerId="LiveId" clId="{6B2C9A43-CCE5-465D-87A5-0DB04BDB6AB5}" dt="2024-10-16T16:59:45.035" v="1374" actId="478"/>
          <ac:grpSpMkLst>
            <pc:docMk/>
            <pc:sldMk cId="0" sldId="319"/>
            <ac:grpSpMk id="2878" creationId="{00000000-0000-0000-0000-000000000000}"/>
          </ac:grpSpMkLst>
        </pc:grpChg>
        <pc:grpChg chg="del">
          <ac:chgData name="Farangiz Gafurova" userId="9cf5621cdc10ec8c" providerId="LiveId" clId="{6B2C9A43-CCE5-465D-87A5-0DB04BDB6AB5}" dt="2024-10-16T16:59:46.224" v="1375" actId="478"/>
          <ac:grpSpMkLst>
            <pc:docMk/>
            <pc:sldMk cId="0" sldId="319"/>
            <ac:grpSpMk id="2882" creationId="{00000000-0000-0000-0000-000000000000}"/>
          </ac:grpSpMkLst>
        </pc:grpChg>
        <pc:grpChg chg="del">
          <ac:chgData name="Farangiz Gafurova" userId="9cf5621cdc10ec8c" providerId="LiveId" clId="{6B2C9A43-CCE5-465D-87A5-0DB04BDB6AB5}" dt="2024-10-16T16:59:47.551" v="1376" actId="478"/>
          <ac:grpSpMkLst>
            <pc:docMk/>
            <pc:sldMk cId="0" sldId="319"/>
            <ac:grpSpMk id="2888" creationId="{00000000-0000-0000-0000-000000000000}"/>
          </ac:grpSpMkLst>
        </pc:grpChg>
        <pc:grpChg chg="del">
          <ac:chgData name="Farangiz Gafurova" userId="9cf5621cdc10ec8c" providerId="LiveId" clId="{6B2C9A43-CCE5-465D-87A5-0DB04BDB6AB5}" dt="2024-10-16T16:57:21.902" v="1353" actId="21"/>
          <ac:grpSpMkLst>
            <pc:docMk/>
            <pc:sldMk cId="0" sldId="319"/>
            <ac:grpSpMk id="2892" creationId="{00000000-0000-0000-0000-000000000000}"/>
          </ac:grpSpMkLst>
        </pc:grpChg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20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21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22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23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24"/>
        </pc:sldMkLst>
      </pc:sldChg>
      <pc:sldChg chg="addSp delSp modSp mod ord modAnim modNotes">
        <pc:chgData name="Farangiz Gafurova" userId="9cf5621cdc10ec8c" providerId="LiveId" clId="{6B2C9A43-CCE5-465D-87A5-0DB04BDB6AB5}" dt="2024-10-16T17:11:05.512" v="1493" actId="2711"/>
        <pc:sldMkLst>
          <pc:docMk/>
          <pc:sldMk cId="0" sldId="325"/>
        </pc:sldMkLst>
        <pc:spChg chg="add del mod">
          <ac:chgData name="Farangiz Gafurova" userId="9cf5621cdc10ec8c" providerId="LiveId" clId="{6B2C9A43-CCE5-465D-87A5-0DB04BDB6AB5}" dt="2024-10-16T16:49:24.980" v="1323" actId="21"/>
          <ac:spMkLst>
            <pc:docMk/>
            <pc:sldMk cId="0" sldId="325"/>
            <ac:spMk id="3" creationId="{C6228AE0-8F97-949F-B741-AF0680528209}"/>
          </ac:spMkLst>
        </pc:spChg>
        <pc:spChg chg="add del mod">
          <ac:chgData name="Farangiz Gafurova" userId="9cf5621cdc10ec8c" providerId="LiveId" clId="{6B2C9A43-CCE5-465D-87A5-0DB04BDB6AB5}" dt="2024-10-16T16:49:27.728" v="1324" actId="21"/>
          <ac:spMkLst>
            <pc:docMk/>
            <pc:sldMk cId="0" sldId="325"/>
            <ac:spMk id="5" creationId="{62AD40F7-FC29-003E-A6A5-2146F8EE319E}"/>
          </ac:spMkLst>
        </pc:spChg>
        <pc:spChg chg="add mod">
          <ac:chgData name="Farangiz Gafurova" userId="9cf5621cdc10ec8c" providerId="LiveId" clId="{6B2C9A43-CCE5-465D-87A5-0DB04BDB6AB5}" dt="2024-10-16T16:53:15.614" v="1344" actId="1076"/>
          <ac:spMkLst>
            <pc:docMk/>
            <pc:sldMk cId="0" sldId="325"/>
            <ac:spMk id="6" creationId="{5648380A-E2EC-702F-D362-D2603B65D107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27" creationId="{595EAB3A-77A3-E2D3-D2CF-5B4F7C3A1B68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29" creationId="{F5DC6A8A-630F-EA52-5DBC-6D900F33483C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30" creationId="{F3EE0F34-566A-DD5D-BD01-EEA6310457A8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31" creationId="{B675611A-68BD-4E76-0C26-133A10430091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32" creationId="{28D7F5FD-3F70-0BD4-6BE4-F1B155BACFAA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33" creationId="{8931D7AB-4ABC-5FED-0319-E066D4A8852E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34" creationId="{C036CDAB-0AFC-1A5F-F88A-349EE7488F96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35" creationId="{E64E654B-662C-0FD9-92F5-EA4942B1425D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36" creationId="{513F5C30-823B-5F15-9C09-9CE3707A2628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37" creationId="{F890DD24-92C9-3DF2-0C10-03DBC5176A82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38" creationId="{9420A55D-7409-991C-6551-A5A929498092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39" creationId="{8A63BBA1-E7F9-509B-08E3-42E09B17B3B0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40" creationId="{7C46F426-AD65-822D-C913-A614228F81DC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41" creationId="{7D956A6E-C8A2-EDA7-6A72-A8FA2CBEDC12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42" creationId="{EDBE36DC-1500-1BB0-6C9F-E5FA81D8AA52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43" creationId="{5BE0E8F5-29C8-1A94-2D40-7E2AB7D70AEB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44" creationId="{CB839D4A-6510-A4EA-EEB9-6064FD59445C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45" creationId="{7A62DD0C-5FBD-6AEF-E5A6-7DFF717704F8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46" creationId="{EA61C8D7-577B-1C74-3098-C46D658CA726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47" creationId="{6050D91F-F22C-9955-439F-4DF67B4839A8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48" creationId="{9C999194-D1C1-E4D8-350C-0DBD65448B3A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49" creationId="{D707273F-9183-4A23-7EAD-D09CA95C1E40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50" creationId="{243579EF-F057-6F51-FA64-838ADBC18E90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51" creationId="{1C2C6164-47E4-4B12-A0B4-634E1C6C3626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52" creationId="{1EB476F3-20DF-E0FE-703E-F03D9EA5E15C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53" creationId="{DCAAE6A6-5F54-2FB9-CE11-7C8BBAB40DE6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54" creationId="{B63B9CD7-C24E-DB13-5BB4-D3F70431A562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55" creationId="{0EECB1F6-A476-A886-88AB-EBEDFC27D41D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56" creationId="{6CCBB539-92E8-899B-5A11-446D0B5E4078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57" creationId="{154CC580-3F21-3316-9DC8-F4D4AADD056C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58" creationId="{F7AC9733-D5B8-A025-7276-2089629B32C6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59" creationId="{48DF512A-9A62-2C98-AE56-F110BE3BB9BB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60" creationId="{EADC115A-8662-59DF-C7DB-59E02DC388E3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61" creationId="{97A05373-6059-D408-C483-D1C0C289EFB6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62" creationId="{E477382E-1303-CA7E-CCE7-9D1952176D0F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63" creationId="{F92FE530-FEE9-2F75-5872-CC1836836368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448" creationId="{F4A77C78-B48C-1E92-4206-2FDCF2956300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449" creationId="{0B92AC50-65D4-54D2-31B3-B15E46A0C273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450" creationId="{90B5F143-83AF-FF0A-99B1-523B86427970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451" creationId="{D2D2D2A8-014F-A26C-131A-DDD9C7A1CB28}"/>
          </ac:spMkLst>
        </pc:spChg>
        <pc:spChg chg="mod">
          <ac:chgData name="Farangiz Gafurova" userId="9cf5621cdc10ec8c" providerId="LiveId" clId="{6B2C9A43-CCE5-465D-87A5-0DB04BDB6AB5}" dt="2024-10-16T16:50:18.524" v="1330"/>
          <ac:spMkLst>
            <pc:docMk/>
            <pc:sldMk cId="0" sldId="325"/>
            <ac:spMk id="452" creationId="{A6EF047C-5035-A08A-A5D2-A142324C67EF}"/>
          </ac:spMkLst>
        </pc:spChg>
        <pc:spChg chg="add mod ord">
          <ac:chgData name="Farangiz Gafurova" userId="9cf5621cdc10ec8c" providerId="LiveId" clId="{6B2C9A43-CCE5-465D-87A5-0DB04BDB6AB5}" dt="2024-10-16T16:50:44.317" v="1336" actId="167"/>
          <ac:spMkLst>
            <pc:docMk/>
            <pc:sldMk cId="0" sldId="325"/>
            <ac:spMk id="1218" creationId="{00000000-0000-0000-0000-000000000000}"/>
          </ac:spMkLst>
        </pc:spChg>
        <pc:spChg chg="mod">
          <ac:chgData name="Farangiz Gafurova" userId="9cf5621cdc10ec8c" providerId="LiveId" clId="{6B2C9A43-CCE5-465D-87A5-0DB04BDB6AB5}" dt="2024-10-16T17:11:05.512" v="1493" actId="2711"/>
          <ac:spMkLst>
            <pc:docMk/>
            <pc:sldMk cId="0" sldId="325"/>
            <ac:spMk id="4870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9:19.689" v="1322" actId="478"/>
          <ac:spMkLst>
            <pc:docMk/>
            <pc:sldMk cId="0" sldId="325"/>
            <ac:spMk id="4871" creationId="{00000000-0000-0000-0000-000000000000}"/>
          </ac:spMkLst>
        </pc:spChg>
        <pc:spChg chg="del">
          <ac:chgData name="Farangiz Gafurova" userId="9cf5621cdc10ec8c" providerId="LiveId" clId="{6B2C9A43-CCE5-465D-87A5-0DB04BDB6AB5}" dt="2024-10-16T16:49:19.689" v="1322" actId="478"/>
          <ac:spMkLst>
            <pc:docMk/>
            <pc:sldMk cId="0" sldId="325"/>
            <ac:spMk id="4872" creationId="{00000000-0000-0000-0000-000000000000}"/>
          </ac:spMkLst>
        </pc:spChg>
        <pc:grpChg chg="add mod">
          <ac:chgData name="Farangiz Gafurova" userId="9cf5621cdc10ec8c" providerId="LiveId" clId="{6B2C9A43-CCE5-465D-87A5-0DB04BDB6AB5}" dt="2024-10-16T16:50:51.977" v="1337" actId="1076"/>
          <ac:grpSpMkLst>
            <pc:docMk/>
            <pc:sldMk cId="0" sldId="325"/>
            <ac:grpSpMk id="26" creationId="{B1433963-05DF-E5D2-2ACE-2FDB4C45D65F}"/>
          </ac:grpSpMkLst>
        </pc:grpChg>
        <pc:grpChg chg="mod">
          <ac:chgData name="Farangiz Gafurova" userId="9cf5621cdc10ec8c" providerId="LiveId" clId="{6B2C9A43-CCE5-465D-87A5-0DB04BDB6AB5}" dt="2024-10-16T16:50:18.524" v="1330"/>
          <ac:grpSpMkLst>
            <pc:docMk/>
            <pc:sldMk cId="0" sldId="325"/>
            <ac:grpSpMk id="28" creationId="{9FDC6ADD-F677-3764-92F4-B8EB8C0F5606}"/>
          </ac:grpSpMkLst>
        </pc:grpChg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26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27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28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29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30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31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32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33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34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35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36"/>
        </pc:sldMkLst>
      </pc:sldChg>
      <pc:sldChg chg="add del">
        <pc:chgData name="Farangiz Gafurova" userId="9cf5621cdc10ec8c" providerId="LiveId" clId="{6B2C9A43-CCE5-465D-87A5-0DB04BDB6AB5}" dt="2024-10-16T17:03:15.230" v="1428" actId="18676"/>
        <pc:sldMkLst>
          <pc:docMk/>
          <pc:sldMk cId="0" sldId="337"/>
        </pc:sldMkLst>
      </pc:sldChg>
      <pc:sldChg chg="add del">
        <pc:chgData name="Farangiz Gafurova" userId="9cf5621cdc10ec8c" providerId="LiveId" clId="{6B2C9A43-CCE5-465D-87A5-0DB04BDB6AB5}" dt="2024-10-16T16:42:50.198" v="1099" actId="2696"/>
        <pc:sldMkLst>
          <pc:docMk/>
          <pc:sldMk cId="1857142375" sldId="338"/>
        </pc:sldMkLst>
      </pc:sldChg>
      <pc:sldChg chg="add del">
        <pc:chgData name="Farangiz Gafurova" userId="9cf5621cdc10ec8c" providerId="LiveId" clId="{6B2C9A43-CCE5-465D-87A5-0DB04BDB6AB5}" dt="2024-10-16T16:42:43.729" v="1097" actId="2696"/>
        <pc:sldMkLst>
          <pc:docMk/>
          <pc:sldMk cId="2776234974" sldId="338"/>
        </pc:sldMkLst>
      </pc:sldChg>
      <pc:sldMasterChg chg="addSldLayout delSldLayout">
        <pc:chgData name="Farangiz Gafurova" userId="9cf5621cdc10ec8c" providerId="LiveId" clId="{6B2C9A43-CCE5-465D-87A5-0DB04BDB6AB5}" dt="2024-10-16T17:03:15.230" v="1428" actId="18676"/>
        <pc:sldMasterMkLst>
          <pc:docMk/>
          <pc:sldMasterMk cId="0" sldId="2147483701"/>
        </pc:sldMasterMkLst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49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52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54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55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56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57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60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61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62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63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64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65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66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67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68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69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70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71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72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73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74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75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76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77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79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80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81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83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84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85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86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87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88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89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90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91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92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94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95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96"/>
          </pc:sldLayoutMkLst>
        </pc:sldLayoutChg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1"/>
            <pc:sldLayoutMk cId="0" sldId="2147483697"/>
          </pc:sldLayoutMkLst>
        </pc:sldLayoutChg>
      </pc:sldMasterChg>
      <pc:sldMasterChg chg="add del addSldLayout delSldLayout">
        <pc:chgData name="Farangiz Gafurova" userId="9cf5621cdc10ec8c" providerId="LiveId" clId="{6B2C9A43-CCE5-465D-87A5-0DB04BDB6AB5}" dt="2024-10-16T17:03:15.230" v="1428" actId="18676"/>
        <pc:sldMasterMkLst>
          <pc:docMk/>
          <pc:sldMasterMk cId="0" sldId="2147483702"/>
        </pc:sldMasterMkLst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2"/>
            <pc:sldLayoutMk cId="0" sldId="2147483699"/>
          </pc:sldLayoutMkLst>
        </pc:sldLayoutChg>
      </pc:sldMasterChg>
      <pc:sldMasterChg chg="add del addSldLayout delSldLayout">
        <pc:chgData name="Farangiz Gafurova" userId="9cf5621cdc10ec8c" providerId="LiveId" clId="{6B2C9A43-CCE5-465D-87A5-0DB04BDB6AB5}" dt="2024-10-16T17:03:15.230" v="1428" actId="18676"/>
        <pc:sldMasterMkLst>
          <pc:docMk/>
          <pc:sldMasterMk cId="0" sldId="2147483703"/>
        </pc:sldMasterMkLst>
        <pc:sldLayoutChg chg="add del">
          <pc:chgData name="Farangiz Gafurova" userId="9cf5621cdc10ec8c" providerId="LiveId" clId="{6B2C9A43-CCE5-465D-87A5-0DB04BDB6AB5}" dt="2024-10-16T17:03:15.230" v="1428" actId="18676"/>
          <pc:sldLayoutMkLst>
            <pc:docMk/>
            <pc:sldMasterMk cId="0" sldId="2147483703"/>
            <pc:sldLayoutMk cId="0" sldId="214748370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9c5b43d22e_1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9c5b43d22e_1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6e5358f068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6e5358f068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eb8266daf_0_1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eb8266daf_0_1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6ea7d45174_0_31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6ea7d45174_0_31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6ea7d45174_0_31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6ea7d45174_0_31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7" name="Google Shape;4867;g6eb8266daf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8" name="Google Shape;4868;g6eb8266daf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2" name="Google Shape;2872;g6eb8266da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3" name="Google Shape;2873;g6eb8266daf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27350" y="-16675"/>
            <a:ext cx="9206300" cy="5191375"/>
          </a:xfrm>
          <a:custGeom>
            <a:avLst/>
            <a:gdLst/>
            <a:ahLst/>
            <a:cxnLst/>
            <a:rect l="l" t="t" r="r" b="b"/>
            <a:pathLst>
              <a:path w="368252" h="207655" extrusionOk="0">
                <a:moveTo>
                  <a:pt x="0" y="206561"/>
                </a:moveTo>
                <a:lnTo>
                  <a:pt x="367705" y="0"/>
                </a:lnTo>
                <a:lnTo>
                  <a:pt x="368252" y="2076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014500" y="1334400"/>
            <a:ext cx="4266000" cy="9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014500" y="3291325"/>
            <a:ext cx="3157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5014500" y="2044800"/>
            <a:ext cx="4266000" cy="9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HEADER_2_1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/>
          <p:nvPr/>
        </p:nvSpPr>
        <p:spPr>
          <a:xfrm flipH="1">
            <a:off x="5990100" y="-13675"/>
            <a:ext cx="3153900" cy="515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52"/>
          <p:cNvSpPr txBox="1">
            <a:spLocks noGrp="1"/>
          </p:cNvSpPr>
          <p:nvPr>
            <p:ph type="title"/>
          </p:nvPr>
        </p:nvSpPr>
        <p:spPr>
          <a:xfrm>
            <a:off x="792225" y="821100"/>
            <a:ext cx="4142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34" name="Google Shape;334;p52"/>
          <p:cNvSpPr txBox="1">
            <a:spLocks noGrp="1"/>
          </p:cNvSpPr>
          <p:nvPr>
            <p:ph type="subTitle" idx="1"/>
          </p:nvPr>
        </p:nvSpPr>
        <p:spPr>
          <a:xfrm>
            <a:off x="792225" y="1579525"/>
            <a:ext cx="3464700" cy="15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5" name="Google Shape;335;p52"/>
          <p:cNvSpPr txBox="1"/>
          <p:nvPr/>
        </p:nvSpPr>
        <p:spPr>
          <a:xfrm>
            <a:off x="792225" y="3762425"/>
            <a:ext cx="3192600" cy="6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Slidesgo, including icons by Flaticon, and infographics &amp; images by Freepik. 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>
            <a:off x="-27350" y="-16675"/>
            <a:ext cx="9206300" cy="5191375"/>
          </a:xfrm>
          <a:custGeom>
            <a:avLst/>
            <a:gdLst/>
            <a:ahLst/>
            <a:cxnLst/>
            <a:rect l="l" t="t" r="r" b="b"/>
            <a:pathLst>
              <a:path w="368252" h="207655" extrusionOk="0">
                <a:moveTo>
                  <a:pt x="0" y="206561"/>
                </a:moveTo>
                <a:lnTo>
                  <a:pt x="367705" y="0"/>
                </a:lnTo>
                <a:lnTo>
                  <a:pt x="368252" y="2076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450" y="1080575"/>
            <a:ext cx="7703100" cy="35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92800" y="1131050"/>
            <a:ext cx="3735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15290" y="1131050"/>
            <a:ext cx="37359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-17225" y="1378500"/>
            <a:ext cx="6616800" cy="376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212500" y="1803975"/>
            <a:ext cx="3273600" cy="24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2"/>
          </p:nvPr>
        </p:nvSpPr>
        <p:spPr>
          <a:xfrm>
            <a:off x="824050" y="1885864"/>
            <a:ext cx="22842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824050" y="2278425"/>
            <a:ext cx="228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824050" y="1303625"/>
            <a:ext cx="22842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4"/>
          </p:nvPr>
        </p:nvSpPr>
        <p:spPr>
          <a:xfrm>
            <a:off x="3429900" y="1885864"/>
            <a:ext cx="22842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5"/>
          </p:nvPr>
        </p:nvSpPr>
        <p:spPr>
          <a:xfrm>
            <a:off x="3429900" y="2278425"/>
            <a:ext cx="228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6" hasCustomPrompt="1"/>
          </p:nvPr>
        </p:nvSpPr>
        <p:spPr>
          <a:xfrm>
            <a:off x="3429900" y="1303625"/>
            <a:ext cx="22842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7"/>
          </p:nvPr>
        </p:nvSpPr>
        <p:spPr>
          <a:xfrm>
            <a:off x="6035750" y="1885864"/>
            <a:ext cx="22842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8"/>
          </p:nvPr>
        </p:nvSpPr>
        <p:spPr>
          <a:xfrm>
            <a:off x="6035750" y="2278425"/>
            <a:ext cx="228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9" hasCustomPrompt="1"/>
          </p:nvPr>
        </p:nvSpPr>
        <p:spPr>
          <a:xfrm>
            <a:off x="6035750" y="1303625"/>
            <a:ext cx="22842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3"/>
          </p:nvPr>
        </p:nvSpPr>
        <p:spPr>
          <a:xfrm>
            <a:off x="824050" y="3651654"/>
            <a:ext cx="22842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4"/>
          </p:nvPr>
        </p:nvSpPr>
        <p:spPr>
          <a:xfrm>
            <a:off x="824050" y="4044215"/>
            <a:ext cx="228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5" hasCustomPrompt="1"/>
          </p:nvPr>
        </p:nvSpPr>
        <p:spPr>
          <a:xfrm>
            <a:off x="824050" y="3069415"/>
            <a:ext cx="22842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6"/>
          </p:nvPr>
        </p:nvSpPr>
        <p:spPr>
          <a:xfrm>
            <a:off x="3429900" y="3651654"/>
            <a:ext cx="22842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7"/>
          </p:nvPr>
        </p:nvSpPr>
        <p:spPr>
          <a:xfrm>
            <a:off x="3429900" y="4044215"/>
            <a:ext cx="228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8" hasCustomPrompt="1"/>
          </p:nvPr>
        </p:nvSpPr>
        <p:spPr>
          <a:xfrm>
            <a:off x="3429900" y="3069415"/>
            <a:ext cx="22842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9"/>
          </p:nvPr>
        </p:nvSpPr>
        <p:spPr>
          <a:xfrm>
            <a:off x="6035750" y="3651654"/>
            <a:ext cx="2284200" cy="5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20"/>
          </p:nvPr>
        </p:nvSpPr>
        <p:spPr>
          <a:xfrm>
            <a:off x="6035750" y="4044215"/>
            <a:ext cx="228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1" hasCustomPrompt="1"/>
          </p:nvPr>
        </p:nvSpPr>
        <p:spPr>
          <a:xfrm>
            <a:off x="6035750" y="3069415"/>
            <a:ext cx="22842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APTION_ONLY_2">
    <p:bg>
      <p:bgPr>
        <a:solidFill>
          <a:schemeClr val="accent4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/>
          <p:nvPr/>
        </p:nvSpPr>
        <p:spPr>
          <a:xfrm flipH="1">
            <a:off x="6123900" y="2123400"/>
            <a:ext cx="3324900" cy="33249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2"/>
          <p:cNvSpPr/>
          <p:nvPr/>
        </p:nvSpPr>
        <p:spPr>
          <a:xfrm rot="10800000" flipH="1">
            <a:off x="-381000" y="-381000"/>
            <a:ext cx="3317100" cy="3317100"/>
          </a:xfrm>
          <a:prstGeom prst="rtTriangl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254450"/>
            <a:ext cx="85206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/>
          <p:nvPr/>
        </p:nvSpPr>
        <p:spPr>
          <a:xfrm flipH="1">
            <a:off x="0" y="0"/>
            <a:ext cx="31455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4181057" y="2379450"/>
            <a:ext cx="414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1"/>
          </p:nvPr>
        </p:nvSpPr>
        <p:spPr>
          <a:xfrm>
            <a:off x="4858757" y="3291025"/>
            <a:ext cx="3464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36"/>
          <p:cNvSpPr txBox="1">
            <a:spLocks noGrp="1"/>
          </p:cNvSpPr>
          <p:nvPr>
            <p:ph type="title" idx="2" hasCustomPrompt="1"/>
          </p:nvPr>
        </p:nvSpPr>
        <p:spPr>
          <a:xfrm>
            <a:off x="4858757" y="963550"/>
            <a:ext cx="3464700" cy="128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6">
  <p:cSld name="TITLE_ONLY_1_1_4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>
            <a:spLocks noGrp="1"/>
          </p:cNvSpPr>
          <p:nvPr>
            <p:ph type="title"/>
          </p:nvPr>
        </p:nvSpPr>
        <p:spPr>
          <a:xfrm>
            <a:off x="311700" y="254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7"/>
          <p:cNvSpPr/>
          <p:nvPr/>
        </p:nvSpPr>
        <p:spPr>
          <a:xfrm rot="10800000" flipH="1">
            <a:off x="1200" y="0"/>
            <a:ext cx="1826400" cy="182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7"/>
          <p:cNvSpPr/>
          <p:nvPr/>
        </p:nvSpPr>
        <p:spPr>
          <a:xfrm flipH="1">
            <a:off x="7317600" y="3313614"/>
            <a:ext cx="1826400" cy="1826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eucha"/>
              <a:buNone/>
              <a:defRPr sz="2800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  <p:sldLayoutId id="2147483659" r:id="rId6"/>
    <p:sldLayoutId id="2147483678" r:id="rId7"/>
    <p:sldLayoutId id="2147483682" r:id="rId8"/>
    <p:sldLayoutId id="2147483693" r:id="rId9"/>
    <p:sldLayoutId id="2147483698" r:id="rId10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>
            <a:spLocks noGrp="1"/>
          </p:cNvSpPr>
          <p:nvPr>
            <p:ph type="ctrTitle"/>
          </p:nvPr>
        </p:nvSpPr>
        <p:spPr>
          <a:xfrm>
            <a:off x="4831382" y="1455314"/>
            <a:ext cx="4266000" cy="9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>
                <a:latin typeface="Segoe Script" panose="030B0504020000000003" pitchFamily="66" charset="0"/>
              </a:rPr>
              <a:t>БМС - 3</a:t>
            </a:r>
            <a:endParaRPr sz="6600" dirty="0">
              <a:latin typeface="Segoe Script" panose="030B0504020000000003" pitchFamily="66" charset="0"/>
            </a:endParaRPr>
          </a:p>
        </p:txBody>
      </p:sp>
      <p:sp>
        <p:nvSpPr>
          <p:cNvPr id="349" name="Google Shape;349;p57"/>
          <p:cNvSpPr txBox="1">
            <a:spLocks noGrp="1"/>
          </p:cNvSpPr>
          <p:nvPr>
            <p:ph type="subTitle" idx="1"/>
          </p:nvPr>
        </p:nvSpPr>
        <p:spPr>
          <a:xfrm>
            <a:off x="4672763" y="3626652"/>
            <a:ext cx="4019772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Гафурова Фарангиз </a:t>
            </a:r>
            <a:r>
              <a:rPr lang="ru-RU" dirty="0" err="1"/>
              <a:t>Фуркатовна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373432</a:t>
            </a:r>
            <a:endParaRPr dirty="0"/>
          </a:p>
        </p:txBody>
      </p:sp>
      <p:sp>
        <p:nvSpPr>
          <p:cNvPr id="350" name="Google Shape;350;p57"/>
          <p:cNvSpPr txBox="1">
            <a:spLocks noGrp="1"/>
          </p:cNvSpPr>
          <p:nvPr>
            <p:ph type="ctrTitle" idx="2"/>
          </p:nvPr>
        </p:nvSpPr>
        <p:spPr>
          <a:xfrm>
            <a:off x="4449919" y="2092198"/>
            <a:ext cx="4550662" cy="9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>
                <a:latin typeface="Segoe Script" panose="030B0504020000000003" pitchFamily="66" charset="0"/>
              </a:rPr>
              <a:t>Домашнее задание</a:t>
            </a:r>
            <a:endParaRPr sz="3200" dirty="0">
              <a:latin typeface="Segoe Script" panose="030B0504020000000003" pitchFamily="66" charset="0"/>
            </a:endParaRPr>
          </a:p>
        </p:txBody>
      </p:sp>
      <p:grpSp>
        <p:nvGrpSpPr>
          <p:cNvPr id="351" name="Google Shape;351;p57"/>
          <p:cNvGrpSpPr/>
          <p:nvPr/>
        </p:nvGrpSpPr>
        <p:grpSpPr>
          <a:xfrm>
            <a:off x="902195" y="733926"/>
            <a:ext cx="3612422" cy="3675627"/>
            <a:chOff x="1233400" y="238125"/>
            <a:chExt cx="5148100" cy="5238175"/>
          </a:xfrm>
        </p:grpSpPr>
        <p:sp>
          <p:nvSpPr>
            <p:cNvPr id="352" name="Google Shape;352;p57"/>
            <p:cNvSpPr/>
            <p:nvPr/>
          </p:nvSpPr>
          <p:spPr>
            <a:xfrm>
              <a:off x="4604450" y="238125"/>
              <a:ext cx="1203725" cy="1547950"/>
            </a:xfrm>
            <a:custGeom>
              <a:avLst/>
              <a:gdLst/>
              <a:ahLst/>
              <a:cxnLst/>
              <a:rect l="l" t="t" r="r" b="b"/>
              <a:pathLst>
                <a:path w="48149" h="61918" extrusionOk="0">
                  <a:moveTo>
                    <a:pt x="1" y="0"/>
                  </a:moveTo>
                  <a:lnTo>
                    <a:pt x="1" y="61918"/>
                  </a:lnTo>
                  <a:lnTo>
                    <a:pt x="48149" y="61918"/>
                  </a:lnTo>
                  <a:lnTo>
                    <a:pt x="481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7"/>
            <p:cNvSpPr/>
            <p:nvPr/>
          </p:nvSpPr>
          <p:spPr>
            <a:xfrm>
              <a:off x="3207525" y="238125"/>
              <a:ext cx="1203700" cy="1547950"/>
            </a:xfrm>
            <a:custGeom>
              <a:avLst/>
              <a:gdLst/>
              <a:ahLst/>
              <a:cxnLst/>
              <a:rect l="l" t="t" r="r" b="b"/>
              <a:pathLst>
                <a:path w="48148" h="61918" extrusionOk="0">
                  <a:moveTo>
                    <a:pt x="1" y="0"/>
                  </a:moveTo>
                  <a:lnTo>
                    <a:pt x="1" y="61918"/>
                  </a:lnTo>
                  <a:lnTo>
                    <a:pt x="48148" y="61918"/>
                  </a:lnTo>
                  <a:lnTo>
                    <a:pt x="481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7"/>
            <p:cNvSpPr/>
            <p:nvPr/>
          </p:nvSpPr>
          <p:spPr>
            <a:xfrm>
              <a:off x="3207525" y="1945700"/>
              <a:ext cx="1203700" cy="1547975"/>
            </a:xfrm>
            <a:custGeom>
              <a:avLst/>
              <a:gdLst/>
              <a:ahLst/>
              <a:cxnLst/>
              <a:rect l="l" t="t" r="r" b="b"/>
              <a:pathLst>
                <a:path w="48148" h="61919" extrusionOk="0">
                  <a:moveTo>
                    <a:pt x="1" y="0"/>
                  </a:moveTo>
                  <a:lnTo>
                    <a:pt x="1" y="61918"/>
                  </a:lnTo>
                  <a:lnTo>
                    <a:pt x="48148" y="61918"/>
                  </a:lnTo>
                  <a:lnTo>
                    <a:pt x="48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7"/>
            <p:cNvSpPr/>
            <p:nvPr/>
          </p:nvSpPr>
          <p:spPr>
            <a:xfrm>
              <a:off x="1810575" y="238125"/>
              <a:ext cx="1203700" cy="1547950"/>
            </a:xfrm>
            <a:custGeom>
              <a:avLst/>
              <a:gdLst/>
              <a:ahLst/>
              <a:cxnLst/>
              <a:rect l="l" t="t" r="r" b="b"/>
              <a:pathLst>
                <a:path w="48148" h="61918" extrusionOk="0">
                  <a:moveTo>
                    <a:pt x="0" y="0"/>
                  </a:moveTo>
                  <a:lnTo>
                    <a:pt x="0" y="61918"/>
                  </a:lnTo>
                  <a:lnTo>
                    <a:pt x="48148" y="61918"/>
                  </a:lnTo>
                  <a:lnTo>
                    <a:pt x="481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7"/>
            <p:cNvSpPr/>
            <p:nvPr/>
          </p:nvSpPr>
          <p:spPr>
            <a:xfrm>
              <a:off x="1368650" y="4441900"/>
              <a:ext cx="4991500" cy="1034400"/>
            </a:xfrm>
            <a:custGeom>
              <a:avLst/>
              <a:gdLst/>
              <a:ahLst/>
              <a:cxnLst/>
              <a:rect l="l" t="t" r="r" b="b"/>
              <a:pathLst>
                <a:path w="199660" h="41376" extrusionOk="0">
                  <a:moveTo>
                    <a:pt x="97629" y="1"/>
                  </a:moveTo>
                  <a:cubicBezTo>
                    <a:pt x="43712" y="1"/>
                    <a:pt x="1" y="4821"/>
                    <a:pt x="1" y="10767"/>
                  </a:cubicBezTo>
                  <a:cubicBezTo>
                    <a:pt x="1" y="13533"/>
                    <a:pt x="9466" y="16056"/>
                    <a:pt x="25024" y="17963"/>
                  </a:cubicBezTo>
                  <a:cubicBezTo>
                    <a:pt x="22841" y="18969"/>
                    <a:pt x="21670" y="20033"/>
                    <a:pt x="21670" y="21136"/>
                  </a:cubicBezTo>
                  <a:cubicBezTo>
                    <a:pt x="21670" y="27081"/>
                    <a:pt x="55680" y="31902"/>
                    <a:pt x="97629" y="31902"/>
                  </a:cubicBezTo>
                  <a:cubicBezTo>
                    <a:pt x="101745" y="31901"/>
                    <a:pt x="105768" y="31856"/>
                    <a:pt x="109699" y="31769"/>
                  </a:cubicBezTo>
                  <a:lnTo>
                    <a:pt x="109699" y="31769"/>
                  </a:lnTo>
                  <a:cubicBezTo>
                    <a:pt x="109431" y="32138"/>
                    <a:pt x="109298" y="32513"/>
                    <a:pt x="109298" y="32897"/>
                  </a:cubicBezTo>
                  <a:cubicBezTo>
                    <a:pt x="109298" y="37577"/>
                    <a:pt x="129527" y="41375"/>
                    <a:pt x="154479" y="41375"/>
                  </a:cubicBezTo>
                  <a:cubicBezTo>
                    <a:pt x="179430" y="41375"/>
                    <a:pt x="199660" y="37577"/>
                    <a:pt x="199660" y="32897"/>
                  </a:cubicBezTo>
                  <a:cubicBezTo>
                    <a:pt x="199660" y="29162"/>
                    <a:pt x="186793" y="25989"/>
                    <a:pt x="168923" y="24857"/>
                  </a:cubicBezTo>
                  <a:cubicBezTo>
                    <a:pt x="171939" y="23697"/>
                    <a:pt x="173589" y="22443"/>
                    <a:pt x="173589" y="21136"/>
                  </a:cubicBezTo>
                  <a:cubicBezTo>
                    <a:pt x="173589" y="20032"/>
                    <a:pt x="172416" y="18968"/>
                    <a:pt x="170233" y="17963"/>
                  </a:cubicBezTo>
                  <a:cubicBezTo>
                    <a:pt x="185791" y="16055"/>
                    <a:pt x="195256" y="13533"/>
                    <a:pt x="195256" y="10767"/>
                  </a:cubicBezTo>
                  <a:cubicBezTo>
                    <a:pt x="195256" y="4821"/>
                    <a:pt x="151545" y="1"/>
                    <a:pt x="97629" y="1"/>
                  </a:cubicBezTo>
                  <a:close/>
                </a:path>
              </a:pathLst>
            </a:custGeom>
            <a:solidFill>
              <a:schemeClr val="accent2">
                <a:alpha val="502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7"/>
            <p:cNvSpPr/>
            <p:nvPr/>
          </p:nvSpPr>
          <p:spPr>
            <a:xfrm>
              <a:off x="1749550" y="968825"/>
              <a:ext cx="4086675" cy="2376100"/>
            </a:xfrm>
            <a:custGeom>
              <a:avLst/>
              <a:gdLst/>
              <a:ahLst/>
              <a:cxnLst/>
              <a:rect l="l" t="t" r="r" b="b"/>
              <a:pathLst>
                <a:path w="163467" h="95044" extrusionOk="0">
                  <a:moveTo>
                    <a:pt x="82398" y="1"/>
                  </a:moveTo>
                  <a:cubicBezTo>
                    <a:pt x="38608" y="1"/>
                    <a:pt x="5559" y="8055"/>
                    <a:pt x="4034" y="16452"/>
                  </a:cubicBezTo>
                  <a:cubicBezTo>
                    <a:pt x="0" y="38637"/>
                    <a:pt x="12631" y="95044"/>
                    <a:pt x="12631" y="95044"/>
                  </a:cubicBezTo>
                  <a:lnTo>
                    <a:pt x="152155" y="95044"/>
                  </a:lnTo>
                  <a:cubicBezTo>
                    <a:pt x="152155" y="95044"/>
                    <a:pt x="153499" y="89033"/>
                    <a:pt x="155175" y="80158"/>
                  </a:cubicBezTo>
                  <a:cubicBezTo>
                    <a:pt x="158624" y="61859"/>
                    <a:pt x="163466" y="31393"/>
                    <a:pt x="160753" y="16452"/>
                  </a:cubicBezTo>
                  <a:cubicBezTo>
                    <a:pt x="159389" y="8952"/>
                    <a:pt x="132879" y="1727"/>
                    <a:pt x="96026" y="273"/>
                  </a:cubicBezTo>
                  <a:cubicBezTo>
                    <a:pt x="93910" y="188"/>
                    <a:pt x="91761" y="122"/>
                    <a:pt x="89582" y="76"/>
                  </a:cubicBezTo>
                  <a:cubicBezTo>
                    <a:pt x="87224" y="26"/>
                    <a:pt x="84830" y="1"/>
                    <a:pt x="823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7"/>
            <p:cNvSpPr/>
            <p:nvPr/>
          </p:nvSpPr>
          <p:spPr>
            <a:xfrm>
              <a:off x="2365550" y="1657400"/>
              <a:ext cx="209575" cy="206200"/>
            </a:xfrm>
            <a:custGeom>
              <a:avLst/>
              <a:gdLst/>
              <a:ahLst/>
              <a:cxnLst/>
              <a:rect l="l" t="t" r="r" b="b"/>
              <a:pathLst>
                <a:path w="8383" h="8248" extrusionOk="0">
                  <a:moveTo>
                    <a:pt x="7600" y="1"/>
                  </a:moveTo>
                  <a:cubicBezTo>
                    <a:pt x="7580" y="1"/>
                    <a:pt x="7560" y="5"/>
                    <a:pt x="7539" y="14"/>
                  </a:cubicBezTo>
                  <a:cubicBezTo>
                    <a:pt x="6250" y="550"/>
                    <a:pt x="5097" y="1327"/>
                    <a:pt x="4100" y="2272"/>
                  </a:cubicBezTo>
                  <a:cubicBezTo>
                    <a:pt x="2918" y="1393"/>
                    <a:pt x="1595" y="683"/>
                    <a:pt x="126" y="170"/>
                  </a:cubicBezTo>
                  <a:cubicBezTo>
                    <a:pt x="116" y="167"/>
                    <a:pt x="107" y="166"/>
                    <a:pt x="99" y="166"/>
                  </a:cubicBezTo>
                  <a:cubicBezTo>
                    <a:pt x="30" y="166"/>
                    <a:pt x="0" y="272"/>
                    <a:pt x="65" y="313"/>
                  </a:cubicBezTo>
                  <a:cubicBezTo>
                    <a:pt x="1260" y="1074"/>
                    <a:pt x="2411" y="1941"/>
                    <a:pt x="3501" y="2881"/>
                  </a:cubicBezTo>
                  <a:cubicBezTo>
                    <a:pt x="2121" y="4380"/>
                    <a:pt x="1094" y="6211"/>
                    <a:pt x="493" y="8149"/>
                  </a:cubicBezTo>
                  <a:cubicBezTo>
                    <a:pt x="475" y="8206"/>
                    <a:pt x="523" y="8247"/>
                    <a:pt x="572" y="8247"/>
                  </a:cubicBezTo>
                  <a:cubicBezTo>
                    <a:pt x="598" y="8247"/>
                    <a:pt x="623" y="8236"/>
                    <a:pt x="639" y="8210"/>
                  </a:cubicBezTo>
                  <a:cubicBezTo>
                    <a:pt x="1703" y="6503"/>
                    <a:pt x="2941" y="4995"/>
                    <a:pt x="4293" y="3585"/>
                  </a:cubicBezTo>
                  <a:cubicBezTo>
                    <a:pt x="5582" y="4778"/>
                    <a:pt x="6768" y="6080"/>
                    <a:pt x="7813" y="7457"/>
                  </a:cubicBezTo>
                  <a:cubicBezTo>
                    <a:pt x="7876" y="7540"/>
                    <a:pt x="7960" y="7576"/>
                    <a:pt x="8041" y="7576"/>
                  </a:cubicBezTo>
                  <a:cubicBezTo>
                    <a:pt x="8219" y="7576"/>
                    <a:pt x="8382" y="7404"/>
                    <a:pt x="8271" y="7190"/>
                  </a:cubicBezTo>
                  <a:cubicBezTo>
                    <a:pt x="7398" y="5522"/>
                    <a:pt x="6277" y="4097"/>
                    <a:pt x="4933" y="2929"/>
                  </a:cubicBezTo>
                  <a:cubicBezTo>
                    <a:pt x="5826" y="2039"/>
                    <a:pt x="6761" y="1185"/>
                    <a:pt x="7730" y="343"/>
                  </a:cubicBezTo>
                  <a:cubicBezTo>
                    <a:pt x="7856" y="234"/>
                    <a:pt x="7752" y="1"/>
                    <a:pt x="7600" y="1"/>
                  </a:cubicBezTo>
                  <a:close/>
                </a:path>
              </a:pathLst>
            </a:custGeom>
            <a:solidFill>
              <a:srgbClr val="D6A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7"/>
            <p:cNvSpPr/>
            <p:nvPr/>
          </p:nvSpPr>
          <p:spPr>
            <a:xfrm>
              <a:off x="3257750" y="1582150"/>
              <a:ext cx="209575" cy="206200"/>
            </a:xfrm>
            <a:custGeom>
              <a:avLst/>
              <a:gdLst/>
              <a:ahLst/>
              <a:cxnLst/>
              <a:rect l="l" t="t" r="r" b="b"/>
              <a:pathLst>
                <a:path w="8383" h="8248" extrusionOk="0">
                  <a:moveTo>
                    <a:pt x="7600" y="1"/>
                  </a:moveTo>
                  <a:cubicBezTo>
                    <a:pt x="7581" y="1"/>
                    <a:pt x="7560" y="5"/>
                    <a:pt x="7539" y="14"/>
                  </a:cubicBezTo>
                  <a:cubicBezTo>
                    <a:pt x="6250" y="550"/>
                    <a:pt x="5098" y="1327"/>
                    <a:pt x="4100" y="2271"/>
                  </a:cubicBezTo>
                  <a:cubicBezTo>
                    <a:pt x="2919" y="1392"/>
                    <a:pt x="1595" y="682"/>
                    <a:pt x="125" y="169"/>
                  </a:cubicBezTo>
                  <a:cubicBezTo>
                    <a:pt x="116" y="166"/>
                    <a:pt x="108" y="165"/>
                    <a:pt x="100" y="165"/>
                  </a:cubicBezTo>
                  <a:cubicBezTo>
                    <a:pt x="31" y="165"/>
                    <a:pt x="1" y="272"/>
                    <a:pt x="65" y="313"/>
                  </a:cubicBezTo>
                  <a:cubicBezTo>
                    <a:pt x="1260" y="1074"/>
                    <a:pt x="2410" y="1940"/>
                    <a:pt x="3501" y="2881"/>
                  </a:cubicBezTo>
                  <a:cubicBezTo>
                    <a:pt x="2122" y="4379"/>
                    <a:pt x="1094" y="6210"/>
                    <a:pt x="493" y="8148"/>
                  </a:cubicBezTo>
                  <a:cubicBezTo>
                    <a:pt x="475" y="8206"/>
                    <a:pt x="523" y="8247"/>
                    <a:pt x="572" y="8247"/>
                  </a:cubicBezTo>
                  <a:cubicBezTo>
                    <a:pt x="598" y="8247"/>
                    <a:pt x="624" y="8236"/>
                    <a:pt x="640" y="8210"/>
                  </a:cubicBezTo>
                  <a:cubicBezTo>
                    <a:pt x="1703" y="6503"/>
                    <a:pt x="2942" y="4995"/>
                    <a:pt x="4293" y="3584"/>
                  </a:cubicBezTo>
                  <a:cubicBezTo>
                    <a:pt x="5581" y="4777"/>
                    <a:pt x="6769" y="6080"/>
                    <a:pt x="7814" y="7457"/>
                  </a:cubicBezTo>
                  <a:cubicBezTo>
                    <a:pt x="7877" y="7540"/>
                    <a:pt x="7961" y="7576"/>
                    <a:pt x="8042" y="7576"/>
                  </a:cubicBezTo>
                  <a:cubicBezTo>
                    <a:pt x="8220" y="7576"/>
                    <a:pt x="8383" y="7404"/>
                    <a:pt x="8271" y="7190"/>
                  </a:cubicBezTo>
                  <a:cubicBezTo>
                    <a:pt x="7398" y="5521"/>
                    <a:pt x="6277" y="4096"/>
                    <a:pt x="4932" y="2928"/>
                  </a:cubicBezTo>
                  <a:cubicBezTo>
                    <a:pt x="5825" y="2039"/>
                    <a:pt x="6762" y="1185"/>
                    <a:pt x="7731" y="342"/>
                  </a:cubicBezTo>
                  <a:cubicBezTo>
                    <a:pt x="7855" y="233"/>
                    <a:pt x="7752" y="1"/>
                    <a:pt x="76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7"/>
            <p:cNvSpPr/>
            <p:nvPr/>
          </p:nvSpPr>
          <p:spPr>
            <a:xfrm>
              <a:off x="5043650" y="1657400"/>
              <a:ext cx="209550" cy="206200"/>
            </a:xfrm>
            <a:custGeom>
              <a:avLst/>
              <a:gdLst/>
              <a:ahLst/>
              <a:cxnLst/>
              <a:rect l="l" t="t" r="r" b="b"/>
              <a:pathLst>
                <a:path w="8382" h="8248" extrusionOk="0">
                  <a:moveTo>
                    <a:pt x="782" y="1"/>
                  </a:moveTo>
                  <a:cubicBezTo>
                    <a:pt x="631" y="1"/>
                    <a:pt x="527" y="234"/>
                    <a:pt x="652" y="343"/>
                  </a:cubicBezTo>
                  <a:cubicBezTo>
                    <a:pt x="1621" y="1185"/>
                    <a:pt x="2557" y="2039"/>
                    <a:pt x="3449" y="2929"/>
                  </a:cubicBezTo>
                  <a:cubicBezTo>
                    <a:pt x="2106" y="4097"/>
                    <a:pt x="985" y="5522"/>
                    <a:pt x="111" y="7190"/>
                  </a:cubicBezTo>
                  <a:cubicBezTo>
                    <a:pt x="0" y="7404"/>
                    <a:pt x="163" y="7576"/>
                    <a:pt x="341" y="7576"/>
                  </a:cubicBezTo>
                  <a:cubicBezTo>
                    <a:pt x="422" y="7576"/>
                    <a:pt x="506" y="7540"/>
                    <a:pt x="569" y="7457"/>
                  </a:cubicBezTo>
                  <a:cubicBezTo>
                    <a:pt x="1614" y="6080"/>
                    <a:pt x="2801" y="4778"/>
                    <a:pt x="4089" y="3585"/>
                  </a:cubicBezTo>
                  <a:cubicBezTo>
                    <a:pt x="5441" y="4995"/>
                    <a:pt x="6680" y="6503"/>
                    <a:pt x="7743" y="8210"/>
                  </a:cubicBezTo>
                  <a:cubicBezTo>
                    <a:pt x="7759" y="8236"/>
                    <a:pt x="7785" y="8247"/>
                    <a:pt x="7810" y="8247"/>
                  </a:cubicBezTo>
                  <a:cubicBezTo>
                    <a:pt x="7859" y="8247"/>
                    <a:pt x="7908" y="8206"/>
                    <a:pt x="7889" y="8149"/>
                  </a:cubicBezTo>
                  <a:cubicBezTo>
                    <a:pt x="7289" y="6211"/>
                    <a:pt x="6261" y="4380"/>
                    <a:pt x="4881" y="2881"/>
                  </a:cubicBezTo>
                  <a:cubicBezTo>
                    <a:pt x="5971" y="1941"/>
                    <a:pt x="7122" y="1074"/>
                    <a:pt x="8317" y="313"/>
                  </a:cubicBezTo>
                  <a:cubicBezTo>
                    <a:pt x="8382" y="272"/>
                    <a:pt x="8352" y="166"/>
                    <a:pt x="8283" y="166"/>
                  </a:cubicBezTo>
                  <a:cubicBezTo>
                    <a:pt x="8275" y="166"/>
                    <a:pt x="8266" y="167"/>
                    <a:pt x="8257" y="170"/>
                  </a:cubicBezTo>
                  <a:cubicBezTo>
                    <a:pt x="6788" y="683"/>
                    <a:pt x="5464" y="1393"/>
                    <a:pt x="4282" y="2272"/>
                  </a:cubicBezTo>
                  <a:cubicBezTo>
                    <a:pt x="3285" y="1327"/>
                    <a:pt x="2132" y="550"/>
                    <a:pt x="843" y="14"/>
                  </a:cubicBezTo>
                  <a:cubicBezTo>
                    <a:pt x="822" y="5"/>
                    <a:pt x="802" y="1"/>
                    <a:pt x="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7"/>
            <p:cNvSpPr/>
            <p:nvPr/>
          </p:nvSpPr>
          <p:spPr>
            <a:xfrm>
              <a:off x="4151425" y="1582150"/>
              <a:ext cx="209575" cy="206200"/>
            </a:xfrm>
            <a:custGeom>
              <a:avLst/>
              <a:gdLst/>
              <a:ahLst/>
              <a:cxnLst/>
              <a:rect l="l" t="t" r="r" b="b"/>
              <a:pathLst>
                <a:path w="8383" h="8248" extrusionOk="0">
                  <a:moveTo>
                    <a:pt x="782" y="1"/>
                  </a:moveTo>
                  <a:cubicBezTo>
                    <a:pt x="631" y="1"/>
                    <a:pt x="527" y="233"/>
                    <a:pt x="653" y="342"/>
                  </a:cubicBezTo>
                  <a:cubicBezTo>
                    <a:pt x="1621" y="1185"/>
                    <a:pt x="2557" y="2039"/>
                    <a:pt x="3450" y="2928"/>
                  </a:cubicBezTo>
                  <a:cubicBezTo>
                    <a:pt x="2106" y="4096"/>
                    <a:pt x="985" y="5521"/>
                    <a:pt x="112" y="7190"/>
                  </a:cubicBezTo>
                  <a:cubicBezTo>
                    <a:pt x="0" y="7404"/>
                    <a:pt x="163" y="7576"/>
                    <a:pt x="342" y="7576"/>
                  </a:cubicBezTo>
                  <a:cubicBezTo>
                    <a:pt x="423" y="7576"/>
                    <a:pt x="507" y="7540"/>
                    <a:pt x="570" y="7457"/>
                  </a:cubicBezTo>
                  <a:cubicBezTo>
                    <a:pt x="1614" y="6080"/>
                    <a:pt x="2801" y="4777"/>
                    <a:pt x="4089" y="3584"/>
                  </a:cubicBezTo>
                  <a:cubicBezTo>
                    <a:pt x="5441" y="4995"/>
                    <a:pt x="6680" y="6503"/>
                    <a:pt x="7743" y="8210"/>
                  </a:cubicBezTo>
                  <a:cubicBezTo>
                    <a:pt x="7759" y="8236"/>
                    <a:pt x="7785" y="8247"/>
                    <a:pt x="7811" y="8247"/>
                  </a:cubicBezTo>
                  <a:cubicBezTo>
                    <a:pt x="7860" y="8247"/>
                    <a:pt x="7908" y="8206"/>
                    <a:pt x="7889" y="8148"/>
                  </a:cubicBezTo>
                  <a:cubicBezTo>
                    <a:pt x="7289" y="6210"/>
                    <a:pt x="6261" y="4379"/>
                    <a:pt x="4883" y="2881"/>
                  </a:cubicBezTo>
                  <a:cubicBezTo>
                    <a:pt x="5973" y="1940"/>
                    <a:pt x="7122" y="1074"/>
                    <a:pt x="8318" y="313"/>
                  </a:cubicBezTo>
                  <a:cubicBezTo>
                    <a:pt x="8382" y="272"/>
                    <a:pt x="8352" y="165"/>
                    <a:pt x="8283" y="165"/>
                  </a:cubicBezTo>
                  <a:cubicBezTo>
                    <a:pt x="8275" y="165"/>
                    <a:pt x="8266" y="166"/>
                    <a:pt x="8257" y="169"/>
                  </a:cubicBezTo>
                  <a:cubicBezTo>
                    <a:pt x="6788" y="682"/>
                    <a:pt x="5464" y="1392"/>
                    <a:pt x="4282" y="2271"/>
                  </a:cubicBezTo>
                  <a:cubicBezTo>
                    <a:pt x="3286" y="1327"/>
                    <a:pt x="2132" y="550"/>
                    <a:pt x="844" y="14"/>
                  </a:cubicBezTo>
                  <a:cubicBezTo>
                    <a:pt x="823" y="5"/>
                    <a:pt x="802" y="1"/>
                    <a:pt x="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7"/>
            <p:cNvSpPr/>
            <p:nvPr/>
          </p:nvSpPr>
          <p:spPr>
            <a:xfrm>
              <a:off x="2396000" y="2396350"/>
              <a:ext cx="205150" cy="201850"/>
            </a:xfrm>
            <a:custGeom>
              <a:avLst/>
              <a:gdLst/>
              <a:ahLst/>
              <a:cxnLst/>
              <a:rect l="l" t="t" r="r" b="b"/>
              <a:pathLst>
                <a:path w="8206" h="8074" extrusionOk="0">
                  <a:moveTo>
                    <a:pt x="7441" y="1"/>
                  </a:moveTo>
                  <a:cubicBezTo>
                    <a:pt x="7421" y="1"/>
                    <a:pt x="7401" y="5"/>
                    <a:pt x="7380" y="13"/>
                  </a:cubicBezTo>
                  <a:cubicBezTo>
                    <a:pt x="6119" y="539"/>
                    <a:pt x="4990" y="1299"/>
                    <a:pt x="4014" y="2223"/>
                  </a:cubicBezTo>
                  <a:cubicBezTo>
                    <a:pt x="2857" y="1363"/>
                    <a:pt x="1562" y="669"/>
                    <a:pt x="123" y="166"/>
                  </a:cubicBezTo>
                  <a:cubicBezTo>
                    <a:pt x="115" y="163"/>
                    <a:pt x="106" y="162"/>
                    <a:pt x="98" y="162"/>
                  </a:cubicBezTo>
                  <a:cubicBezTo>
                    <a:pt x="30" y="162"/>
                    <a:pt x="1" y="266"/>
                    <a:pt x="64" y="306"/>
                  </a:cubicBezTo>
                  <a:cubicBezTo>
                    <a:pt x="1234" y="1052"/>
                    <a:pt x="2360" y="1899"/>
                    <a:pt x="3427" y="2821"/>
                  </a:cubicBezTo>
                  <a:cubicBezTo>
                    <a:pt x="2077" y="4287"/>
                    <a:pt x="1071" y="6080"/>
                    <a:pt x="484" y="7976"/>
                  </a:cubicBezTo>
                  <a:cubicBezTo>
                    <a:pt x="466" y="8033"/>
                    <a:pt x="513" y="8074"/>
                    <a:pt x="561" y="8074"/>
                  </a:cubicBezTo>
                  <a:cubicBezTo>
                    <a:pt x="586" y="8074"/>
                    <a:pt x="611" y="8063"/>
                    <a:pt x="627" y="8037"/>
                  </a:cubicBezTo>
                  <a:cubicBezTo>
                    <a:pt x="1667" y="6366"/>
                    <a:pt x="2880" y="4890"/>
                    <a:pt x="4203" y="3509"/>
                  </a:cubicBezTo>
                  <a:cubicBezTo>
                    <a:pt x="5464" y="4677"/>
                    <a:pt x="6626" y="5952"/>
                    <a:pt x="7649" y="7300"/>
                  </a:cubicBezTo>
                  <a:cubicBezTo>
                    <a:pt x="7710" y="7381"/>
                    <a:pt x="7793" y="7416"/>
                    <a:pt x="7872" y="7416"/>
                  </a:cubicBezTo>
                  <a:cubicBezTo>
                    <a:pt x="8046" y="7416"/>
                    <a:pt x="8206" y="7248"/>
                    <a:pt x="8096" y="7038"/>
                  </a:cubicBezTo>
                  <a:cubicBezTo>
                    <a:pt x="7242" y="5405"/>
                    <a:pt x="6144" y="4011"/>
                    <a:pt x="4829" y="2867"/>
                  </a:cubicBezTo>
                  <a:cubicBezTo>
                    <a:pt x="5703" y="1997"/>
                    <a:pt x="6619" y="1160"/>
                    <a:pt x="7568" y="335"/>
                  </a:cubicBezTo>
                  <a:cubicBezTo>
                    <a:pt x="7691" y="228"/>
                    <a:pt x="7589" y="1"/>
                    <a:pt x="7441" y="1"/>
                  </a:cubicBezTo>
                  <a:close/>
                </a:path>
              </a:pathLst>
            </a:custGeom>
            <a:solidFill>
              <a:srgbClr val="D6A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7"/>
            <p:cNvSpPr/>
            <p:nvPr/>
          </p:nvSpPr>
          <p:spPr>
            <a:xfrm>
              <a:off x="3269375" y="2322700"/>
              <a:ext cx="205175" cy="201825"/>
            </a:xfrm>
            <a:custGeom>
              <a:avLst/>
              <a:gdLst/>
              <a:ahLst/>
              <a:cxnLst/>
              <a:rect l="l" t="t" r="r" b="b"/>
              <a:pathLst>
                <a:path w="8207" h="8073" extrusionOk="0">
                  <a:moveTo>
                    <a:pt x="7442" y="0"/>
                  </a:moveTo>
                  <a:cubicBezTo>
                    <a:pt x="7422" y="0"/>
                    <a:pt x="7402" y="4"/>
                    <a:pt x="7381" y="13"/>
                  </a:cubicBezTo>
                  <a:cubicBezTo>
                    <a:pt x="6119" y="538"/>
                    <a:pt x="4991" y="1298"/>
                    <a:pt x="4015" y="2222"/>
                  </a:cubicBezTo>
                  <a:cubicBezTo>
                    <a:pt x="2858" y="1363"/>
                    <a:pt x="1562" y="668"/>
                    <a:pt x="123" y="165"/>
                  </a:cubicBezTo>
                  <a:cubicBezTo>
                    <a:pt x="114" y="162"/>
                    <a:pt x="106" y="161"/>
                    <a:pt x="98" y="161"/>
                  </a:cubicBezTo>
                  <a:cubicBezTo>
                    <a:pt x="31" y="161"/>
                    <a:pt x="1" y="265"/>
                    <a:pt x="64" y="306"/>
                  </a:cubicBezTo>
                  <a:cubicBezTo>
                    <a:pt x="1234" y="1051"/>
                    <a:pt x="2361" y="1898"/>
                    <a:pt x="3428" y="2820"/>
                  </a:cubicBezTo>
                  <a:cubicBezTo>
                    <a:pt x="2078" y="4286"/>
                    <a:pt x="1071" y="6078"/>
                    <a:pt x="484" y="7975"/>
                  </a:cubicBezTo>
                  <a:cubicBezTo>
                    <a:pt x="466" y="8032"/>
                    <a:pt x="513" y="8073"/>
                    <a:pt x="561" y="8073"/>
                  </a:cubicBezTo>
                  <a:cubicBezTo>
                    <a:pt x="586" y="8073"/>
                    <a:pt x="611" y="8061"/>
                    <a:pt x="627" y="8036"/>
                  </a:cubicBezTo>
                  <a:cubicBezTo>
                    <a:pt x="1668" y="6365"/>
                    <a:pt x="2881" y="4889"/>
                    <a:pt x="4204" y="3509"/>
                  </a:cubicBezTo>
                  <a:cubicBezTo>
                    <a:pt x="5465" y="4677"/>
                    <a:pt x="6627" y="5952"/>
                    <a:pt x="7650" y="7299"/>
                  </a:cubicBezTo>
                  <a:cubicBezTo>
                    <a:pt x="7711" y="7381"/>
                    <a:pt x="7793" y="7415"/>
                    <a:pt x="7872" y="7415"/>
                  </a:cubicBezTo>
                  <a:cubicBezTo>
                    <a:pt x="8047" y="7415"/>
                    <a:pt x="8207" y="7246"/>
                    <a:pt x="8097" y="7038"/>
                  </a:cubicBezTo>
                  <a:cubicBezTo>
                    <a:pt x="7243" y="5404"/>
                    <a:pt x="6145" y="4009"/>
                    <a:pt x="4830" y="2866"/>
                  </a:cubicBezTo>
                  <a:cubicBezTo>
                    <a:pt x="5703" y="1996"/>
                    <a:pt x="6620" y="1159"/>
                    <a:pt x="7568" y="335"/>
                  </a:cubicBezTo>
                  <a:cubicBezTo>
                    <a:pt x="7691" y="227"/>
                    <a:pt x="7590" y="0"/>
                    <a:pt x="7442" y="0"/>
                  </a:cubicBezTo>
                  <a:close/>
                </a:path>
              </a:pathLst>
            </a:custGeom>
            <a:solidFill>
              <a:srgbClr val="D6A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7"/>
            <p:cNvSpPr/>
            <p:nvPr/>
          </p:nvSpPr>
          <p:spPr>
            <a:xfrm>
              <a:off x="5017575" y="2396350"/>
              <a:ext cx="205175" cy="201850"/>
            </a:xfrm>
            <a:custGeom>
              <a:avLst/>
              <a:gdLst/>
              <a:ahLst/>
              <a:cxnLst/>
              <a:rect l="l" t="t" r="r" b="b"/>
              <a:pathLst>
                <a:path w="8207" h="8074" extrusionOk="0">
                  <a:moveTo>
                    <a:pt x="766" y="1"/>
                  </a:moveTo>
                  <a:cubicBezTo>
                    <a:pt x="617" y="1"/>
                    <a:pt x="517" y="228"/>
                    <a:pt x="639" y="335"/>
                  </a:cubicBezTo>
                  <a:cubicBezTo>
                    <a:pt x="1587" y="1160"/>
                    <a:pt x="2504" y="1997"/>
                    <a:pt x="3377" y="2867"/>
                  </a:cubicBezTo>
                  <a:cubicBezTo>
                    <a:pt x="2062" y="4011"/>
                    <a:pt x="964" y="5405"/>
                    <a:pt x="110" y="7038"/>
                  </a:cubicBezTo>
                  <a:cubicBezTo>
                    <a:pt x="1" y="7248"/>
                    <a:pt x="161" y="7416"/>
                    <a:pt x="335" y="7416"/>
                  </a:cubicBezTo>
                  <a:cubicBezTo>
                    <a:pt x="414" y="7416"/>
                    <a:pt x="496" y="7381"/>
                    <a:pt x="557" y="7300"/>
                  </a:cubicBezTo>
                  <a:cubicBezTo>
                    <a:pt x="1580" y="5952"/>
                    <a:pt x="2742" y="4677"/>
                    <a:pt x="4003" y="3509"/>
                  </a:cubicBezTo>
                  <a:cubicBezTo>
                    <a:pt x="5326" y="4890"/>
                    <a:pt x="6539" y="6366"/>
                    <a:pt x="7580" y="8037"/>
                  </a:cubicBezTo>
                  <a:cubicBezTo>
                    <a:pt x="7596" y="8063"/>
                    <a:pt x="7621" y="8074"/>
                    <a:pt x="7646" y="8074"/>
                  </a:cubicBezTo>
                  <a:cubicBezTo>
                    <a:pt x="7694" y="8074"/>
                    <a:pt x="7741" y="8033"/>
                    <a:pt x="7724" y="7976"/>
                  </a:cubicBezTo>
                  <a:cubicBezTo>
                    <a:pt x="7136" y="6080"/>
                    <a:pt x="6129" y="4287"/>
                    <a:pt x="4779" y="2821"/>
                  </a:cubicBezTo>
                  <a:cubicBezTo>
                    <a:pt x="5846" y="1899"/>
                    <a:pt x="6973" y="1052"/>
                    <a:pt x="8143" y="306"/>
                  </a:cubicBezTo>
                  <a:cubicBezTo>
                    <a:pt x="8206" y="266"/>
                    <a:pt x="8176" y="162"/>
                    <a:pt x="8108" y="162"/>
                  </a:cubicBezTo>
                  <a:cubicBezTo>
                    <a:pt x="8101" y="162"/>
                    <a:pt x="8093" y="163"/>
                    <a:pt x="8084" y="166"/>
                  </a:cubicBezTo>
                  <a:cubicBezTo>
                    <a:pt x="6645" y="669"/>
                    <a:pt x="5349" y="1363"/>
                    <a:pt x="4192" y="2223"/>
                  </a:cubicBezTo>
                  <a:cubicBezTo>
                    <a:pt x="3216" y="1299"/>
                    <a:pt x="2088" y="539"/>
                    <a:pt x="826" y="13"/>
                  </a:cubicBezTo>
                  <a:cubicBezTo>
                    <a:pt x="805" y="5"/>
                    <a:pt x="785" y="1"/>
                    <a:pt x="766" y="1"/>
                  </a:cubicBezTo>
                  <a:close/>
                </a:path>
              </a:pathLst>
            </a:custGeom>
            <a:solidFill>
              <a:srgbClr val="D6A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7"/>
            <p:cNvSpPr/>
            <p:nvPr/>
          </p:nvSpPr>
          <p:spPr>
            <a:xfrm>
              <a:off x="4144200" y="2322700"/>
              <a:ext cx="205150" cy="201825"/>
            </a:xfrm>
            <a:custGeom>
              <a:avLst/>
              <a:gdLst/>
              <a:ahLst/>
              <a:cxnLst/>
              <a:rect l="l" t="t" r="r" b="b"/>
              <a:pathLst>
                <a:path w="8206" h="8073" extrusionOk="0">
                  <a:moveTo>
                    <a:pt x="766" y="0"/>
                  </a:moveTo>
                  <a:cubicBezTo>
                    <a:pt x="617" y="0"/>
                    <a:pt x="516" y="227"/>
                    <a:pt x="638" y="335"/>
                  </a:cubicBezTo>
                  <a:cubicBezTo>
                    <a:pt x="1587" y="1159"/>
                    <a:pt x="2503" y="1996"/>
                    <a:pt x="3377" y="2866"/>
                  </a:cubicBezTo>
                  <a:cubicBezTo>
                    <a:pt x="2062" y="4009"/>
                    <a:pt x="964" y="5404"/>
                    <a:pt x="110" y="7038"/>
                  </a:cubicBezTo>
                  <a:cubicBezTo>
                    <a:pt x="1" y="7246"/>
                    <a:pt x="160" y="7415"/>
                    <a:pt x="335" y="7415"/>
                  </a:cubicBezTo>
                  <a:cubicBezTo>
                    <a:pt x="414" y="7415"/>
                    <a:pt x="496" y="7381"/>
                    <a:pt x="557" y="7299"/>
                  </a:cubicBezTo>
                  <a:cubicBezTo>
                    <a:pt x="1580" y="5952"/>
                    <a:pt x="2742" y="4677"/>
                    <a:pt x="4003" y="3509"/>
                  </a:cubicBezTo>
                  <a:cubicBezTo>
                    <a:pt x="5327" y="4890"/>
                    <a:pt x="6539" y="6365"/>
                    <a:pt x="7579" y="8037"/>
                  </a:cubicBezTo>
                  <a:cubicBezTo>
                    <a:pt x="7595" y="8062"/>
                    <a:pt x="7621" y="8073"/>
                    <a:pt x="7646" y="8073"/>
                  </a:cubicBezTo>
                  <a:cubicBezTo>
                    <a:pt x="7694" y="8073"/>
                    <a:pt x="7741" y="8033"/>
                    <a:pt x="7724" y="7975"/>
                  </a:cubicBezTo>
                  <a:cubicBezTo>
                    <a:pt x="7135" y="6079"/>
                    <a:pt x="6129" y="4286"/>
                    <a:pt x="4779" y="2820"/>
                  </a:cubicBezTo>
                  <a:cubicBezTo>
                    <a:pt x="5846" y="1899"/>
                    <a:pt x="6972" y="1051"/>
                    <a:pt x="8142" y="306"/>
                  </a:cubicBezTo>
                  <a:cubicBezTo>
                    <a:pt x="8205" y="265"/>
                    <a:pt x="8176" y="161"/>
                    <a:pt x="8108" y="161"/>
                  </a:cubicBezTo>
                  <a:cubicBezTo>
                    <a:pt x="8100" y="161"/>
                    <a:pt x="8092" y="162"/>
                    <a:pt x="8083" y="165"/>
                  </a:cubicBezTo>
                  <a:cubicBezTo>
                    <a:pt x="6644" y="668"/>
                    <a:pt x="5349" y="1363"/>
                    <a:pt x="4192" y="2222"/>
                  </a:cubicBezTo>
                  <a:cubicBezTo>
                    <a:pt x="3216" y="1298"/>
                    <a:pt x="2087" y="538"/>
                    <a:pt x="826" y="13"/>
                  </a:cubicBezTo>
                  <a:cubicBezTo>
                    <a:pt x="806" y="4"/>
                    <a:pt x="785" y="0"/>
                    <a:pt x="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7"/>
            <p:cNvSpPr/>
            <p:nvPr/>
          </p:nvSpPr>
          <p:spPr>
            <a:xfrm>
              <a:off x="1749550" y="968825"/>
              <a:ext cx="3879400" cy="2376100"/>
            </a:xfrm>
            <a:custGeom>
              <a:avLst/>
              <a:gdLst/>
              <a:ahLst/>
              <a:cxnLst/>
              <a:rect l="l" t="t" r="r" b="b"/>
              <a:pathLst>
                <a:path w="155176" h="95044" extrusionOk="0">
                  <a:moveTo>
                    <a:pt x="82398" y="1"/>
                  </a:moveTo>
                  <a:cubicBezTo>
                    <a:pt x="38608" y="1"/>
                    <a:pt x="5559" y="8055"/>
                    <a:pt x="4034" y="16452"/>
                  </a:cubicBezTo>
                  <a:cubicBezTo>
                    <a:pt x="0" y="38637"/>
                    <a:pt x="12631" y="95044"/>
                    <a:pt x="12631" y="95044"/>
                  </a:cubicBezTo>
                  <a:lnTo>
                    <a:pt x="152155" y="95044"/>
                  </a:lnTo>
                  <a:cubicBezTo>
                    <a:pt x="152155" y="95044"/>
                    <a:pt x="153499" y="89033"/>
                    <a:pt x="155175" y="80158"/>
                  </a:cubicBezTo>
                  <a:lnTo>
                    <a:pt x="155175" y="80158"/>
                  </a:lnTo>
                  <a:cubicBezTo>
                    <a:pt x="141895" y="81502"/>
                    <a:pt x="128590" y="82670"/>
                    <a:pt x="115235" y="83062"/>
                  </a:cubicBezTo>
                  <a:cubicBezTo>
                    <a:pt x="111945" y="83160"/>
                    <a:pt x="108631" y="83227"/>
                    <a:pt x="105309" y="83227"/>
                  </a:cubicBezTo>
                  <a:cubicBezTo>
                    <a:pt x="93231" y="83227"/>
                    <a:pt x="81053" y="82347"/>
                    <a:pt x="69557" y="78905"/>
                  </a:cubicBezTo>
                  <a:cubicBezTo>
                    <a:pt x="56564" y="75019"/>
                    <a:pt x="42413" y="66842"/>
                    <a:pt x="38799" y="53734"/>
                  </a:cubicBezTo>
                  <a:cubicBezTo>
                    <a:pt x="34978" y="39865"/>
                    <a:pt x="46425" y="26908"/>
                    <a:pt x="57294" y="18813"/>
                  </a:cubicBezTo>
                  <a:cubicBezTo>
                    <a:pt x="68424" y="10517"/>
                    <a:pt x="81785" y="5115"/>
                    <a:pt x="95080" y="585"/>
                  </a:cubicBezTo>
                  <a:cubicBezTo>
                    <a:pt x="95391" y="479"/>
                    <a:pt x="95709" y="373"/>
                    <a:pt x="96026" y="273"/>
                  </a:cubicBezTo>
                  <a:cubicBezTo>
                    <a:pt x="93910" y="188"/>
                    <a:pt x="91761" y="122"/>
                    <a:pt x="89582" y="76"/>
                  </a:cubicBezTo>
                  <a:cubicBezTo>
                    <a:pt x="87224" y="26"/>
                    <a:pt x="84830" y="1"/>
                    <a:pt x="82398" y="1"/>
                  </a:cubicBezTo>
                  <a:close/>
                </a:path>
              </a:pathLst>
            </a:custGeom>
            <a:solidFill>
              <a:srgbClr val="3F41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7"/>
            <p:cNvSpPr/>
            <p:nvPr/>
          </p:nvSpPr>
          <p:spPr>
            <a:xfrm>
              <a:off x="1649925" y="2339325"/>
              <a:ext cx="26550" cy="13400"/>
            </a:xfrm>
            <a:custGeom>
              <a:avLst/>
              <a:gdLst/>
              <a:ahLst/>
              <a:cxnLst/>
              <a:rect l="l" t="t" r="r" b="b"/>
              <a:pathLst>
                <a:path w="1062" h="536" extrusionOk="0">
                  <a:moveTo>
                    <a:pt x="931" y="1"/>
                  </a:moveTo>
                  <a:cubicBezTo>
                    <a:pt x="918" y="1"/>
                    <a:pt x="904" y="4"/>
                    <a:pt x="890" y="11"/>
                  </a:cubicBezTo>
                  <a:cubicBezTo>
                    <a:pt x="582" y="175"/>
                    <a:pt x="289" y="351"/>
                    <a:pt x="1" y="536"/>
                  </a:cubicBezTo>
                  <a:cubicBezTo>
                    <a:pt x="145" y="530"/>
                    <a:pt x="284" y="520"/>
                    <a:pt x="422" y="504"/>
                  </a:cubicBezTo>
                  <a:cubicBezTo>
                    <a:pt x="602" y="386"/>
                    <a:pt x="787" y="273"/>
                    <a:pt x="978" y="165"/>
                  </a:cubicBezTo>
                  <a:cubicBezTo>
                    <a:pt x="1061" y="117"/>
                    <a:pt x="1009" y="1"/>
                    <a:pt x="931" y="1"/>
                  </a:cubicBezTo>
                  <a:close/>
                </a:path>
              </a:pathLst>
            </a:custGeom>
            <a:solidFill>
              <a:srgbClr val="3F4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7"/>
            <p:cNvSpPr/>
            <p:nvPr/>
          </p:nvSpPr>
          <p:spPr>
            <a:xfrm>
              <a:off x="1233400" y="2324350"/>
              <a:ext cx="1174975" cy="2469150"/>
            </a:xfrm>
            <a:custGeom>
              <a:avLst/>
              <a:gdLst/>
              <a:ahLst/>
              <a:cxnLst/>
              <a:rect l="l" t="t" r="r" b="b"/>
              <a:pathLst>
                <a:path w="46999" h="98766" extrusionOk="0">
                  <a:moveTo>
                    <a:pt x="17601" y="0"/>
                  </a:moveTo>
                  <a:cubicBezTo>
                    <a:pt x="16261" y="0"/>
                    <a:pt x="14950" y="277"/>
                    <a:pt x="13690" y="787"/>
                  </a:cubicBezTo>
                  <a:cubicBezTo>
                    <a:pt x="5931" y="3906"/>
                    <a:pt x="0" y="15770"/>
                    <a:pt x="361" y="25548"/>
                  </a:cubicBezTo>
                  <a:cubicBezTo>
                    <a:pt x="793" y="37222"/>
                    <a:pt x="15492" y="41975"/>
                    <a:pt x="16932" y="43876"/>
                  </a:cubicBezTo>
                  <a:cubicBezTo>
                    <a:pt x="18371" y="45772"/>
                    <a:pt x="30333" y="94278"/>
                    <a:pt x="31483" y="96724"/>
                  </a:cubicBezTo>
                  <a:cubicBezTo>
                    <a:pt x="32087" y="98008"/>
                    <a:pt x="36365" y="98765"/>
                    <a:pt x="40256" y="98765"/>
                  </a:cubicBezTo>
                  <a:cubicBezTo>
                    <a:pt x="43787" y="98765"/>
                    <a:pt x="46998" y="98142"/>
                    <a:pt x="46852" y="96724"/>
                  </a:cubicBezTo>
                  <a:cubicBezTo>
                    <a:pt x="46806" y="96297"/>
                    <a:pt x="46749" y="95768"/>
                    <a:pt x="46682" y="95151"/>
                  </a:cubicBezTo>
                  <a:cubicBezTo>
                    <a:pt x="44940" y="79109"/>
                    <a:pt x="35635" y="1434"/>
                    <a:pt x="18371" y="31"/>
                  </a:cubicBezTo>
                  <a:cubicBezTo>
                    <a:pt x="18113" y="10"/>
                    <a:pt x="17857" y="0"/>
                    <a:pt x="17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7"/>
            <p:cNvSpPr/>
            <p:nvPr/>
          </p:nvSpPr>
          <p:spPr>
            <a:xfrm>
              <a:off x="1428875" y="2744725"/>
              <a:ext cx="780175" cy="2069650"/>
            </a:xfrm>
            <a:custGeom>
              <a:avLst/>
              <a:gdLst/>
              <a:ahLst/>
              <a:cxnLst/>
              <a:rect l="l" t="t" r="r" b="b"/>
              <a:pathLst>
                <a:path w="31207" h="82786" extrusionOk="0">
                  <a:moveTo>
                    <a:pt x="5554" y="0"/>
                  </a:moveTo>
                  <a:cubicBezTo>
                    <a:pt x="4302" y="0"/>
                    <a:pt x="3090" y="419"/>
                    <a:pt x="2106" y="1464"/>
                  </a:cubicBezTo>
                  <a:cubicBezTo>
                    <a:pt x="89" y="3605"/>
                    <a:pt x="1" y="7214"/>
                    <a:pt x="929" y="9855"/>
                  </a:cubicBezTo>
                  <a:cubicBezTo>
                    <a:pt x="1626" y="11839"/>
                    <a:pt x="3291" y="13692"/>
                    <a:pt x="5278" y="13692"/>
                  </a:cubicBezTo>
                  <a:cubicBezTo>
                    <a:pt x="5904" y="13692"/>
                    <a:pt x="6562" y="13508"/>
                    <a:pt x="7232" y="13086"/>
                  </a:cubicBezTo>
                  <a:cubicBezTo>
                    <a:pt x="9994" y="11347"/>
                    <a:pt x="9512" y="7613"/>
                    <a:pt x="7183" y="5748"/>
                  </a:cubicBezTo>
                  <a:cubicBezTo>
                    <a:pt x="7137" y="5710"/>
                    <a:pt x="7086" y="5694"/>
                    <a:pt x="7036" y="5694"/>
                  </a:cubicBezTo>
                  <a:cubicBezTo>
                    <a:pt x="6851" y="5694"/>
                    <a:pt x="6689" y="5918"/>
                    <a:pt x="6866" y="6065"/>
                  </a:cubicBezTo>
                  <a:cubicBezTo>
                    <a:pt x="8677" y="7580"/>
                    <a:pt x="9378" y="10428"/>
                    <a:pt x="7397" y="12142"/>
                  </a:cubicBezTo>
                  <a:cubicBezTo>
                    <a:pt x="6752" y="12701"/>
                    <a:pt x="6052" y="12946"/>
                    <a:pt x="5367" y="12946"/>
                  </a:cubicBezTo>
                  <a:cubicBezTo>
                    <a:pt x="4108" y="12946"/>
                    <a:pt x="2902" y="12117"/>
                    <a:pt x="2187" y="10881"/>
                  </a:cubicBezTo>
                  <a:cubicBezTo>
                    <a:pt x="644" y="8210"/>
                    <a:pt x="469" y="3370"/>
                    <a:pt x="3290" y="1434"/>
                  </a:cubicBezTo>
                  <a:cubicBezTo>
                    <a:pt x="4061" y="905"/>
                    <a:pt x="4867" y="681"/>
                    <a:pt x="5676" y="681"/>
                  </a:cubicBezTo>
                  <a:cubicBezTo>
                    <a:pt x="8352" y="681"/>
                    <a:pt x="11058" y="3123"/>
                    <a:pt x="12613" y="5036"/>
                  </a:cubicBezTo>
                  <a:cubicBezTo>
                    <a:pt x="14824" y="7758"/>
                    <a:pt x="16239" y="11039"/>
                    <a:pt x="17374" y="14328"/>
                  </a:cubicBezTo>
                  <a:cubicBezTo>
                    <a:pt x="19815" y="21402"/>
                    <a:pt x="21670" y="28729"/>
                    <a:pt x="23408" y="36002"/>
                  </a:cubicBezTo>
                  <a:cubicBezTo>
                    <a:pt x="27076" y="51361"/>
                    <a:pt x="29488" y="66999"/>
                    <a:pt x="31042" y="82708"/>
                  </a:cubicBezTo>
                  <a:cubicBezTo>
                    <a:pt x="31047" y="82759"/>
                    <a:pt x="31089" y="82785"/>
                    <a:pt x="31129" y="82785"/>
                  </a:cubicBezTo>
                  <a:cubicBezTo>
                    <a:pt x="31169" y="82785"/>
                    <a:pt x="31206" y="82760"/>
                    <a:pt x="31203" y="82708"/>
                  </a:cubicBezTo>
                  <a:cubicBezTo>
                    <a:pt x="30552" y="72076"/>
                    <a:pt x="29213" y="61520"/>
                    <a:pt x="27298" y="51039"/>
                  </a:cubicBezTo>
                  <a:cubicBezTo>
                    <a:pt x="25601" y="41708"/>
                    <a:pt x="23472" y="32485"/>
                    <a:pt x="20908" y="23369"/>
                  </a:cubicBezTo>
                  <a:cubicBezTo>
                    <a:pt x="18848" y="16046"/>
                    <a:pt x="16935" y="6850"/>
                    <a:pt x="10565" y="1918"/>
                  </a:cubicBezTo>
                  <a:cubicBezTo>
                    <a:pt x="9165" y="833"/>
                    <a:pt x="7319" y="0"/>
                    <a:pt x="5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7"/>
            <p:cNvSpPr/>
            <p:nvPr/>
          </p:nvSpPr>
          <p:spPr>
            <a:xfrm>
              <a:off x="1233400" y="2337400"/>
              <a:ext cx="1174975" cy="2456100"/>
            </a:xfrm>
            <a:custGeom>
              <a:avLst/>
              <a:gdLst/>
              <a:ahLst/>
              <a:cxnLst/>
              <a:rect l="l" t="t" r="r" b="b"/>
              <a:pathLst>
                <a:path w="46999" h="98244" extrusionOk="0">
                  <a:moveTo>
                    <a:pt x="17585" y="0"/>
                  </a:moveTo>
                  <a:cubicBezTo>
                    <a:pt x="17575" y="0"/>
                    <a:pt x="17564" y="1"/>
                    <a:pt x="17553" y="2"/>
                  </a:cubicBezTo>
                  <a:cubicBezTo>
                    <a:pt x="16315" y="146"/>
                    <a:pt x="15004" y="202"/>
                    <a:pt x="13690" y="265"/>
                  </a:cubicBezTo>
                  <a:cubicBezTo>
                    <a:pt x="5931" y="3384"/>
                    <a:pt x="0" y="15248"/>
                    <a:pt x="361" y="25026"/>
                  </a:cubicBezTo>
                  <a:cubicBezTo>
                    <a:pt x="793" y="36700"/>
                    <a:pt x="15492" y="41453"/>
                    <a:pt x="16932" y="43354"/>
                  </a:cubicBezTo>
                  <a:cubicBezTo>
                    <a:pt x="18371" y="45250"/>
                    <a:pt x="30333" y="93756"/>
                    <a:pt x="31483" y="96202"/>
                  </a:cubicBezTo>
                  <a:cubicBezTo>
                    <a:pt x="32087" y="97486"/>
                    <a:pt x="36365" y="98243"/>
                    <a:pt x="40256" y="98243"/>
                  </a:cubicBezTo>
                  <a:cubicBezTo>
                    <a:pt x="43787" y="98243"/>
                    <a:pt x="46998" y="97620"/>
                    <a:pt x="46852" y="96202"/>
                  </a:cubicBezTo>
                  <a:cubicBezTo>
                    <a:pt x="46806" y="95775"/>
                    <a:pt x="46749" y="95246"/>
                    <a:pt x="46683" y="94629"/>
                  </a:cubicBezTo>
                  <a:cubicBezTo>
                    <a:pt x="46262" y="94953"/>
                    <a:pt x="45821" y="95090"/>
                    <a:pt x="45379" y="95090"/>
                  </a:cubicBezTo>
                  <a:cubicBezTo>
                    <a:pt x="43965" y="95090"/>
                    <a:pt x="42544" y="93682"/>
                    <a:pt x="41730" y="92507"/>
                  </a:cubicBezTo>
                  <a:cubicBezTo>
                    <a:pt x="39449" y="89192"/>
                    <a:pt x="38421" y="85005"/>
                    <a:pt x="37187" y="81224"/>
                  </a:cubicBezTo>
                  <a:cubicBezTo>
                    <a:pt x="34541" y="73091"/>
                    <a:pt x="23626" y="32235"/>
                    <a:pt x="22554" y="32235"/>
                  </a:cubicBezTo>
                  <a:cubicBezTo>
                    <a:pt x="22554" y="32235"/>
                    <a:pt x="22554" y="32235"/>
                    <a:pt x="22554" y="32235"/>
                  </a:cubicBezTo>
                  <a:cubicBezTo>
                    <a:pt x="22510" y="32236"/>
                    <a:pt x="22467" y="32236"/>
                    <a:pt x="22424" y="32236"/>
                  </a:cubicBezTo>
                  <a:cubicBezTo>
                    <a:pt x="20654" y="32236"/>
                    <a:pt x="18909" y="31742"/>
                    <a:pt x="17353" y="30910"/>
                  </a:cubicBezTo>
                  <a:cubicBezTo>
                    <a:pt x="13916" y="29070"/>
                    <a:pt x="11614" y="25776"/>
                    <a:pt x="10581" y="22067"/>
                  </a:cubicBezTo>
                  <a:cubicBezTo>
                    <a:pt x="8572" y="14811"/>
                    <a:pt x="10397" y="4894"/>
                    <a:pt x="17086" y="583"/>
                  </a:cubicBezTo>
                  <a:lnTo>
                    <a:pt x="17086" y="583"/>
                  </a:lnTo>
                  <a:cubicBezTo>
                    <a:pt x="16948" y="599"/>
                    <a:pt x="16809" y="608"/>
                    <a:pt x="16665" y="614"/>
                  </a:cubicBezTo>
                  <a:cubicBezTo>
                    <a:pt x="16952" y="429"/>
                    <a:pt x="17246" y="254"/>
                    <a:pt x="17553" y="90"/>
                  </a:cubicBezTo>
                  <a:cubicBezTo>
                    <a:pt x="17567" y="83"/>
                    <a:pt x="17581" y="80"/>
                    <a:pt x="17595" y="80"/>
                  </a:cubicBezTo>
                  <a:cubicBezTo>
                    <a:pt x="17673" y="80"/>
                    <a:pt x="17725" y="196"/>
                    <a:pt x="17642" y="244"/>
                  </a:cubicBezTo>
                  <a:cubicBezTo>
                    <a:pt x="17451" y="352"/>
                    <a:pt x="17266" y="465"/>
                    <a:pt x="17086" y="583"/>
                  </a:cubicBezTo>
                  <a:cubicBezTo>
                    <a:pt x="17245" y="573"/>
                    <a:pt x="17400" y="558"/>
                    <a:pt x="17553" y="537"/>
                  </a:cubicBezTo>
                  <a:cubicBezTo>
                    <a:pt x="17882" y="502"/>
                    <a:pt x="17897" y="0"/>
                    <a:pt x="17585" y="0"/>
                  </a:cubicBezTo>
                  <a:close/>
                </a:path>
              </a:pathLst>
            </a:custGeom>
            <a:solidFill>
              <a:srgbClr val="3F41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7"/>
            <p:cNvSpPr/>
            <p:nvPr/>
          </p:nvSpPr>
          <p:spPr>
            <a:xfrm>
              <a:off x="5210350" y="2324325"/>
              <a:ext cx="1171150" cy="2469175"/>
            </a:xfrm>
            <a:custGeom>
              <a:avLst/>
              <a:gdLst/>
              <a:ahLst/>
              <a:cxnLst/>
              <a:rect l="l" t="t" r="r" b="b"/>
              <a:pathLst>
                <a:path w="46846" h="98767" extrusionOk="0">
                  <a:moveTo>
                    <a:pt x="29403" y="1"/>
                  </a:moveTo>
                  <a:cubicBezTo>
                    <a:pt x="29146" y="1"/>
                    <a:pt x="28888" y="11"/>
                    <a:pt x="28629" y="32"/>
                  </a:cubicBezTo>
                  <a:cubicBezTo>
                    <a:pt x="10702" y="1486"/>
                    <a:pt x="1354" y="85200"/>
                    <a:pt x="148" y="96725"/>
                  </a:cubicBezTo>
                  <a:cubicBezTo>
                    <a:pt x="1" y="98143"/>
                    <a:pt x="3212" y="98766"/>
                    <a:pt x="6743" y="98766"/>
                  </a:cubicBezTo>
                  <a:cubicBezTo>
                    <a:pt x="10634" y="98766"/>
                    <a:pt x="14913" y="98009"/>
                    <a:pt x="15516" y="96725"/>
                  </a:cubicBezTo>
                  <a:cubicBezTo>
                    <a:pt x="15696" y="96349"/>
                    <a:pt x="16128" y="94875"/>
                    <a:pt x="16739" y="92639"/>
                  </a:cubicBezTo>
                  <a:cubicBezTo>
                    <a:pt x="20110" y="80416"/>
                    <a:pt x="28850" y="45481"/>
                    <a:pt x="30068" y="43877"/>
                  </a:cubicBezTo>
                  <a:cubicBezTo>
                    <a:pt x="31506" y="41976"/>
                    <a:pt x="46207" y="37223"/>
                    <a:pt x="46639" y="25549"/>
                  </a:cubicBezTo>
                  <a:cubicBezTo>
                    <a:pt x="46845" y="20051"/>
                    <a:pt x="45056" y="13885"/>
                    <a:pt x="42070" y="8993"/>
                  </a:cubicBezTo>
                  <a:cubicBezTo>
                    <a:pt x="38886" y="3778"/>
                    <a:pt x="34342" y="1"/>
                    <a:pt x="29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7"/>
            <p:cNvSpPr/>
            <p:nvPr/>
          </p:nvSpPr>
          <p:spPr>
            <a:xfrm>
              <a:off x="5399400" y="2744725"/>
              <a:ext cx="780175" cy="2069650"/>
            </a:xfrm>
            <a:custGeom>
              <a:avLst/>
              <a:gdLst/>
              <a:ahLst/>
              <a:cxnLst/>
              <a:rect l="l" t="t" r="r" b="b"/>
              <a:pathLst>
                <a:path w="31207" h="82786" extrusionOk="0">
                  <a:moveTo>
                    <a:pt x="25654" y="0"/>
                  </a:moveTo>
                  <a:cubicBezTo>
                    <a:pt x="23888" y="0"/>
                    <a:pt x="22043" y="833"/>
                    <a:pt x="20642" y="1918"/>
                  </a:cubicBezTo>
                  <a:cubicBezTo>
                    <a:pt x="14272" y="6851"/>
                    <a:pt x="12359" y="16046"/>
                    <a:pt x="10299" y="23370"/>
                  </a:cubicBezTo>
                  <a:cubicBezTo>
                    <a:pt x="7735" y="32486"/>
                    <a:pt x="5605" y="41709"/>
                    <a:pt x="3909" y="51039"/>
                  </a:cubicBezTo>
                  <a:cubicBezTo>
                    <a:pt x="1994" y="61520"/>
                    <a:pt x="654" y="72077"/>
                    <a:pt x="4" y="82709"/>
                  </a:cubicBezTo>
                  <a:cubicBezTo>
                    <a:pt x="1" y="82761"/>
                    <a:pt x="38" y="82786"/>
                    <a:pt x="77" y="82786"/>
                  </a:cubicBezTo>
                  <a:cubicBezTo>
                    <a:pt x="117" y="82786"/>
                    <a:pt x="159" y="82760"/>
                    <a:pt x="164" y="82709"/>
                  </a:cubicBezTo>
                  <a:cubicBezTo>
                    <a:pt x="1719" y="67000"/>
                    <a:pt x="4131" y="51362"/>
                    <a:pt x="7799" y="36002"/>
                  </a:cubicBezTo>
                  <a:cubicBezTo>
                    <a:pt x="9537" y="28729"/>
                    <a:pt x="11392" y="21402"/>
                    <a:pt x="13833" y="14328"/>
                  </a:cubicBezTo>
                  <a:cubicBezTo>
                    <a:pt x="14968" y="11039"/>
                    <a:pt x="16383" y="7758"/>
                    <a:pt x="18594" y="5036"/>
                  </a:cubicBezTo>
                  <a:cubicBezTo>
                    <a:pt x="20149" y="3124"/>
                    <a:pt x="22856" y="681"/>
                    <a:pt x="25531" y="681"/>
                  </a:cubicBezTo>
                  <a:cubicBezTo>
                    <a:pt x="26340" y="681"/>
                    <a:pt x="27146" y="905"/>
                    <a:pt x="27917" y="1434"/>
                  </a:cubicBezTo>
                  <a:cubicBezTo>
                    <a:pt x="30737" y="3370"/>
                    <a:pt x="30562" y="8211"/>
                    <a:pt x="29020" y="10882"/>
                  </a:cubicBezTo>
                  <a:cubicBezTo>
                    <a:pt x="28305" y="12118"/>
                    <a:pt x="27098" y="12947"/>
                    <a:pt x="25839" y="12947"/>
                  </a:cubicBezTo>
                  <a:cubicBezTo>
                    <a:pt x="25154" y="12947"/>
                    <a:pt x="24454" y="12702"/>
                    <a:pt x="23809" y="12143"/>
                  </a:cubicBezTo>
                  <a:cubicBezTo>
                    <a:pt x="21829" y="10429"/>
                    <a:pt x="22529" y="7581"/>
                    <a:pt x="24341" y="6066"/>
                  </a:cubicBezTo>
                  <a:cubicBezTo>
                    <a:pt x="24518" y="5919"/>
                    <a:pt x="24356" y="5695"/>
                    <a:pt x="24171" y="5695"/>
                  </a:cubicBezTo>
                  <a:cubicBezTo>
                    <a:pt x="24122" y="5695"/>
                    <a:pt x="24070" y="5711"/>
                    <a:pt x="24024" y="5749"/>
                  </a:cubicBezTo>
                  <a:cubicBezTo>
                    <a:pt x="21695" y="7614"/>
                    <a:pt x="21213" y="11348"/>
                    <a:pt x="23975" y="13087"/>
                  </a:cubicBezTo>
                  <a:cubicBezTo>
                    <a:pt x="24645" y="13509"/>
                    <a:pt x="25303" y="13693"/>
                    <a:pt x="25929" y="13693"/>
                  </a:cubicBezTo>
                  <a:cubicBezTo>
                    <a:pt x="27916" y="13693"/>
                    <a:pt x="29580" y="11840"/>
                    <a:pt x="30278" y="9855"/>
                  </a:cubicBezTo>
                  <a:cubicBezTo>
                    <a:pt x="31206" y="7214"/>
                    <a:pt x="31118" y="3605"/>
                    <a:pt x="29102" y="1464"/>
                  </a:cubicBezTo>
                  <a:cubicBezTo>
                    <a:pt x="28117" y="419"/>
                    <a:pt x="26906" y="0"/>
                    <a:pt x="256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7"/>
            <p:cNvSpPr/>
            <p:nvPr/>
          </p:nvSpPr>
          <p:spPr>
            <a:xfrm>
              <a:off x="5210375" y="2324325"/>
              <a:ext cx="1069825" cy="2469175"/>
            </a:xfrm>
            <a:custGeom>
              <a:avLst/>
              <a:gdLst/>
              <a:ahLst/>
              <a:cxnLst/>
              <a:rect l="l" t="t" r="r" b="b"/>
              <a:pathLst>
                <a:path w="42793" h="98767" extrusionOk="0">
                  <a:moveTo>
                    <a:pt x="29405" y="1"/>
                  </a:moveTo>
                  <a:cubicBezTo>
                    <a:pt x="29147" y="1"/>
                    <a:pt x="28888" y="11"/>
                    <a:pt x="28629" y="32"/>
                  </a:cubicBezTo>
                  <a:cubicBezTo>
                    <a:pt x="10702" y="1486"/>
                    <a:pt x="1354" y="85200"/>
                    <a:pt x="148" y="96725"/>
                  </a:cubicBezTo>
                  <a:cubicBezTo>
                    <a:pt x="1" y="98143"/>
                    <a:pt x="3212" y="98766"/>
                    <a:pt x="6743" y="98766"/>
                  </a:cubicBezTo>
                  <a:cubicBezTo>
                    <a:pt x="10634" y="98766"/>
                    <a:pt x="14913" y="98009"/>
                    <a:pt x="15516" y="96725"/>
                  </a:cubicBezTo>
                  <a:cubicBezTo>
                    <a:pt x="15696" y="96349"/>
                    <a:pt x="16127" y="94875"/>
                    <a:pt x="16738" y="92639"/>
                  </a:cubicBezTo>
                  <a:lnTo>
                    <a:pt x="16738" y="92639"/>
                  </a:lnTo>
                  <a:cubicBezTo>
                    <a:pt x="16023" y="92756"/>
                    <a:pt x="15310" y="92828"/>
                    <a:pt x="14609" y="92828"/>
                  </a:cubicBezTo>
                  <a:cubicBezTo>
                    <a:pt x="12634" y="92828"/>
                    <a:pt x="10759" y="92260"/>
                    <a:pt x="9226" y="90553"/>
                  </a:cubicBezTo>
                  <a:cubicBezTo>
                    <a:pt x="6709" y="87748"/>
                    <a:pt x="6447" y="83833"/>
                    <a:pt x="6734" y="80246"/>
                  </a:cubicBezTo>
                  <a:cubicBezTo>
                    <a:pt x="7346" y="72744"/>
                    <a:pt x="14534" y="20154"/>
                    <a:pt x="31526" y="9152"/>
                  </a:cubicBezTo>
                  <a:cubicBezTo>
                    <a:pt x="32766" y="8350"/>
                    <a:pt x="34321" y="7939"/>
                    <a:pt x="35871" y="7939"/>
                  </a:cubicBezTo>
                  <a:cubicBezTo>
                    <a:pt x="38396" y="7939"/>
                    <a:pt x="40910" y="9030"/>
                    <a:pt x="42039" y="11306"/>
                  </a:cubicBezTo>
                  <a:cubicBezTo>
                    <a:pt x="41993" y="11095"/>
                    <a:pt x="41941" y="10889"/>
                    <a:pt x="41896" y="10684"/>
                  </a:cubicBezTo>
                  <a:lnTo>
                    <a:pt x="41896" y="10684"/>
                  </a:lnTo>
                  <a:cubicBezTo>
                    <a:pt x="42151" y="11071"/>
                    <a:pt x="42348" y="11493"/>
                    <a:pt x="42481" y="11938"/>
                  </a:cubicBezTo>
                  <a:cubicBezTo>
                    <a:pt x="42497" y="11996"/>
                    <a:pt x="42452" y="12032"/>
                    <a:pt x="42405" y="12032"/>
                  </a:cubicBezTo>
                  <a:cubicBezTo>
                    <a:pt x="42374" y="12032"/>
                    <a:pt x="42342" y="12016"/>
                    <a:pt x="42328" y="11978"/>
                  </a:cubicBezTo>
                  <a:cubicBezTo>
                    <a:pt x="42245" y="11743"/>
                    <a:pt x="42152" y="11516"/>
                    <a:pt x="42039" y="11306"/>
                  </a:cubicBezTo>
                  <a:lnTo>
                    <a:pt x="42039" y="11306"/>
                  </a:lnTo>
                  <a:cubicBezTo>
                    <a:pt x="42086" y="11516"/>
                    <a:pt x="42131" y="11732"/>
                    <a:pt x="42178" y="11943"/>
                  </a:cubicBezTo>
                  <a:cubicBezTo>
                    <a:pt x="42209" y="12091"/>
                    <a:pt x="42319" y="12155"/>
                    <a:pt x="42434" y="12155"/>
                  </a:cubicBezTo>
                  <a:cubicBezTo>
                    <a:pt x="42607" y="12155"/>
                    <a:pt x="42793" y="12011"/>
                    <a:pt x="42743" y="11788"/>
                  </a:cubicBezTo>
                  <a:cubicBezTo>
                    <a:pt x="42543" y="10858"/>
                    <a:pt x="42323" y="9924"/>
                    <a:pt x="42070" y="8993"/>
                  </a:cubicBezTo>
                  <a:cubicBezTo>
                    <a:pt x="38887" y="3778"/>
                    <a:pt x="34343" y="1"/>
                    <a:pt x="29405" y="1"/>
                  </a:cubicBezTo>
                  <a:close/>
                </a:path>
              </a:pathLst>
            </a:custGeom>
            <a:solidFill>
              <a:srgbClr val="3F41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7"/>
            <p:cNvSpPr/>
            <p:nvPr/>
          </p:nvSpPr>
          <p:spPr>
            <a:xfrm>
              <a:off x="6257700" y="2591400"/>
              <a:ext cx="15050" cy="33750"/>
            </a:xfrm>
            <a:custGeom>
              <a:avLst/>
              <a:gdLst/>
              <a:ahLst/>
              <a:cxnLst/>
              <a:rect l="l" t="t" r="r" b="b"/>
              <a:pathLst>
                <a:path w="602" h="1350" extrusionOk="0">
                  <a:moveTo>
                    <a:pt x="1" y="1"/>
                  </a:moveTo>
                  <a:cubicBezTo>
                    <a:pt x="47" y="206"/>
                    <a:pt x="98" y="412"/>
                    <a:pt x="145" y="623"/>
                  </a:cubicBezTo>
                  <a:cubicBezTo>
                    <a:pt x="258" y="833"/>
                    <a:pt x="351" y="1060"/>
                    <a:pt x="433" y="1295"/>
                  </a:cubicBezTo>
                  <a:cubicBezTo>
                    <a:pt x="447" y="1333"/>
                    <a:pt x="479" y="1349"/>
                    <a:pt x="511" y="1349"/>
                  </a:cubicBezTo>
                  <a:cubicBezTo>
                    <a:pt x="557" y="1349"/>
                    <a:pt x="602" y="1313"/>
                    <a:pt x="586" y="1255"/>
                  </a:cubicBezTo>
                  <a:cubicBezTo>
                    <a:pt x="453" y="810"/>
                    <a:pt x="256" y="388"/>
                    <a:pt x="1" y="1"/>
                  </a:cubicBezTo>
                  <a:close/>
                </a:path>
              </a:pathLst>
            </a:custGeom>
            <a:solidFill>
              <a:srgbClr val="3F4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7"/>
            <p:cNvSpPr/>
            <p:nvPr/>
          </p:nvSpPr>
          <p:spPr>
            <a:xfrm>
              <a:off x="2045150" y="3704425"/>
              <a:ext cx="3454600" cy="977525"/>
            </a:xfrm>
            <a:custGeom>
              <a:avLst/>
              <a:gdLst/>
              <a:ahLst/>
              <a:cxnLst/>
              <a:rect l="l" t="t" r="r" b="b"/>
              <a:pathLst>
                <a:path w="138184" h="39101" extrusionOk="0">
                  <a:moveTo>
                    <a:pt x="65114" y="0"/>
                  </a:moveTo>
                  <a:cubicBezTo>
                    <a:pt x="61672" y="0"/>
                    <a:pt x="58246" y="5"/>
                    <a:pt x="54871" y="14"/>
                  </a:cubicBezTo>
                  <a:cubicBezTo>
                    <a:pt x="27197" y="85"/>
                    <a:pt x="2980" y="451"/>
                    <a:pt x="2091" y="1190"/>
                  </a:cubicBezTo>
                  <a:cubicBezTo>
                    <a:pt x="0" y="2932"/>
                    <a:pt x="11119" y="39101"/>
                    <a:pt x="11119" y="39101"/>
                  </a:cubicBezTo>
                  <a:lnTo>
                    <a:pt x="127018" y="39101"/>
                  </a:lnTo>
                  <a:cubicBezTo>
                    <a:pt x="127018" y="39101"/>
                    <a:pt x="127460" y="37698"/>
                    <a:pt x="128154" y="35426"/>
                  </a:cubicBezTo>
                  <a:cubicBezTo>
                    <a:pt x="131016" y="26131"/>
                    <a:pt x="138184" y="2336"/>
                    <a:pt x="137028" y="1190"/>
                  </a:cubicBezTo>
                  <a:cubicBezTo>
                    <a:pt x="136270" y="443"/>
                    <a:pt x="99904" y="0"/>
                    <a:pt x="65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7"/>
            <p:cNvSpPr/>
            <p:nvPr/>
          </p:nvSpPr>
          <p:spPr>
            <a:xfrm>
              <a:off x="2045150" y="3704750"/>
              <a:ext cx="3203875" cy="977200"/>
            </a:xfrm>
            <a:custGeom>
              <a:avLst/>
              <a:gdLst/>
              <a:ahLst/>
              <a:cxnLst/>
              <a:rect l="l" t="t" r="r" b="b"/>
              <a:pathLst>
                <a:path w="128155" h="39088" extrusionOk="0">
                  <a:moveTo>
                    <a:pt x="54871" y="1"/>
                  </a:moveTo>
                  <a:cubicBezTo>
                    <a:pt x="27197" y="72"/>
                    <a:pt x="2980" y="438"/>
                    <a:pt x="2091" y="1177"/>
                  </a:cubicBezTo>
                  <a:cubicBezTo>
                    <a:pt x="0" y="2919"/>
                    <a:pt x="11119" y="39088"/>
                    <a:pt x="11119" y="39088"/>
                  </a:cubicBezTo>
                  <a:lnTo>
                    <a:pt x="127018" y="39088"/>
                  </a:lnTo>
                  <a:cubicBezTo>
                    <a:pt x="127018" y="39088"/>
                    <a:pt x="127460" y="37685"/>
                    <a:pt x="128154" y="35413"/>
                  </a:cubicBezTo>
                  <a:lnTo>
                    <a:pt x="128154" y="35413"/>
                  </a:lnTo>
                  <a:cubicBezTo>
                    <a:pt x="122839" y="35704"/>
                    <a:pt x="117516" y="35850"/>
                    <a:pt x="112194" y="35850"/>
                  </a:cubicBezTo>
                  <a:cubicBezTo>
                    <a:pt x="101164" y="35850"/>
                    <a:pt x="90136" y="35224"/>
                    <a:pt x="79181" y="33970"/>
                  </a:cubicBezTo>
                  <a:cubicBezTo>
                    <a:pt x="68950" y="32804"/>
                    <a:pt x="58469" y="31400"/>
                    <a:pt x="48659" y="28333"/>
                  </a:cubicBezTo>
                  <a:cubicBezTo>
                    <a:pt x="44364" y="26997"/>
                    <a:pt x="39575" y="25378"/>
                    <a:pt x="36194" y="22460"/>
                  </a:cubicBezTo>
                  <a:cubicBezTo>
                    <a:pt x="34535" y="21027"/>
                    <a:pt x="33296" y="19156"/>
                    <a:pt x="33255" y="16998"/>
                  </a:cubicBezTo>
                  <a:cubicBezTo>
                    <a:pt x="33214" y="14691"/>
                    <a:pt x="34493" y="12589"/>
                    <a:pt x="36061" y="10889"/>
                  </a:cubicBezTo>
                  <a:cubicBezTo>
                    <a:pt x="39396" y="7261"/>
                    <a:pt x="44184" y="4584"/>
                    <a:pt x="48722" y="2462"/>
                  </a:cubicBezTo>
                  <a:cubicBezTo>
                    <a:pt x="50722" y="1525"/>
                    <a:pt x="52776" y="702"/>
                    <a:pt x="54871" y="1"/>
                  </a:cubicBezTo>
                  <a:close/>
                </a:path>
              </a:pathLst>
            </a:custGeom>
            <a:solidFill>
              <a:srgbClr val="3F4149">
                <a:alpha val="5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7"/>
            <p:cNvSpPr/>
            <p:nvPr/>
          </p:nvSpPr>
          <p:spPr>
            <a:xfrm>
              <a:off x="1933625" y="3192975"/>
              <a:ext cx="3746100" cy="541200"/>
            </a:xfrm>
            <a:custGeom>
              <a:avLst/>
              <a:gdLst/>
              <a:ahLst/>
              <a:cxnLst/>
              <a:rect l="l" t="t" r="r" b="b"/>
              <a:pathLst>
                <a:path w="149844" h="21648" extrusionOk="0">
                  <a:moveTo>
                    <a:pt x="56886" y="1"/>
                  </a:moveTo>
                  <a:cubicBezTo>
                    <a:pt x="52303" y="1"/>
                    <a:pt x="45027" y="3120"/>
                    <a:pt x="37654" y="3120"/>
                  </a:cubicBezTo>
                  <a:cubicBezTo>
                    <a:pt x="30364" y="3120"/>
                    <a:pt x="23415" y="5"/>
                    <a:pt x="20544" y="5"/>
                  </a:cubicBezTo>
                  <a:cubicBezTo>
                    <a:pt x="20509" y="5"/>
                    <a:pt x="20474" y="5"/>
                    <a:pt x="20441" y="6"/>
                  </a:cubicBezTo>
                  <a:cubicBezTo>
                    <a:pt x="17635" y="78"/>
                    <a:pt x="3458" y="1085"/>
                    <a:pt x="1728" y="3120"/>
                  </a:cubicBezTo>
                  <a:cubicBezTo>
                    <a:pt x="1" y="5159"/>
                    <a:pt x="4610" y="20102"/>
                    <a:pt x="6552" y="21648"/>
                  </a:cubicBezTo>
                  <a:lnTo>
                    <a:pt x="143215" y="21648"/>
                  </a:lnTo>
                  <a:cubicBezTo>
                    <a:pt x="147541" y="21648"/>
                    <a:pt x="149843" y="1660"/>
                    <a:pt x="148497" y="1085"/>
                  </a:cubicBezTo>
                  <a:cubicBezTo>
                    <a:pt x="147156" y="504"/>
                    <a:pt x="143123" y="6"/>
                    <a:pt x="136011" y="6"/>
                  </a:cubicBezTo>
                  <a:cubicBezTo>
                    <a:pt x="128904" y="6"/>
                    <a:pt x="122173" y="3120"/>
                    <a:pt x="118531" y="3120"/>
                  </a:cubicBezTo>
                  <a:cubicBezTo>
                    <a:pt x="114889" y="3120"/>
                    <a:pt x="105469" y="6"/>
                    <a:pt x="98743" y="6"/>
                  </a:cubicBezTo>
                  <a:cubicBezTo>
                    <a:pt x="93929" y="6"/>
                    <a:pt x="76921" y="1"/>
                    <a:pt x="659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7"/>
            <p:cNvSpPr/>
            <p:nvPr/>
          </p:nvSpPr>
          <p:spPr>
            <a:xfrm>
              <a:off x="1933625" y="3192975"/>
              <a:ext cx="2606175" cy="541200"/>
            </a:xfrm>
            <a:custGeom>
              <a:avLst/>
              <a:gdLst/>
              <a:ahLst/>
              <a:cxnLst/>
              <a:rect l="l" t="t" r="r" b="b"/>
              <a:pathLst>
                <a:path w="104247" h="21648" extrusionOk="0">
                  <a:moveTo>
                    <a:pt x="56886" y="1"/>
                  </a:moveTo>
                  <a:cubicBezTo>
                    <a:pt x="52303" y="1"/>
                    <a:pt x="45027" y="3120"/>
                    <a:pt x="37654" y="3120"/>
                  </a:cubicBezTo>
                  <a:cubicBezTo>
                    <a:pt x="30364" y="3120"/>
                    <a:pt x="23415" y="5"/>
                    <a:pt x="20544" y="5"/>
                  </a:cubicBezTo>
                  <a:cubicBezTo>
                    <a:pt x="20509" y="5"/>
                    <a:pt x="20474" y="5"/>
                    <a:pt x="20441" y="6"/>
                  </a:cubicBezTo>
                  <a:cubicBezTo>
                    <a:pt x="17635" y="78"/>
                    <a:pt x="3458" y="1085"/>
                    <a:pt x="1728" y="3120"/>
                  </a:cubicBezTo>
                  <a:cubicBezTo>
                    <a:pt x="1" y="5159"/>
                    <a:pt x="4610" y="20102"/>
                    <a:pt x="6552" y="21648"/>
                  </a:cubicBezTo>
                  <a:lnTo>
                    <a:pt x="104246" y="21648"/>
                  </a:lnTo>
                  <a:cubicBezTo>
                    <a:pt x="103424" y="21597"/>
                    <a:pt x="102602" y="21550"/>
                    <a:pt x="101784" y="21494"/>
                  </a:cubicBezTo>
                  <a:cubicBezTo>
                    <a:pt x="96845" y="21169"/>
                    <a:pt x="91904" y="20842"/>
                    <a:pt x="86961" y="20513"/>
                  </a:cubicBezTo>
                  <a:cubicBezTo>
                    <a:pt x="76995" y="19852"/>
                    <a:pt x="67029" y="19192"/>
                    <a:pt x="57067" y="18534"/>
                  </a:cubicBezTo>
                  <a:cubicBezTo>
                    <a:pt x="52127" y="18207"/>
                    <a:pt x="47186" y="17882"/>
                    <a:pt x="42242" y="17558"/>
                  </a:cubicBezTo>
                  <a:cubicBezTo>
                    <a:pt x="37736" y="17260"/>
                    <a:pt x="33061" y="17198"/>
                    <a:pt x="28734" y="15755"/>
                  </a:cubicBezTo>
                  <a:cubicBezTo>
                    <a:pt x="26638" y="15056"/>
                    <a:pt x="24166" y="13976"/>
                    <a:pt x="22995" y="11983"/>
                  </a:cubicBezTo>
                  <a:cubicBezTo>
                    <a:pt x="21515" y="9465"/>
                    <a:pt x="23755" y="7497"/>
                    <a:pt x="25990" y="6778"/>
                  </a:cubicBezTo>
                  <a:cubicBezTo>
                    <a:pt x="28211" y="6061"/>
                    <a:pt x="30575" y="5909"/>
                    <a:pt x="32957" y="5909"/>
                  </a:cubicBezTo>
                  <a:cubicBezTo>
                    <a:pt x="34714" y="5909"/>
                    <a:pt x="36481" y="5992"/>
                    <a:pt x="38207" y="5992"/>
                  </a:cubicBezTo>
                  <a:cubicBezTo>
                    <a:pt x="38841" y="5992"/>
                    <a:pt x="39469" y="5981"/>
                    <a:pt x="40090" y="5950"/>
                  </a:cubicBezTo>
                  <a:cubicBezTo>
                    <a:pt x="44924" y="5714"/>
                    <a:pt x="49292" y="4085"/>
                    <a:pt x="53763" y="2359"/>
                  </a:cubicBezTo>
                  <a:cubicBezTo>
                    <a:pt x="56121" y="1444"/>
                    <a:pt x="58536" y="546"/>
                    <a:pt x="61002" y="1"/>
                  </a:cubicBezTo>
                  <a:close/>
                </a:path>
              </a:pathLst>
            </a:custGeom>
            <a:solidFill>
              <a:srgbClr val="3F41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7"/>
            <p:cNvSpPr/>
            <p:nvPr/>
          </p:nvSpPr>
          <p:spPr>
            <a:xfrm>
              <a:off x="2221800" y="3719300"/>
              <a:ext cx="3233825" cy="28525"/>
            </a:xfrm>
            <a:custGeom>
              <a:avLst/>
              <a:gdLst/>
              <a:ahLst/>
              <a:cxnLst/>
              <a:rect l="l" t="t" r="r" b="b"/>
              <a:pathLst>
                <a:path w="129353" h="1141" extrusionOk="0">
                  <a:moveTo>
                    <a:pt x="8914" y="1"/>
                  </a:moveTo>
                  <a:cubicBezTo>
                    <a:pt x="5965" y="1"/>
                    <a:pt x="3018" y="36"/>
                    <a:pt x="75" y="132"/>
                  </a:cubicBezTo>
                  <a:cubicBezTo>
                    <a:pt x="1" y="134"/>
                    <a:pt x="1" y="241"/>
                    <a:pt x="74" y="246"/>
                  </a:cubicBezTo>
                  <a:cubicBezTo>
                    <a:pt x="8418" y="787"/>
                    <a:pt x="16816" y="752"/>
                    <a:pt x="25174" y="848"/>
                  </a:cubicBezTo>
                  <a:cubicBezTo>
                    <a:pt x="33543" y="945"/>
                    <a:pt x="41910" y="1019"/>
                    <a:pt x="50279" y="1069"/>
                  </a:cubicBezTo>
                  <a:cubicBezTo>
                    <a:pt x="58217" y="1117"/>
                    <a:pt x="66155" y="1141"/>
                    <a:pt x="74094" y="1141"/>
                  </a:cubicBezTo>
                  <a:cubicBezTo>
                    <a:pt x="82976" y="1141"/>
                    <a:pt x="91858" y="1111"/>
                    <a:pt x="100740" y="1052"/>
                  </a:cubicBezTo>
                  <a:cubicBezTo>
                    <a:pt x="110199" y="985"/>
                    <a:pt x="119652" y="811"/>
                    <a:pt x="129109" y="607"/>
                  </a:cubicBezTo>
                  <a:cubicBezTo>
                    <a:pt x="129348" y="601"/>
                    <a:pt x="129353" y="234"/>
                    <a:pt x="129113" y="234"/>
                  </a:cubicBezTo>
                  <a:cubicBezTo>
                    <a:pt x="129113" y="234"/>
                    <a:pt x="129112" y="234"/>
                    <a:pt x="129112" y="234"/>
                  </a:cubicBezTo>
                  <a:cubicBezTo>
                    <a:pt x="112377" y="289"/>
                    <a:pt x="95641" y="379"/>
                    <a:pt x="78904" y="407"/>
                  </a:cubicBezTo>
                  <a:cubicBezTo>
                    <a:pt x="76206" y="411"/>
                    <a:pt x="73508" y="414"/>
                    <a:pt x="70810" y="414"/>
                  </a:cubicBezTo>
                  <a:cubicBezTo>
                    <a:pt x="56688" y="414"/>
                    <a:pt x="42566" y="352"/>
                    <a:pt x="28444" y="227"/>
                  </a:cubicBezTo>
                  <a:cubicBezTo>
                    <a:pt x="21942" y="171"/>
                    <a:pt x="15424" y="1"/>
                    <a:pt x="89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7"/>
            <p:cNvSpPr/>
            <p:nvPr/>
          </p:nvSpPr>
          <p:spPr>
            <a:xfrm>
              <a:off x="3123500" y="3180550"/>
              <a:ext cx="2011650" cy="94325"/>
            </a:xfrm>
            <a:custGeom>
              <a:avLst/>
              <a:gdLst/>
              <a:ahLst/>
              <a:cxnLst/>
              <a:rect l="l" t="t" r="r" b="b"/>
              <a:pathLst>
                <a:path w="80466" h="3773" extrusionOk="0">
                  <a:moveTo>
                    <a:pt x="47914" y="1"/>
                  </a:moveTo>
                  <a:cubicBezTo>
                    <a:pt x="40653" y="1"/>
                    <a:pt x="32442" y="628"/>
                    <a:pt x="26685" y="642"/>
                  </a:cubicBezTo>
                  <a:cubicBezTo>
                    <a:pt x="26127" y="643"/>
                    <a:pt x="25569" y="644"/>
                    <a:pt x="25011" y="644"/>
                  </a:cubicBezTo>
                  <a:cubicBezTo>
                    <a:pt x="20778" y="644"/>
                    <a:pt x="16545" y="607"/>
                    <a:pt x="12313" y="556"/>
                  </a:cubicBezTo>
                  <a:cubicBezTo>
                    <a:pt x="11806" y="550"/>
                    <a:pt x="11295" y="545"/>
                    <a:pt x="10781" y="545"/>
                  </a:cubicBezTo>
                  <a:cubicBezTo>
                    <a:pt x="7154" y="545"/>
                    <a:pt x="3369" y="769"/>
                    <a:pt x="31" y="2197"/>
                  </a:cubicBezTo>
                  <a:cubicBezTo>
                    <a:pt x="0" y="2211"/>
                    <a:pt x="18" y="2257"/>
                    <a:pt x="47" y="2257"/>
                  </a:cubicBezTo>
                  <a:cubicBezTo>
                    <a:pt x="49" y="2257"/>
                    <a:pt x="52" y="2256"/>
                    <a:pt x="55" y="2256"/>
                  </a:cubicBezTo>
                  <a:cubicBezTo>
                    <a:pt x="3360" y="1335"/>
                    <a:pt x="6647" y="1133"/>
                    <a:pt x="9997" y="1133"/>
                  </a:cubicBezTo>
                  <a:cubicBezTo>
                    <a:pt x="11137" y="1133"/>
                    <a:pt x="12285" y="1156"/>
                    <a:pt x="13443" y="1183"/>
                  </a:cubicBezTo>
                  <a:cubicBezTo>
                    <a:pt x="17698" y="1281"/>
                    <a:pt x="21952" y="1330"/>
                    <a:pt x="26207" y="1330"/>
                  </a:cubicBezTo>
                  <a:cubicBezTo>
                    <a:pt x="26616" y="1330"/>
                    <a:pt x="27026" y="1329"/>
                    <a:pt x="27435" y="1328"/>
                  </a:cubicBezTo>
                  <a:cubicBezTo>
                    <a:pt x="34638" y="1318"/>
                    <a:pt x="41863" y="693"/>
                    <a:pt x="49067" y="693"/>
                  </a:cubicBezTo>
                  <a:cubicBezTo>
                    <a:pt x="51246" y="693"/>
                    <a:pt x="53423" y="750"/>
                    <a:pt x="55596" y="899"/>
                  </a:cubicBezTo>
                  <a:cubicBezTo>
                    <a:pt x="59730" y="1182"/>
                    <a:pt x="63591" y="3052"/>
                    <a:pt x="67707" y="3586"/>
                  </a:cubicBezTo>
                  <a:cubicBezTo>
                    <a:pt x="68685" y="3712"/>
                    <a:pt x="69664" y="3773"/>
                    <a:pt x="70642" y="3773"/>
                  </a:cubicBezTo>
                  <a:cubicBezTo>
                    <a:pt x="73948" y="3773"/>
                    <a:pt x="77232" y="3082"/>
                    <a:pt x="80350" y="1933"/>
                  </a:cubicBezTo>
                  <a:cubicBezTo>
                    <a:pt x="80465" y="1890"/>
                    <a:pt x="80433" y="1729"/>
                    <a:pt x="80322" y="1729"/>
                  </a:cubicBezTo>
                  <a:cubicBezTo>
                    <a:pt x="80313" y="1729"/>
                    <a:pt x="80304" y="1730"/>
                    <a:pt x="80294" y="1732"/>
                  </a:cubicBezTo>
                  <a:cubicBezTo>
                    <a:pt x="78204" y="2208"/>
                    <a:pt x="76184" y="2906"/>
                    <a:pt x="74053" y="3216"/>
                  </a:cubicBezTo>
                  <a:cubicBezTo>
                    <a:pt x="73131" y="3350"/>
                    <a:pt x="72209" y="3412"/>
                    <a:pt x="71287" y="3412"/>
                  </a:cubicBezTo>
                  <a:cubicBezTo>
                    <a:pt x="69791" y="3412"/>
                    <a:pt x="68298" y="3249"/>
                    <a:pt x="66817" y="2963"/>
                  </a:cubicBezTo>
                  <a:cubicBezTo>
                    <a:pt x="64679" y="2549"/>
                    <a:pt x="62565" y="2018"/>
                    <a:pt x="60505" y="1317"/>
                  </a:cubicBezTo>
                  <a:cubicBezTo>
                    <a:pt x="57521" y="302"/>
                    <a:pt x="52946" y="1"/>
                    <a:pt x="47914" y="1"/>
                  </a:cubicBezTo>
                  <a:close/>
                </a:path>
              </a:pathLst>
            </a:custGeom>
            <a:solidFill>
              <a:srgbClr val="D6A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7"/>
            <p:cNvSpPr/>
            <p:nvPr/>
          </p:nvSpPr>
          <p:spPr>
            <a:xfrm>
              <a:off x="4526750" y="1959400"/>
              <a:ext cx="1494875" cy="1426025"/>
            </a:xfrm>
            <a:custGeom>
              <a:avLst/>
              <a:gdLst/>
              <a:ahLst/>
              <a:cxnLst/>
              <a:rect l="l" t="t" r="r" b="b"/>
              <a:pathLst>
                <a:path w="59795" h="57041" extrusionOk="0">
                  <a:moveTo>
                    <a:pt x="33918" y="1"/>
                  </a:moveTo>
                  <a:cubicBezTo>
                    <a:pt x="33124" y="1"/>
                    <a:pt x="31865" y="1034"/>
                    <a:pt x="30332" y="2602"/>
                  </a:cubicBezTo>
                  <a:cubicBezTo>
                    <a:pt x="26586" y="6442"/>
                    <a:pt x="19287" y="8890"/>
                    <a:pt x="14176" y="14056"/>
                  </a:cubicBezTo>
                  <a:cubicBezTo>
                    <a:pt x="8192" y="20103"/>
                    <a:pt x="5786" y="27643"/>
                    <a:pt x="4138" y="32284"/>
                  </a:cubicBezTo>
                  <a:cubicBezTo>
                    <a:pt x="3422" y="34295"/>
                    <a:pt x="0" y="36022"/>
                    <a:pt x="535" y="37194"/>
                  </a:cubicBezTo>
                  <a:cubicBezTo>
                    <a:pt x="1333" y="38952"/>
                    <a:pt x="8090" y="44674"/>
                    <a:pt x="11949" y="48226"/>
                  </a:cubicBezTo>
                  <a:cubicBezTo>
                    <a:pt x="15808" y="51779"/>
                    <a:pt x="19989" y="53503"/>
                    <a:pt x="21661" y="54235"/>
                  </a:cubicBezTo>
                  <a:cubicBezTo>
                    <a:pt x="23203" y="54907"/>
                    <a:pt x="25287" y="57041"/>
                    <a:pt x="26107" y="57041"/>
                  </a:cubicBezTo>
                  <a:cubicBezTo>
                    <a:pt x="26297" y="57041"/>
                    <a:pt x="26419" y="56926"/>
                    <a:pt x="26450" y="56650"/>
                  </a:cubicBezTo>
                  <a:cubicBezTo>
                    <a:pt x="26545" y="55816"/>
                    <a:pt x="30779" y="53460"/>
                    <a:pt x="35795" y="49823"/>
                  </a:cubicBezTo>
                  <a:cubicBezTo>
                    <a:pt x="39565" y="47095"/>
                    <a:pt x="43772" y="43647"/>
                    <a:pt x="47001" y="39589"/>
                  </a:cubicBezTo>
                  <a:cubicBezTo>
                    <a:pt x="54531" y="30123"/>
                    <a:pt x="56112" y="24703"/>
                    <a:pt x="57951" y="22586"/>
                  </a:cubicBezTo>
                  <a:cubicBezTo>
                    <a:pt x="59795" y="20465"/>
                    <a:pt x="55095" y="20267"/>
                    <a:pt x="52265" y="15250"/>
                  </a:cubicBezTo>
                  <a:cubicBezTo>
                    <a:pt x="47452" y="6710"/>
                    <a:pt x="40447" y="4859"/>
                    <a:pt x="36245" y="1821"/>
                  </a:cubicBezTo>
                  <a:cubicBezTo>
                    <a:pt x="35570" y="1339"/>
                    <a:pt x="34968" y="821"/>
                    <a:pt x="34458" y="240"/>
                  </a:cubicBezTo>
                  <a:cubicBezTo>
                    <a:pt x="34315" y="77"/>
                    <a:pt x="34134" y="1"/>
                    <a:pt x="33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7"/>
            <p:cNvSpPr/>
            <p:nvPr/>
          </p:nvSpPr>
          <p:spPr>
            <a:xfrm>
              <a:off x="4526750" y="1959400"/>
              <a:ext cx="906150" cy="1426025"/>
            </a:xfrm>
            <a:custGeom>
              <a:avLst/>
              <a:gdLst/>
              <a:ahLst/>
              <a:cxnLst/>
              <a:rect l="l" t="t" r="r" b="b"/>
              <a:pathLst>
                <a:path w="36246" h="57041" extrusionOk="0">
                  <a:moveTo>
                    <a:pt x="33918" y="1"/>
                  </a:moveTo>
                  <a:cubicBezTo>
                    <a:pt x="33124" y="1"/>
                    <a:pt x="31865" y="1034"/>
                    <a:pt x="30332" y="2602"/>
                  </a:cubicBezTo>
                  <a:cubicBezTo>
                    <a:pt x="26586" y="6442"/>
                    <a:pt x="19287" y="8890"/>
                    <a:pt x="14176" y="14056"/>
                  </a:cubicBezTo>
                  <a:cubicBezTo>
                    <a:pt x="8192" y="20103"/>
                    <a:pt x="5786" y="27643"/>
                    <a:pt x="4138" y="32284"/>
                  </a:cubicBezTo>
                  <a:cubicBezTo>
                    <a:pt x="3422" y="34295"/>
                    <a:pt x="0" y="36022"/>
                    <a:pt x="535" y="37194"/>
                  </a:cubicBezTo>
                  <a:cubicBezTo>
                    <a:pt x="1333" y="38952"/>
                    <a:pt x="8090" y="44674"/>
                    <a:pt x="11949" y="48226"/>
                  </a:cubicBezTo>
                  <a:cubicBezTo>
                    <a:pt x="15808" y="51779"/>
                    <a:pt x="19989" y="53503"/>
                    <a:pt x="21661" y="54235"/>
                  </a:cubicBezTo>
                  <a:cubicBezTo>
                    <a:pt x="23203" y="54907"/>
                    <a:pt x="25287" y="57041"/>
                    <a:pt x="26107" y="57041"/>
                  </a:cubicBezTo>
                  <a:cubicBezTo>
                    <a:pt x="26297" y="57041"/>
                    <a:pt x="26419" y="56926"/>
                    <a:pt x="26450" y="56650"/>
                  </a:cubicBezTo>
                  <a:cubicBezTo>
                    <a:pt x="26545" y="55816"/>
                    <a:pt x="30779" y="53460"/>
                    <a:pt x="35795" y="49823"/>
                  </a:cubicBezTo>
                  <a:lnTo>
                    <a:pt x="35795" y="49823"/>
                  </a:lnTo>
                  <a:cubicBezTo>
                    <a:pt x="34785" y="50110"/>
                    <a:pt x="33756" y="50314"/>
                    <a:pt x="32714" y="50433"/>
                  </a:cubicBezTo>
                  <a:cubicBezTo>
                    <a:pt x="32080" y="50504"/>
                    <a:pt x="31449" y="50539"/>
                    <a:pt x="30824" y="50539"/>
                  </a:cubicBezTo>
                  <a:cubicBezTo>
                    <a:pt x="26121" y="50539"/>
                    <a:pt x="21725" y="48543"/>
                    <a:pt x="18762" y="44728"/>
                  </a:cubicBezTo>
                  <a:cubicBezTo>
                    <a:pt x="15524" y="40546"/>
                    <a:pt x="14565" y="35116"/>
                    <a:pt x="15669" y="29992"/>
                  </a:cubicBezTo>
                  <a:cubicBezTo>
                    <a:pt x="16899" y="24234"/>
                    <a:pt x="20530" y="19925"/>
                    <a:pt x="24438" y="15742"/>
                  </a:cubicBezTo>
                  <a:cubicBezTo>
                    <a:pt x="28595" y="11289"/>
                    <a:pt x="32550" y="6660"/>
                    <a:pt x="36245" y="1821"/>
                  </a:cubicBezTo>
                  <a:cubicBezTo>
                    <a:pt x="35570" y="1339"/>
                    <a:pt x="34968" y="821"/>
                    <a:pt x="34458" y="240"/>
                  </a:cubicBezTo>
                  <a:cubicBezTo>
                    <a:pt x="34315" y="77"/>
                    <a:pt x="34134" y="1"/>
                    <a:pt x="33918" y="1"/>
                  </a:cubicBezTo>
                  <a:close/>
                </a:path>
              </a:pathLst>
            </a:custGeom>
            <a:solidFill>
              <a:srgbClr val="3F41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7"/>
            <p:cNvSpPr/>
            <p:nvPr/>
          </p:nvSpPr>
          <p:spPr>
            <a:xfrm>
              <a:off x="1600100" y="1911375"/>
              <a:ext cx="1291925" cy="1487975"/>
            </a:xfrm>
            <a:custGeom>
              <a:avLst/>
              <a:gdLst/>
              <a:ahLst/>
              <a:cxnLst/>
              <a:rect l="l" t="t" r="r" b="b"/>
              <a:pathLst>
                <a:path w="51677" h="59519" extrusionOk="0">
                  <a:moveTo>
                    <a:pt x="28993" y="0"/>
                  </a:moveTo>
                  <a:cubicBezTo>
                    <a:pt x="28984" y="0"/>
                    <a:pt x="28975" y="0"/>
                    <a:pt x="28965" y="1"/>
                  </a:cubicBezTo>
                  <a:cubicBezTo>
                    <a:pt x="27038" y="93"/>
                    <a:pt x="19218" y="4249"/>
                    <a:pt x="14490" y="6516"/>
                  </a:cubicBezTo>
                  <a:cubicBezTo>
                    <a:pt x="13617" y="6934"/>
                    <a:pt x="12766" y="7399"/>
                    <a:pt x="11941" y="7908"/>
                  </a:cubicBezTo>
                  <a:cubicBezTo>
                    <a:pt x="8618" y="9958"/>
                    <a:pt x="6362" y="12275"/>
                    <a:pt x="5313" y="13314"/>
                  </a:cubicBezTo>
                  <a:cubicBezTo>
                    <a:pt x="3839" y="14767"/>
                    <a:pt x="0" y="16170"/>
                    <a:pt x="1290" y="16863"/>
                  </a:cubicBezTo>
                  <a:cubicBezTo>
                    <a:pt x="2585" y="17553"/>
                    <a:pt x="3525" y="31775"/>
                    <a:pt x="9521" y="42277"/>
                  </a:cubicBezTo>
                  <a:cubicBezTo>
                    <a:pt x="15523" y="52777"/>
                    <a:pt x="19972" y="56249"/>
                    <a:pt x="21263" y="58747"/>
                  </a:cubicBezTo>
                  <a:cubicBezTo>
                    <a:pt x="21547" y="59298"/>
                    <a:pt x="21862" y="59518"/>
                    <a:pt x="22242" y="59518"/>
                  </a:cubicBezTo>
                  <a:cubicBezTo>
                    <a:pt x="23583" y="59518"/>
                    <a:pt x="25734" y="56779"/>
                    <a:pt x="30178" y="56182"/>
                  </a:cubicBezTo>
                  <a:cubicBezTo>
                    <a:pt x="41456" y="54666"/>
                    <a:pt x="45459" y="47072"/>
                    <a:pt x="50720" y="45206"/>
                  </a:cubicBezTo>
                  <a:cubicBezTo>
                    <a:pt x="51676" y="44868"/>
                    <a:pt x="51183" y="43044"/>
                    <a:pt x="50052" y="40495"/>
                  </a:cubicBezTo>
                  <a:cubicBezTo>
                    <a:pt x="49939" y="40238"/>
                    <a:pt x="49831" y="39971"/>
                    <a:pt x="49728" y="39698"/>
                  </a:cubicBezTo>
                  <a:cubicBezTo>
                    <a:pt x="47915" y="34786"/>
                    <a:pt x="48151" y="27557"/>
                    <a:pt x="45402" y="21247"/>
                  </a:cubicBezTo>
                  <a:cubicBezTo>
                    <a:pt x="42001" y="13447"/>
                    <a:pt x="35896" y="8417"/>
                    <a:pt x="32192" y="5169"/>
                  </a:cubicBezTo>
                  <a:cubicBezTo>
                    <a:pt x="30601" y="3767"/>
                    <a:pt x="30260" y="0"/>
                    <a:pt x="289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7"/>
            <p:cNvSpPr/>
            <p:nvPr/>
          </p:nvSpPr>
          <p:spPr>
            <a:xfrm>
              <a:off x="1600100" y="2109075"/>
              <a:ext cx="1291925" cy="1290275"/>
            </a:xfrm>
            <a:custGeom>
              <a:avLst/>
              <a:gdLst/>
              <a:ahLst/>
              <a:cxnLst/>
              <a:rect l="l" t="t" r="r" b="b"/>
              <a:pathLst>
                <a:path w="51677" h="51611" extrusionOk="0">
                  <a:moveTo>
                    <a:pt x="11941" y="0"/>
                  </a:moveTo>
                  <a:lnTo>
                    <a:pt x="11941" y="0"/>
                  </a:lnTo>
                  <a:cubicBezTo>
                    <a:pt x="8618" y="2050"/>
                    <a:pt x="6362" y="4367"/>
                    <a:pt x="5313" y="5406"/>
                  </a:cubicBezTo>
                  <a:cubicBezTo>
                    <a:pt x="3839" y="6859"/>
                    <a:pt x="0" y="8262"/>
                    <a:pt x="1290" y="8955"/>
                  </a:cubicBezTo>
                  <a:cubicBezTo>
                    <a:pt x="2585" y="9645"/>
                    <a:pt x="3525" y="23867"/>
                    <a:pt x="9521" y="34369"/>
                  </a:cubicBezTo>
                  <a:cubicBezTo>
                    <a:pt x="15523" y="44869"/>
                    <a:pt x="19972" y="48341"/>
                    <a:pt x="21263" y="50839"/>
                  </a:cubicBezTo>
                  <a:cubicBezTo>
                    <a:pt x="21547" y="51390"/>
                    <a:pt x="21862" y="51610"/>
                    <a:pt x="22242" y="51610"/>
                  </a:cubicBezTo>
                  <a:cubicBezTo>
                    <a:pt x="23583" y="51610"/>
                    <a:pt x="25734" y="48871"/>
                    <a:pt x="30178" y="48274"/>
                  </a:cubicBezTo>
                  <a:cubicBezTo>
                    <a:pt x="41456" y="46758"/>
                    <a:pt x="45459" y="39164"/>
                    <a:pt x="50720" y="37298"/>
                  </a:cubicBezTo>
                  <a:cubicBezTo>
                    <a:pt x="51676" y="36960"/>
                    <a:pt x="51183" y="35136"/>
                    <a:pt x="50052" y="32587"/>
                  </a:cubicBezTo>
                  <a:cubicBezTo>
                    <a:pt x="49939" y="32330"/>
                    <a:pt x="49831" y="32063"/>
                    <a:pt x="49728" y="31790"/>
                  </a:cubicBezTo>
                  <a:cubicBezTo>
                    <a:pt x="46029" y="35522"/>
                    <a:pt x="40715" y="37623"/>
                    <a:pt x="35412" y="37623"/>
                  </a:cubicBezTo>
                  <a:cubicBezTo>
                    <a:pt x="34020" y="37623"/>
                    <a:pt x="32628" y="37478"/>
                    <a:pt x="31267" y="37180"/>
                  </a:cubicBezTo>
                  <a:cubicBezTo>
                    <a:pt x="21601" y="35064"/>
                    <a:pt x="14444" y="26755"/>
                    <a:pt x="12127" y="17378"/>
                  </a:cubicBezTo>
                  <a:cubicBezTo>
                    <a:pt x="10775" y="11931"/>
                    <a:pt x="10786" y="5590"/>
                    <a:pt x="11941" y="0"/>
                  </a:cubicBezTo>
                  <a:close/>
                </a:path>
              </a:pathLst>
            </a:custGeom>
            <a:solidFill>
              <a:srgbClr val="3F41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7"/>
            <p:cNvSpPr/>
            <p:nvPr/>
          </p:nvSpPr>
          <p:spPr>
            <a:xfrm>
              <a:off x="2002775" y="934100"/>
              <a:ext cx="1116125" cy="1502300"/>
            </a:xfrm>
            <a:custGeom>
              <a:avLst/>
              <a:gdLst/>
              <a:ahLst/>
              <a:cxnLst/>
              <a:rect l="l" t="t" r="r" b="b"/>
              <a:pathLst>
                <a:path w="44645" h="60092" extrusionOk="0">
                  <a:moveTo>
                    <a:pt x="17789" y="0"/>
                  </a:moveTo>
                  <a:cubicBezTo>
                    <a:pt x="16988" y="0"/>
                    <a:pt x="16192" y="87"/>
                    <a:pt x="15424" y="253"/>
                  </a:cubicBezTo>
                  <a:cubicBezTo>
                    <a:pt x="6854" y="2096"/>
                    <a:pt x="1" y="26782"/>
                    <a:pt x="3311" y="42444"/>
                  </a:cubicBezTo>
                  <a:cubicBezTo>
                    <a:pt x="5863" y="54521"/>
                    <a:pt x="15625" y="60092"/>
                    <a:pt x="24356" y="60092"/>
                  </a:cubicBezTo>
                  <a:cubicBezTo>
                    <a:pt x="26949" y="60092"/>
                    <a:pt x="29451" y="59601"/>
                    <a:pt x="31647" y="58643"/>
                  </a:cubicBezTo>
                  <a:cubicBezTo>
                    <a:pt x="39804" y="55081"/>
                    <a:pt x="44645" y="48053"/>
                    <a:pt x="41317" y="39724"/>
                  </a:cubicBezTo>
                  <a:cubicBezTo>
                    <a:pt x="38203" y="31930"/>
                    <a:pt x="28886" y="32031"/>
                    <a:pt x="28464" y="13061"/>
                  </a:cubicBezTo>
                  <a:cubicBezTo>
                    <a:pt x="28253" y="3557"/>
                    <a:pt x="22903" y="0"/>
                    <a:pt x="177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7"/>
            <p:cNvSpPr/>
            <p:nvPr/>
          </p:nvSpPr>
          <p:spPr>
            <a:xfrm>
              <a:off x="2002025" y="1282025"/>
              <a:ext cx="155025" cy="732625"/>
            </a:xfrm>
            <a:custGeom>
              <a:avLst/>
              <a:gdLst/>
              <a:ahLst/>
              <a:cxnLst/>
              <a:rect l="l" t="t" r="r" b="b"/>
              <a:pathLst>
                <a:path w="6201" h="29305" extrusionOk="0">
                  <a:moveTo>
                    <a:pt x="6046" y="1"/>
                  </a:moveTo>
                  <a:cubicBezTo>
                    <a:pt x="5991" y="1"/>
                    <a:pt x="5933" y="30"/>
                    <a:pt x="5908" y="96"/>
                  </a:cubicBezTo>
                  <a:cubicBezTo>
                    <a:pt x="2337" y="9258"/>
                    <a:pt x="1" y="19527"/>
                    <a:pt x="2481" y="29252"/>
                  </a:cubicBezTo>
                  <a:cubicBezTo>
                    <a:pt x="2491" y="29289"/>
                    <a:pt x="2518" y="29304"/>
                    <a:pt x="2546" y="29304"/>
                  </a:cubicBezTo>
                  <a:cubicBezTo>
                    <a:pt x="2590" y="29304"/>
                    <a:pt x="2636" y="29267"/>
                    <a:pt x="2624" y="29211"/>
                  </a:cubicBezTo>
                  <a:cubicBezTo>
                    <a:pt x="381" y="19252"/>
                    <a:pt x="3696" y="9702"/>
                    <a:pt x="6173" y="165"/>
                  </a:cubicBezTo>
                  <a:cubicBezTo>
                    <a:pt x="6200" y="61"/>
                    <a:pt x="6125" y="1"/>
                    <a:pt x="60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7"/>
            <p:cNvSpPr/>
            <p:nvPr/>
          </p:nvSpPr>
          <p:spPr>
            <a:xfrm>
              <a:off x="2018500" y="1103650"/>
              <a:ext cx="204325" cy="555525"/>
            </a:xfrm>
            <a:custGeom>
              <a:avLst/>
              <a:gdLst/>
              <a:ahLst/>
              <a:cxnLst/>
              <a:rect l="l" t="t" r="r" b="b"/>
              <a:pathLst>
                <a:path w="8173" h="22221" extrusionOk="0">
                  <a:moveTo>
                    <a:pt x="8027" y="1"/>
                  </a:moveTo>
                  <a:cubicBezTo>
                    <a:pt x="7993" y="1"/>
                    <a:pt x="7960" y="16"/>
                    <a:pt x="7943" y="53"/>
                  </a:cubicBezTo>
                  <a:cubicBezTo>
                    <a:pt x="4676" y="7070"/>
                    <a:pt x="0" y="14071"/>
                    <a:pt x="1085" y="22179"/>
                  </a:cubicBezTo>
                  <a:cubicBezTo>
                    <a:pt x="1089" y="22207"/>
                    <a:pt x="1113" y="22221"/>
                    <a:pt x="1138" y="22221"/>
                  </a:cubicBezTo>
                  <a:cubicBezTo>
                    <a:pt x="1168" y="22221"/>
                    <a:pt x="1199" y="22201"/>
                    <a:pt x="1195" y="22167"/>
                  </a:cubicBezTo>
                  <a:cubicBezTo>
                    <a:pt x="434" y="14163"/>
                    <a:pt x="5414" y="7291"/>
                    <a:pt x="8142" y="143"/>
                  </a:cubicBezTo>
                  <a:cubicBezTo>
                    <a:pt x="8172" y="65"/>
                    <a:pt x="8096" y="1"/>
                    <a:pt x="802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7"/>
            <p:cNvSpPr/>
            <p:nvPr/>
          </p:nvSpPr>
          <p:spPr>
            <a:xfrm>
              <a:off x="2744000" y="1553450"/>
              <a:ext cx="353625" cy="550550"/>
            </a:xfrm>
            <a:custGeom>
              <a:avLst/>
              <a:gdLst/>
              <a:ahLst/>
              <a:cxnLst/>
              <a:rect l="l" t="t" r="r" b="b"/>
              <a:pathLst>
                <a:path w="14145" h="22022" extrusionOk="0">
                  <a:moveTo>
                    <a:pt x="42" y="1"/>
                  </a:moveTo>
                  <a:cubicBezTo>
                    <a:pt x="21" y="1"/>
                    <a:pt x="0" y="21"/>
                    <a:pt x="11" y="47"/>
                  </a:cubicBezTo>
                  <a:cubicBezTo>
                    <a:pt x="1725" y="3996"/>
                    <a:pt x="4622" y="6704"/>
                    <a:pt x="7870" y="9434"/>
                  </a:cubicBezTo>
                  <a:cubicBezTo>
                    <a:pt x="9706" y="10975"/>
                    <a:pt x="11382" y="12530"/>
                    <a:pt x="12291" y="14806"/>
                  </a:cubicBezTo>
                  <a:cubicBezTo>
                    <a:pt x="13203" y="17087"/>
                    <a:pt x="13183" y="19557"/>
                    <a:pt x="12560" y="21904"/>
                  </a:cubicBezTo>
                  <a:cubicBezTo>
                    <a:pt x="12542" y="21973"/>
                    <a:pt x="12596" y="22021"/>
                    <a:pt x="12650" y="22021"/>
                  </a:cubicBezTo>
                  <a:cubicBezTo>
                    <a:pt x="12683" y="22021"/>
                    <a:pt x="12716" y="22003"/>
                    <a:pt x="12731" y="21962"/>
                  </a:cubicBezTo>
                  <a:cubicBezTo>
                    <a:pt x="14144" y="18172"/>
                    <a:pt x="13101" y="13756"/>
                    <a:pt x="10344" y="10841"/>
                  </a:cubicBezTo>
                  <a:cubicBezTo>
                    <a:pt x="6921" y="7220"/>
                    <a:pt x="2285" y="4697"/>
                    <a:pt x="67" y="17"/>
                  </a:cubicBezTo>
                  <a:cubicBezTo>
                    <a:pt x="62" y="6"/>
                    <a:pt x="52" y="1"/>
                    <a:pt x="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7"/>
            <p:cNvSpPr/>
            <p:nvPr/>
          </p:nvSpPr>
          <p:spPr>
            <a:xfrm>
              <a:off x="2103675" y="968875"/>
              <a:ext cx="265400" cy="1327875"/>
            </a:xfrm>
            <a:custGeom>
              <a:avLst/>
              <a:gdLst/>
              <a:ahLst/>
              <a:cxnLst/>
              <a:rect l="l" t="t" r="r" b="b"/>
              <a:pathLst>
                <a:path w="10616" h="53115" extrusionOk="0">
                  <a:moveTo>
                    <a:pt x="10565" y="0"/>
                  </a:moveTo>
                  <a:cubicBezTo>
                    <a:pt x="10554" y="0"/>
                    <a:pt x="10544" y="5"/>
                    <a:pt x="10536" y="18"/>
                  </a:cubicBezTo>
                  <a:cubicBezTo>
                    <a:pt x="6418" y="7102"/>
                    <a:pt x="3607" y="14923"/>
                    <a:pt x="2044" y="22958"/>
                  </a:cubicBezTo>
                  <a:cubicBezTo>
                    <a:pt x="470" y="31057"/>
                    <a:pt x="1" y="39717"/>
                    <a:pt x="1386" y="47883"/>
                  </a:cubicBezTo>
                  <a:cubicBezTo>
                    <a:pt x="1396" y="47944"/>
                    <a:pt x="1438" y="47970"/>
                    <a:pt x="1483" y="47970"/>
                  </a:cubicBezTo>
                  <a:cubicBezTo>
                    <a:pt x="1546" y="47970"/>
                    <a:pt x="1614" y="47918"/>
                    <a:pt x="1607" y="47835"/>
                  </a:cubicBezTo>
                  <a:cubicBezTo>
                    <a:pt x="1114" y="42779"/>
                    <a:pt x="920" y="37780"/>
                    <a:pt x="1195" y="32783"/>
                  </a:cubicBezTo>
                  <a:lnTo>
                    <a:pt x="1195" y="32783"/>
                  </a:lnTo>
                  <a:cubicBezTo>
                    <a:pt x="1064" y="39740"/>
                    <a:pt x="2323" y="46729"/>
                    <a:pt x="5209" y="53084"/>
                  </a:cubicBezTo>
                  <a:cubicBezTo>
                    <a:pt x="5219" y="53106"/>
                    <a:pt x="5235" y="53115"/>
                    <a:pt x="5252" y="53115"/>
                  </a:cubicBezTo>
                  <a:cubicBezTo>
                    <a:pt x="5287" y="53115"/>
                    <a:pt x="5322" y="53078"/>
                    <a:pt x="5305" y="53035"/>
                  </a:cubicBezTo>
                  <a:cubicBezTo>
                    <a:pt x="2194" y="44818"/>
                    <a:pt x="769" y="36150"/>
                    <a:pt x="1685" y="27384"/>
                  </a:cubicBezTo>
                  <a:cubicBezTo>
                    <a:pt x="1851" y="26082"/>
                    <a:pt x="2048" y="24779"/>
                    <a:pt x="2290" y="23474"/>
                  </a:cubicBezTo>
                  <a:cubicBezTo>
                    <a:pt x="3808" y="15267"/>
                    <a:pt x="6688" y="7421"/>
                    <a:pt x="10599" y="61"/>
                  </a:cubicBezTo>
                  <a:cubicBezTo>
                    <a:pt x="10616" y="30"/>
                    <a:pt x="10590" y="0"/>
                    <a:pt x="105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7"/>
            <p:cNvSpPr/>
            <p:nvPr/>
          </p:nvSpPr>
          <p:spPr>
            <a:xfrm>
              <a:off x="2571175" y="982825"/>
              <a:ext cx="405525" cy="1339050"/>
            </a:xfrm>
            <a:custGeom>
              <a:avLst/>
              <a:gdLst/>
              <a:ahLst/>
              <a:cxnLst/>
              <a:rect l="l" t="t" r="r" b="b"/>
              <a:pathLst>
                <a:path w="16221" h="53562" extrusionOk="0">
                  <a:moveTo>
                    <a:pt x="38" y="1"/>
                  </a:moveTo>
                  <a:cubicBezTo>
                    <a:pt x="19" y="1"/>
                    <a:pt x="0" y="20"/>
                    <a:pt x="11" y="43"/>
                  </a:cubicBezTo>
                  <a:cubicBezTo>
                    <a:pt x="1942" y="4567"/>
                    <a:pt x="1758" y="9706"/>
                    <a:pt x="2403" y="14506"/>
                  </a:cubicBezTo>
                  <a:cubicBezTo>
                    <a:pt x="2972" y="18746"/>
                    <a:pt x="3931" y="23010"/>
                    <a:pt x="5821" y="26872"/>
                  </a:cubicBezTo>
                  <a:cubicBezTo>
                    <a:pt x="7820" y="30960"/>
                    <a:pt x="10977" y="34338"/>
                    <a:pt x="13001" y="38423"/>
                  </a:cubicBezTo>
                  <a:cubicBezTo>
                    <a:pt x="15321" y="43105"/>
                    <a:pt x="16220" y="48564"/>
                    <a:pt x="13786" y="53390"/>
                  </a:cubicBezTo>
                  <a:cubicBezTo>
                    <a:pt x="13743" y="53475"/>
                    <a:pt x="13817" y="53562"/>
                    <a:pt x="13888" y="53562"/>
                  </a:cubicBezTo>
                  <a:cubicBezTo>
                    <a:pt x="13918" y="53562"/>
                    <a:pt x="13947" y="53547"/>
                    <a:pt x="13967" y="53510"/>
                  </a:cubicBezTo>
                  <a:cubicBezTo>
                    <a:pt x="16111" y="49643"/>
                    <a:pt x="15939" y="45041"/>
                    <a:pt x="14492" y="40962"/>
                  </a:cubicBezTo>
                  <a:cubicBezTo>
                    <a:pt x="12831" y="36275"/>
                    <a:pt x="9580" y="32652"/>
                    <a:pt x="7113" y="28423"/>
                  </a:cubicBezTo>
                  <a:cubicBezTo>
                    <a:pt x="4618" y="24146"/>
                    <a:pt x="3476" y="19285"/>
                    <a:pt x="2758" y="14430"/>
                  </a:cubicBezTo>
                  <a:cubicBezTo>
                    <a:pt x="2047" y="9624"/>
                    <a:pt x="2161" y="4492"/>
                    <a:pt x="62" y="17"/>
                  </a:cubicBezTo>
                  <a:cubicBezTo>
                    <a:pt x="57" y="6"/>
                    <a:pt x="48" y="1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7"/>
            <p:cNvSpPr/>
            <p:nvPr/>
          </p:nvSpPr>
          <p:spPr>
            <a:xfrm>
              <a:off x="2502850" y="964600"/>
              <a:ext cx="291225" cy="1416125"/>
            </a:xfrm>
            <a:custGeom>
              <a:avLst/>
              <a:gdLst/>
              <a:ahLst/>
              <a:cxnLst/>
              <a:rect l="l" t="t" r="r" b="b"/>
              <a:pathLst>
                <a:path w="11649" h="56645" extrusionOk="0">
                  <a:moveTo>
                    <a:pt x="427" y="0"/>
                  </a:moveTo>
                  <a:cubicBezTo>
                    <a:pt x="401" y="0"/>
                    <a:pt x="374" y="20"/>
                    <a:pt x="379" y="53"/>
                  </a:cubicBezTo>
                  <a:cubicBezTo>
                    <a:pt x="2262" y="11071"/>
                    <a:pt x="0" y="22246"/>
                    <a:pt x="797" y="33320"/>
                  </a:cubicBezTo>
                  <a:cubicBezTo>
                    <a:pt x="1423" y="42029"/>
                    <a:pt x="4230" y="51199"/>
                    <a:pt x="11507" y="56629"/>
                  </a:cubicBezTo>
                  <a:cubicBezTo>
                    <a:pt x="11520" y="56640"/>
                    <a:pt x="11534" y="56644"/>
                    <a:pt x="11548" y="56644"/>
                  </a:cubicBezTo>
                  <a:cubicBezTo>
                    <a:pt x="11607" y="56644"/>
                    <a:pt x="11649" y="56553"/>
                    <a:pt x="11589" y="56505"/>
                  </a:cubicBezTo>
                  <a:cubicBezTo>
                    <a:pt x="3821" y="50259"/>
                    <a:pt x="1309" y="40205"/>
                    <a:pt x="1015" y="30659"/>
                  </a:cubicBezTo>
                  <a:cubicBezTo>
                    <a:pt x="700" y="20421"/>
                    <a:pt x="2362" y="10197"/>
                    <a:pt x="468" y="35"/>
                  </a:cubicBezTo>
                  <a:cubicBezTo>
                    <a:pt x="463" y="11"/>
                    <a:pt x="445" y="0"/>
                    <a:pt x="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7"/>
            <p:cNvSpPr/>
            <p:nvPr/>
          </p:nvSpPr>
          <p:spPr>
            <a:xfrm>
              <a:off x="2436175" y="1157725"/>
              <a:ext cx="130750" cy="1278625"/>
            </a:xfrm>
            <a:custGeom>
              <a:avLst/>
              <a:gdLst/>
              <a:ahLst/>
              <a:cxnLst/>
              <a:rect l="l" t="t" r="r" b="b"/>
              <a:pathLst>
                <a:path w="5230" h="51145" extrusionOk="0">
                  <a:moveTo>
                    <a:pt x="3807" y="1"/>
                  </a:moveTo>
                  <a:cubicBezTo>
                    <a:pt x="3790" y="1"/>
                    <a:pt x="3772" y="14"/>
                    <a:pt x="3774" y="36"/>
                  </a:cubicBezTo>
                  <a:cubicBezTo>
                    <a:pt x="4230" y="4751"/>
                    <a:pt x="2892" y="9423"/>
                    <a:pt x="2115" y="14036"/>
                  </a:cubicBezTo>
                  <a:cubicBezTo>
                    <a:pt x="1352" y="18575"/>
                    <a:pt x="794" y="23162"/>
                    <a:pt x="499" y="27756"/>
                  </a:cubicBezTo>
                  <a:cubicBezTo>
                    <a:pt x="0" y="35555"/>
                    <a:pt x="423" y="44545"/>
                    <a:pt x="5175" y="51135"/>
                  </a:cubicBezTo>
                  <a:cubicBezTo>
                    <a:pt x="5180" y="51141"/>
                    <a:pt x="5186" y="51144"/>
                    <a:pt x="5193" y="51144"/>
                  </a:cubicBezTo>
                  <a:cubicBezTo>
                    <a:pt x="5211" y="51144"/>
                    <a:pt x="5230" y="51124"/>
                    <a:pt x="5218" y="51104"/>
                  </a:cubicBezTo>
                  <a:cubicBezTo>
                    <a:pt x="3144" y="47419"/>
                    <a:pt x="1711" y="43614"/>
                    <a:pt x="1088" y="39413"/>
                  </a:cubicBezTo>
                  <a:cubicBezTo>
                    <a:pt x="421" y="34908"/>
                    <a:pt x="559" y="30329"/>
                    <a:pt x="934" y="25805"/>
                  </a:cubicBezTo>
                  <a:cubicBezTo>
                    <a:pt x="1300" y="21400"/>
                    <a:pt x="1881" y="17017"/>
                    <a:pt x="2637" y="12662"/>
                  </a:cubicBezTo>
                  <a:cubicBezTo>
                    <a:pt x="3366" y="8455"/>
                    <a:pt x="4303" y="4317"/>
                    <a:pt x="3831" y="23"/>
                  </a:cubicBezTo>
                  <a:cubicBezTo>
                    <a:pt x="3830" y="8"/>
                    <a:pt x="3819" y="1"/>
                    <a:pt x="38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7"/>
            <p:cNvSpPr/>
            <p:nvPr/>
          </p:nvSpPr>
          <p:spPr>
            <a:xfrm>
              <a:off x="2264000" y="964475"/>
              <a:ext cx="166125" cy="1396975"/>
            </a:xfrm>
            <a:custGeom>
              <a:avLst/>
              <a:gdLst/>
              <a:ahLst/>
              <a:cxnLst/>
              <a:rect l="l" t="t" r="r" b="b"/>
              <a:pathLst>
                <a:path w="6645" h="55879" extrusionOk="0">
                  <a:moveTo>
                    <a:pt x="6569" y="0"/>
                  </a:moveTo>
                  <a:cubicBezTo>
                    <a:pt x="6547" y="0"/>
                    <a:pt x="6524" y="12"/>
                    <a:pt x="6512" y="39"/>
                  </a:cubicBezTo>
                  <a:cubicBezTo>
                    <a:pt x="2833" y="9047"/>
                    <a:pt x="1357" y="18833"/>
                    <a:pt x="660" y="28486"/>
                  </a:cubicBezTo>
                  <a:cubicBezTo>
                    <a:pt x="0" y="37644"/>
                    <a:pt x="194" y="47143"/>
                    <a:pt x="3444" y="55839"/>
                  </a:cubicBezTo>
                  <a:cubicBezTo>
                    <a:pt x="3454" y="55867"/>
                    <a:pt x="3479" y="55879"/>
                    <a:pt x="3504" y="55879"/>
                  </a:cubicBezTo>
                  <a:cubicBezTo>
                    <a:pt x="3550" y="55879"/>
                    <a:pt x="3600" y="55840"/>
                    <a:pt x="3583" y="55789"/>
                  </a:cubicBezTo>
                  <a:cubicBezTo>
                    <a:pt x="612" y="46887"/>
                    <a:pt x="250" y="37536"/>
                    <a:pt x="934" y="28244"/>
                  </a:cubicBezTo>
                  <a:cubicBezTo>
                    <a:pt x="1639" y="18643"/>
                    <a:pt x="3151" y="9093"/>
                    <a:pt x="6627" y="78"/>
                  </a:cubicBezTo>
                  <a:cubicBezTo>
                    <a:pt x="6645" y="32"/>
                    <a:pt x="6607" y="0"/>
                    <a:pt x="65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7"/>
            <p:cNvSpPr/>
            <p:nvPr/>
          </p:nvSpPr>
          <p:spPr>
            <a:xfrm>
              <a:off x="2427125" y="1799175"/>
              <a:ext cx="1564450" cy="651025"/>
            </a:xfrm>
            <a:custGeom>
              <a:avLst/>
              <a:gdLst/>
              <a:ahLst/>
              <a:cxnLst/>
              <a:rect l="l" t="t" r="r" b="b"/>
              <a:pathLst>
                <a:path w="62578" h="26041" extrusionOk="0">
                  <a:moveTo>
                    <a:pt x="3470" y="1"/>
                  </a:moveTo>
                  <a:cubicBezTo>
                    <a:pt x="1" y="1"/>
                    <a:pt x="2712" y="8697"/>
                    <a:pt x="5473" y="11761"/>
                  </a:cubicBezTo>
                  <a:cubicBezTo>
                    <a:pt x="7985" y="14547"/>
                    <a:pt x="19193" y="24523"/>
                    <a:pt x="27807" y="25904"/>
                  </a:cubicBezTo>
                  <a:cubicBezTo>
                    <a:pt x="28384" y="25997"/>
                    <a:pt x="28993" y="26041"/>
                    <a:pt x="29629" y="26041"/>
                  </a:cubicBezTo>
                  <a:cubicBezTo>
                    <a:pt x="40197" y="26041"/>
                    <a:pt x="58087" y="13911"/>
                    <a:pt x="60081" y="12553"/>
                  </a:cubicBezTo>
                  <a:cubicBezTo>
                    <a:pt x="62194" y="11112"/>
                    <a:pt x="62578" y="7366"/>
                    <a:pt x="61330" y="6597"/>
                  </a:cubicBezTo>
                  <a:cubicBezTo>
                    <a:pt x="61265" y="6558"/>
                    <a:pt x="61133" y="6539"/>
                    <a:pt x="60939" y="6539"/>
                  </a:cubicBezTo>
                  <a:cubicBezTo>
                    <a:pt x="57525" y="6539"/>
                    <a:pt x="35083" y="12356"/>
                    <a:pt x="30013" y="12356"/>
                  </a:cubicBezTo>
                  <a:cubicBezTo>
                    <a:pt x="29792" y="12356"/>
                    <a:pt x="29604" y="12345"/>
                    <a:pt x="29451" y="12321"/>
                  </a:cubicBezTo>
                  <a:cubicBezTo>
                    <a:pt x="25285" y="11688"/>
                    <a:pt x="9995" y="2570"/>
                    <a:pt x="4888" y="353"/>
                  </a:cubicBezTo>
                  <a:cubicBezTo>
                    <a:pt x="4331" y="112"/>
                    <a:pt x="3861" y="1"/>
                    <a:pt x="3470" y="1"/>
                  </a:cubicBezTo>
                  <a:close/>
                </a:path>
              </a:pathLst>
            </a:custGeom>
            <a:solidFill>
              <a:srgbClr val="FC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7"/>
            <p:cNvSpPr/>
            <p:nvPr/>
          </p:nvSpPr>
          <p:spPr>
            <a:xfrm>
              <a:off x="3529475" y="1414750"/>
              <a:ext cx="694500" cy="752650"/>
            </a:xfrm>
            <a:custGeom>
              <a:avLst/>
              <a:gdLst/>
              <a:ahLst/>
              <a:cxnLst/>
              <a:rect l="l" t="t" r="r" b="b"/>
              <a:pathLst>
                <a:path w="27780" h="30106" extrusionOk="0">
                  <a:moveTo>
                    <a:pt x="7856" y="0"/>
                  </a:moveTo>
                  <a:lnTo>
                    <a:pt x="0" y="26080"/>
                  </a:lnTo>
                  <a:cubicBezTo>
                    <a:pt x="7292" y="27232"/>
                    <a:pt x="15536" y="30105"/>
                    <a:pt x="15536" y="30105"/>
                  </a:cubicBezTo>
                  <a:lnTo>
                    <a:pt x="27780" y="5080"/>
                  </a:lnTo>
                  <a:cubicBezTo>
                    <a:pt x="21105" y="2017"/>
                    <a:pt x="7856" y="0"/>
                    <a:pt x="7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7"/>
            <p:cNvSpPr/>
            <p:nvPr/>
          </p:nvSpPr>
          <p:spPr>
            <a:xfrm>
              <a:off x="3438400" y="1477775"/>
              <a:ext cx="761025" cy="677150"/>
            </a:xfrm>
            <a:custGeom>
              <a:avLst/>
              <a:gdLst/>
              <a:ahLst/>
              <a:cxnLst/>
              <a:rect l="l" t="t" r="r" b="b"/>
              <a:pathLst>
                <a:path w="30441" h="27086" extrusionOk="0">
                  <a:moveTo>
                    <a:pt x="7653" y="0"/>
                  </a:moveTo>
                  <a:lnTo>
                    <a:pt x="0" y="24639"/>
                  </a:lnTo>
                  <a:lnTo>
                    <a:pt x="212" y="25872"/>
                  </a:lnTo>
                  <a:cubicBezTo>
                    <a:pt x="212" y="25872"/>
                    <a:pt x="11078" y="25988"/>
                    <a:pt x="18797" y="27086"/>
                  </a:cubicBezTo>
                  <a:lnTo>
                    <a:pt x="30440" y="2559"/>
                  </a:lnTo>
                  <a:cubicBezTo>
                    <a:pt x="30440" y="2559"/>
                    <a:pt x="23659" y="1"/>
                    <a:pt x="76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7"/>
            <p:cNvSpPr/>
            <p:nvPr/>
          </p:nvSpPr>
          <p:spPr>
            <a:xfrm>
              <a:off x="3438400" y="1514400"/>
              <a:ext cx="785575" cy="653000"/>
            </a:xfrm>
            <a:custGeom>
              <a:avLst/>
              <a:gdLst/>
              <a:ahLst/>
              <a:cxnLst/>
              <a:rect l="l" t="t" r="r" b="b"/>
              <a:pathLst>
                <a:path w="31423" h="26120" extrusionOk="0">
                  <a:moveTo>
                    <a:pt x="8969" y="0"/>
                  </a:moveTo>
                  <a:lnTo>
                    <a:pt x="0" y="24849"/>
                  </a:lnTo>
                  <a:cubicBezTo>
                    <a:pt x="0" y="24849"/>
                    <a:pt x="12297" y="26119"/>
                    <a:pt x="19179" y="26119"/>
                  </a:cubicBezTo>
                  <a:lnTo>
                    <a:pt x="31423" y="1094"/>
                  </a:lnTo>
                  <a:cubicBezTo>
                    <a:pt x="31423" y="1094"/>
                    <a:pt x="14758" y="96"/>
                    <a:pt x="8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7"/>
            <p:cNvSpPr/>
            <p:nvPr/>
          </p:nvSpPr>
          <p:spPr>
            <a:xfrm>
              <a:off x="3961800" y="1841200"/>
              <a:ext cx="109125" cy="221025"/>
            </a:xfrm>
            <a:custGeom>
              <a:avLst/>
              <a:gdLst/>
              <a:ahLst/>
              <a:cxnLst/>
              <a:rect l="l" t="t" r="r" b="b"/>
              <a:pathLst>
                <a:path w="4365" h="8841" extrusionOk="0">
                  <a:moveTo>
                    <a:pt x="2870" y="0"/>
                  </a:moveTo>
                  <a:cubicBezTo>
                    <a:pt x="1992" y="0"/>
                    <a:pt x="779" y="1474"/>
                    <a:pt x="421" y="3434"/>
                  </a:cubicBezTo>
                  <a:cubicBezTo>
                    <a:pt x="1" y="5738"/>
                    <a:pt x="926" y="7396"/>
                    <a:pt x="926" y="7396"/>
                  </a:cubicBezTo>
                  <a:lnTo>
                    <a:pt x="301" y="8840"/>
                  </a:lnTo>
                  <a:cubicBezTo>
                    <a:pt x="2060" y="8423"/>
                    <a:pt x="4365" y="4100"/>
                    <a:pt x="3753" y="1038"/>
                  </a:cubicBezTo>
                  <a:cubicBezTo>
                    <a:pt x="3608" y="314"/>
                    <a:pt x="3275" y="0"/>
                    <a:pt x="2870" y="0"/>
                  </a:cubicBezTo>
                  <a:close/>
                </a:path>
              </a:pathLst>
            </a:custGeom>
            <a:solidFill>
              <a:srgbClr val="FC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7"/>
            <p:cNvSpPr/>
            <p:nvPr/>
          </p:nvSpPr>
          <p:spPr>
            <a:xfrm>
              <a:off x="2889050" y="3193050"/>
              <a:ext cx="496975" cy="541150"/>
            </a:xfrm>
            <a:custGeom>
              <a:avLst/>
              <a:gdLst/>
              <a:ahLst/>
              <a:cxnLst/>
              <a:rect l="l" t="t" r="r" b="b"/>
              <a:pathLst>
                <a:path w="19879" h="21646" extrusionOk="0">
                  <a:moveTo>
                    <a:pt x="17173" y="1"/>
                  </a:moveTo>
                  <a:lnTo>
                    <a:pt x="11531" y="5681"/>
                  </a:lnTo>
                  <a:cubicBezTo>
                    <a:pt x="11531" y="5681"/>
                    <a:pt x="9943" y="5081"/>
                    <a:pt x="9061" y="5081"/>
                  </a:cubicBezTo>
                  <a:cubicBezTo>
                    <a:pt x="8792" y="5081"/>
                    <a:pt x="8588" y="5137"/>
                    <a:pt x="8516" y="5283"/>
                  </a:cubicBezTo>
                  <a:cubicBezTo>
                    <a:pt x="8206" y="5907"/>
                    <a:pt x="1" y="21290"/>
                    <a:pt x="658" y="21617"/>
                  </a:cubicBezTo>
                  <a:cubicBezTo>
                    <a:pt x="698" y="21636"/>
                    <a:pt x="745" y="21646"/>
                    <a:pt x="800" y="21646"/>
                  </a:cubicBezTo>
                  <a:cubicBezTo>
                    <a:pt x="2518" y="21646"/>
                    <a:pt x="11510" y="12247"/>
                    <a:pt x="11758" y="12058"/>
                  </a:cubicBezTo>
                  <a:cubicBezTo>
                    <a:pt x="12016" y="11864"/>
                    <a:pt x="19879" y="7092"/>
                    <a:pt x="19879" y="7092"/>
                  </a:cubicBezTo>
                  <a:lnTo>
                    <a:pt x="17173" y="1"/>
                  </a:lnTo>
                  <a:close/>
                </a:path>
              </a:pathLst>
            </a:custGeom>
            <a:solidFill>
              <a:srgbClr val="FC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7"/>
            <p:cNvSpPr/>
            <p:nvPr/>
          </p:nvSpPr>
          <p:spPr>
            <a:xfrm>
              <a:off x="2713325" y="2541950"/>
              <a:ext cx="1538450" cy="919050"/>
            </a:xfrm>
            <a:custGeom>
              <a:avLst/>
              <a:gdLst/>
              <a:ahLst/>
              <a:cxnLst/>
              <a:rect l="l" t="t" r="r" b="b"/>
              <a:pathLst>
                <a:path w="61538" h="36762" extrusionOk="0">
                  <a:moveTo>
                    <a:pt x="47652" y="1"/>
                  </a:moveTo>
                  <a:cubicBezTo>
                    <a:pt x="37757" y="1"/>
                    <a:pt x="18526" y="2153"/>
                    <a:pt x="11519" y="6149"/>
                  </a:cubicBezTo>
                  <a:cubicBezTo>
                    <a:pt x="1" y="12721"/>
                    <a:pt x="1387" y="25141"/>
                    <a:pt x="1387" y="25141"/>
                  </a:cubicBezTo>
                  <a:cubicBezTo>
                    <a:pt x="3224" y="26953"/>
                    <a:pt x="5713" y="27699"/>
                    <a:pt x="8567" y="27699"/>
                  </a:cubicBezTo>
                  <a:cubicBezTo>
                    <a:pt x="14493" y="27699"/>
                    <a:pt x="21988" y="24482"/>
                    <a:pt x="28462" y="20927"/>
                  </a:cubicBezTo>
                  <a:lnTo>
                    <a:pt x="28462" y="20927"/>
                  </a:lnTo>
                  <a:cubicBezTo>
                    <a:pt x="25801" y="23328"/>
                    <a:pt x="22925" y="26311"/>
                    <a:pt x="19972" y="30000"/>
                  </a:cubicBezTo>
                  <a:cubicBezTo>
                    <a:pt x="19972" y="30000"/>
                    <a:pt x="21176" y="35579"/>
                    <a:pt x="23474" y="36760"/>
                  </a:cubicBezTo>
                  <a:cubicBezTo>
                    <a:pt x="23477" y="36761"/>
                    <a:pt x="23480" y="36762"/>
                    <a:pt x="23486" y="36762"/>
                  </a:cubicBezTo>
                  <a:cubicBezTo>
                    <a:pt x="24226" y="36762"/>
                    <a:pt x="53833" y="25099"/>
                    <a:pt x="59861" y="16844"/>
                  </a:cubicBezTo>
                  <a:cubicBezTo>
                    <a:pt x="61537" y="14547"/>
                    <a:pt x="60810" y="2731"/>
                    <a:pt x="53034" y="423"/>
                  </a:cubicBezTo>
                  <a:cubicBezTo>
                    <a:pt x="52080" y="140"/>
                    <a:pt x="50168" y="1"/>
                    <a:pt x="476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7"/>
            <p:cNvSpPr/>
            <p:nvPr/>
          </p:nvSpPr>
          <p:spPr>
            <a:xfrm>
              <a:off x="2887600" y="3304125"/>
              <a:ext cx="360475" cy="445525"/>
            </a:xfrm>
            <a:custGeom>
              <a:avLst/>
              <a:gdLst/>
              <a:ahLst/>
              <a:cxnLst/>
              <a:rect l="l" t="t" r="r" b="b"/>
              <a:pathLst>
                <a:path w="14419" h="17821" extrusionOk="0">
                  <a:moveTo>
                    <a:pt x="12257" y="0"/>
                  </a:moveTo>
                  <a:cubicBezTo>
                    <a:pt x="11903" y="0"/>
                    <a:pt x="11496" y="451"/>
                    <a:pt x="11201" y="488"/>
                  </a:cubicBezTo>
                  <a:cubicBezTo>
                    <a:pt x="11188" y="489"/>
                    <a:pt x="11173" y="490"/>
                    <a:pt x="11158" y="490"/>
                  </a:cubicBezTo>
                  <a:cubicBezTo>
                    <a:pt x="10796" y="490"/>
                    <a:pt x="9887" y="36"/>
                    <a:pt x="8904" y="36"/>
                  </a:cubicBezTo>
                  <a:cubicBezTo>
                    <a:pt x="8863" y="36"/>
                    <a:pt x="8823" y="36"/>
                    <a:pt x="8782" y="38"/>
                  </a:cubicBezTo>
                  <a:cubicBezTo>
                    <a:pt x="7711" y="81"/>
                    <a:pt x="7540" y="1635"/>
                    <a:pt x="7189" y="2779"/>
                  </a:cubicBezTo>
                  <a:cubicBezTo>
                    <a:pt x="6838" y="3923"/>
                    <a:pt x="196" y="13570"/>
                    <a:pt x="66" y="16147"/>
                  </a:cubicBezTo>
                  <a:cubicBezTo>
                    <a:pt x="1" y="17438"/>
                    <a:pt x="404" y="17820"/>
                    <a:pt x="908" y="17820"/>
                  </a:cubicBezTo>
                  <a:cubicBezTo>
                    <a:pt x="1410" y="17820"/>
                    <a:pt x="2011" y="17441"/>
                    <a:pt x="2347" y="17203"/>
                  </a:cubicBezTo>
                  <a:cubicBezTo>
                    <a:pt x="3022" y="16725"/>
                    <a:pt x="11757" y="8153"/>
                    <a:pt x="11950" y="7939"/>
                  </a:cubicBezTo>
                  <a:cubicBezTo>
                    <a:pt x="12124" y="7745"/>
                    <a:pt x="12368" y="7657"/>
                    <a:pt x="12698" y="7657"/>
                  </a:cubicBezTo>
                  <a:cubicBezTo>
                    <a:pt x="12733" y="7657"/>
                    <a:pt x="12770" y="7658"/>
                    <a:pt x="12807" y="7660"/>
                  </a:cubicBezTo>
                  <a:cubicBezTo>
                    <a:pt x="12817" y="7661"/>
                    <a:pt x="12827" y="7661"/>
                    <a:pt x="12837" y="7661"/>
                  </a:cubicBezTo>
                  <a:cubicBezTo>
                    <a:pt x="13165" y="7661"/>
                    <a:pt x="13332" y="7349"/>
                    <a:pt x="13454" y="7349"/>
                  </a:cubicBezTo>
                  <a:cubicBezTo>
                    <a:pt x="13467" y="7349"/>
                    <a:pt x="13480" y="7353"/>
                    <a:pt x="13492" y="7361"/>
                  </a:cubicBezTo>
                  <a:cubicBezTo>
                    <a:pt x="13507" y="7371"/>
                    <a:pt x="13531" y="7376"/>
                    <a:pt x="13562" y="7376"/>
                  </a:cubicBezTo>
                  <a:cubicBezTo>
                    <a:pt x="13796" y="7376"/>
                    <a:pt x="14419" y="7102"/>
                    <a:pt x="14305" y="6761"/>
                  </a:cubicBezTo>
                  <a:cubicBezTo>
                    <a:pt x="13779" y="5181"/>
                    <a:pt x="12987" y="322"/>
                    <a:pt x="12422" y="38"/>
                  </a:cubicBezTo>
                  <a:cubicBezTo>
                    <a:pt x="12369" y="12"/>
                    <a:pt x="12313" y="0"/>
                    <a:pt x="12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7"/>
            <p:cNvSpPr/>
            <p:nvPr/>
          </p:nvSpPr>
          <p:spPr>
            <a:xfrm>
              <a:off x="2932825" y="3604025"/>
              <a:ext cx="69300" cy="91100"/>
            </a:xfrm>
            <a:custGeom>
              <a:avLst/>
              <a:gdLst/>
              <a:ahLst/>
              <a:cxnLst/>
              <a:rect l="l" t="t" r="r" b="b"/>
              <a:pathLst>
                <a:path w="2772" h="3644" extrusionOk="0">
                  <a:moveTo>
                    <a:pt x="213" y="1"/>
                  </a:moveTo>
                  <a:cubicBezTo>
                    <a:pt x="174" y="1"/>
                    <a:pt x="136" y="3"/>
                    <a:pt x="97" y="6"/>
                  </a:cubicBezTo>
                  <a:cubicBezTo>
                    <a:pt x="4" y="16"/>
                    <a:pt x="0" y="153"/>
                    <a:pt x="97" y="155"/>
                  </a:cubicBezTo>
                  <a:cubicBezTo>
                    <a:pt x="416" y="164"/>
                    <a:pt x="687" y="321"/>
                    <a:pt x="916" y="544"/>
                  </a:cubicBezTo>
                  <a:cubicBezTo>
                    <a:pt x="858" y="636"/>
                    <a:pt x="801" y="728"/>
                    <a:pt x="759" y="826"/>
                  </a:cubicBezTo>
                  <a:cubicBezTo>
                    <a:pt x="740" y="871"/>
                    <a:pt x="770" y="923"/>
                    <a:pt x="814" y="923"/>
                  </a:cubicBezTo>
                  <a:cubicBezTo>
                    <a:pt x="824" y="923"/>
                    <a:pt x="836" y="920"/>
                    <a:pt x="848" y="914"/>
                  </a:cubicBezTo>
                  <a:cubicBezTo>
                    <a:pt x="926" y="869"/>
                    <a:pt x="1006" y="800"/>
                    <a:pt x="1082" y="724"/>
                  </a:cubicBezTo>
                  <a:cubicBezTo>
                    <a:pt x="1361" y="1058"/>
                    <a:pt x="1571" y="1476"/>
                    <a:pt x="1728" y="1803"/>
                  </a:cubicBezTo>
                  <a:cubicBezTo>
                    <a:pt x="1825" y="2005"/>
                    <a:pt x="1896" y="2209"/>
                    <a:pt x="1962" y="2415"/>
                  </a:cubicBezTo>
                  <a:cubicBezTo>
                    <a:pt x="1862" y="2478"/>
                    <a:pt x="1760" y="2540"/>
                    <a:pt x="1667" y="2610"/>
                  </a:cubicBezTo>
                  <a:cubicBezTo>
                    <a:pt x="1592" y="2666"/>
                    <a:pt x="1634" y="2771"/>
                    <a:pt x="1710" y="2771"/>
                  </a:cubicBezTo>
                  <a:cubicBezTo>
                    <a:pt x="1724" y="2771"/>
                    <a:pt x="1739" y="2767"/>
                    <a:pt x="1754" y="2760"/>
                  </a:cubicBezTo>
                  <a:cubicBezTo>
                    <a:pt x="1844" y="2714"/>
                    <a:pt x="1935" y="2666"/>
                    <a:pt x="2026" y="2622"/>
                  </a:cubicBezTo>
                  <a:cubicBezTo>
                    <a:pt x="2119" y="2939"/>
                    <a:pt x="2198" y="3259"/>
                    <a:pt x="2308" y="3579"/>
                  </a:cubicBezTo>
                  <a:cubicBezTo>
                    <a:pt x="2323" y="3623"/>
                    <a:pt x="2357" y="3643"/>
                    <a:pt x="2392" y="3643"/>
                  </a:cubicBezTo>
                  <a:cubicBezTo>
                    <a:pt x="2435" y="3643"/>
                    <a:pt x="2479" y="3611"/>
                    <a:pt x="2485" y="3555"/>
                  </a:cubicBezTo>
                  <a:cubicBezTo>
                    <a:pt x="2517" y="3247"/>
                    <a:pt x="2472" y="2856"/>
                    <a:pt x="2367" y="2449"/>
                  </a:cubicBezTo>
                  <a:cubicBezTo>
                    <a:pt x="2468" y="2397"/>
                    <a:pt x="2572" y="2349"/>
                    <a:pt x="2673" y="2294"/>
                  </a:cubicBezTo>
                  <a:cubicBezTo>
                    <a:pt x="2771" y="2240"/>
                    <a:pt x="2721" y="2077"/>
                    <a:pt x="2623" y="2077"/>
                  </a:cubicBezTo>
                  <a:cubicBezTo>
                    <a:pt x="2611" y="2077"/>
                    <a:pt x="2598" y="2080"/>
                    <a:pt x="2585" y="2085"/>
                  </a:cubicBezTo>
                  <a:cubicBezTo>
                    <a:pt x="2486" y="2123"/>
                    <a:pt x="2394" y="2176"/>
                    <a:pt x="2299" y="2224"/>
                  </a:cubicBezTo>
                  <a:cubicBezTo>
                    <a:pt x="2096" y="1574"/>
                    <a:pt x="1745" y="908"/>
                    <a:pt x="1282" y="477"/>
                  </a:cubicBezTo>
                  <a:cubicBezTo>
                    <a:pt x="1346" y="376"/>
                    <a:pt x="1401" y="271"/>
                    <a:pt x="1421" y="172"/>
                  </a:cubicBezTo>
                  <a:cubicBezTo>
                    <a:pt x="1436" y="94"/>
                    <a:pt x="1372" y="23"/>
                    <a:pt x="1304" y="23"/>
                  </a:cubicBezTo>
                  <a:cubicBezTo>
                    <a:pt x="1277" y="23"/>
                    <a:pt x="1250" y="34"/>
                    <a:pt x="1226" y="58"/>
                  </a:cubicBezTo>
                  <a:cubicBezTo>
                    <a:pt x="1157" y="130"/>
                    <a:pt x="1109" y="213"/>
                    <a:pt x="1063" y="298"/>
                  </a:cubicBezTo>
                  <a:cubicBezTo>
                    <a:pt x="804" y="113"/>
                    <a:pt x="519" y="1"/>
                    <a:pt x="2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7"/>
            <p:cNvSpPr/>
            <p:nvPr/>
          </p:nvSpPr>
          <p:spPr>
            <a:xfrm>
              <a:off x="3066200" y="3313025"/>
              <a:ext cx="93975" cy="83225"/>
            </a:xfrm>
            <a:custGeom>
              <a:avLst/>
              <a:gdLst/>
              <a:ahLst/>
              <a:cxnLst/>
              <a:rect l="l" t="t" r="r" b="b"/>
              <a:pathLst>
                <a:path w="3759" h="3329" extrusionOk="0">
                  <a:moveTo>
                    <a:pt x="3643" y="1"/>
                  </a:moveTo>
                  <a:cubicBezTo>
                    <a:pt x="3599" y="1"/>
                    <a:pt x="3557" y="24"/>
                    <a:pt x="3550" y="76"/>
                  </a:cubicBezTo>
                  <a:cubicBezTo>
                    <a:pt x="3425" y="921"/>
                    <a:pt x="3038" y="1645"/>
                    <a:pt x="2476" y="2187"/>
                  </a:cubicBezTo>
                  <a:cubicBezTo>
                    <a:pt x="2401" y="2048"/>
                    <a:pt x="2326" y="1908"/>
                    <a:pt x="2269" y="1758"/>
                  </a:cubicBezTo>
                  <a:cubicBezTo>
                    <a:pt x="2252" y="1716"/>
                    <a:pt x="2217" y="1697"/>
                    <a:pt x="2182" y="1697"/>
                  </a:cubicBezTo>
                  <a:cubicBezTo>
                    <a:pt x="2130" y="1697"/>
                    <a:pt x="2081" y="1738"/>
                    <a:pt x="2098" y="1804"/>
                  </a:cubicBezTo>
                  <a:cubicBezTo>
                    <a:pt x="2148" y="1987"/>
                    <a:pt x="2202" y="2184"/>
                    <a:pt x="2275" y="2372"/>
                  </a:cubicBezTo>
                  <a:cubicBezTo>
                    <a:pt x="2185" y="2446"/>
                    <a:pt x="2093" y="2517"/>
                    <a:pt x="1996" y="2582"/>
                  </a:cubicBezTo>
                  <a:cubicBezTo>
                    <a:pt x="1938" y="2486"/>
                    <a:pt x="1886" y="2389"/>
                    <a:pt x="1840" y="2288"/>
                  </a:cubicBezTo>
                  <a:cubicBezTo>
                    <a:pt x="1824" y="2254"/>
                    <a:pt x="1795" y="2239"/>
                    <a:pt x="1764" y="2239"/>
                  </a:cubicBezTo>
                  <a:cubicBezTo>
                    <a:pt x="1703" y="2239"/>
                    <a:pt x="1638" y="2294"/>
                    <a:pt x="1660" y="2364"/>
                  </a:cubicBezTo>
                  <a:cubicBezTo>
                    <a:pt x="1696" y="2475"/>
                    <a:pt x="1736" y="2596"/>
                    <a:pt x="1782" y="2714"/>
                  </a:cubicBezTo>
                  <a:cubicBezTo>
                    <a:pt x="1261" y="3014"/>
                    <a:pt x="674" y="3182"/>
                    <a:pt x="73" y="3205"/>
                  </a:cubicBezTo>
                  <a:cubicBezTo>
                    <a:pt x="0" y="3208"/>
                    <a:pt x="1" y="3312"/>
                    <a:pt x="73" y="3317"/>
                  </a:cubicBezTo>
                  <a:cubicBezTo>
                    <a:pt x="166" y="3325"/>
                    <a:pt x="259" y="3328"/>
                    <a:pt x="351" y="3328"/>
                  </a:cubicBezTo>
                  <a:cubicBezTo>
                    <a:pt x="887" y="3328"/>
                    <a:pt x="1417" y="3204"/>
                    <a:pt x="1898" y="2963"/>
                  </a:cubicBezTo>
                  <a:cubicBezTo>
                    <a:pt x="1940" y="3042"/>
                    <a:pt x="1992" y="3116"/>
                    <a:pt x="2052" y="3182"/>
                  </a:cubicBezTo>
                  <a:cubicBezTo>
                    <a:pt x="2073" y="3205"/>
                    <a:pt x="2102" y="3215"/>
                    <a:pt x="2131" y="3215"/>
                  </a:cubicBezTo>
                  <a:cubicBezTo>
                    <a:pt x="2207" y="3215"/>
                    <a:pt x="2286" y="3147"/>
                    <a:pt x="2253" y="3065"/>
                  </a:cubicBezTo>
                  <a:cubicBezTo>
                    <a:pt x="2220" y="2985"/>
                    <a:pt x="2182" y="2907"/>
                    <a:pt x="2139" y="2831"/>
                  </a:cubicBezTo>
                  <a:cubicBezTo>
                    <a:pt x="2231" y="2775"/>
                    <a:pt x="2319" y="2711"/>
                    <a:pt x="2405" y="2646"/>
                  </a:cubicBezTo>
                  <a:cubicBezTo>
                    <a:pt x="2426" y="2682"/>
                    <a:pt x="2443" y="2720"/>
                    <a:pt x="2467" y="2753"/>
                  </a:cubicBezTo>
                  <a:cubicBezTo>
                    <a:pt x="2499" y="2798"/>
                    <a:pt x="2540" y="2817"/>
                    <a:pt x="2580" y="2817"/>
                  </a:cubicBezTo>
                  <a:cubicBezTo>
                    <a:pt x="2667" y="2817"/>
                    <a:pt x="2747" y="2726"/>
                    <a:pt x="2700" y="2618"/>
                  </a:cubicBezTo>
                  <a:cubicBezTo>
                    <a:pt x="2676" y="2565"/>
                    <a:pt x="2647" y="2517"/>
                    <a:pt x="2621" y="2466"/>
                  </a:cubicBezTo>
                  <a:cubicBezTo>
                    <a:pt x="3264" y="1888"/>
                    <a:pt x="3692" y="1065"/>
                    <a:pt x="3755" y="103"/>
                  </a:cubicBezTo>
                  <a:cubicBezTo>
                    <a:pt x="3759" y="38"/>
                    <a:pt x="3699" y="1"/>
                    <a:pt x="36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7"/>
            <p:cNvSpPr/>
            <p:nvPr/>
          </p:nvSpPr>
          <p:spPr>
            <a:xfrm>
              <a:off x="4615850" y="3120850"/>
              <a:ext cx="681300" cy="300375"/>
            </a:xfrm>
            <a:custGeom>
              <a:avLst/>
              <a:gdLst/>
              <a:ahLst/>
              <a:cxnLst/>
              <a:rect l="l" t="t" r="r" b="b"/>
              <a:pathLst>
                <a:path w="27252" h="12015" extrusionOk="0">
                  <a:moveTo>
                    <a:pt x="7601" y="0"/>
                  </a:moveTo>
                  <a:lnTo>
                    <a:pt x="0" y="4279"/>
                  </a:lnTo>
                  <a:lnTo>
                    <a:pt x="8142" y="8966"/>
                  </a:lnTo>
                  <a:cubicBezTo>
                    <a:pt x="8142" y="8966"/>
                    <a:pt x="8429" y="11844"/>
                    <a:pt x="9126" y="11844"/>
                  </a:cubicBezTo>
                  <a:cubicBezTo>
                    <a:pt x="9530" y="11844"/>
                    <a:pt x="15553" y="12014"/>
                    <a:pt x="20547" y="12014"/>
                  </a:cubicBezTo>
                  <a:cubicBezTo>
                    <a:pt x="24170" y="12014"/>
                    <a:pt x="27250" y="11925"/>
                    <a:pt x="27250" y="11616"/>
                  </a:cubicBezTo>
                  <a:cubicBezTo>
                    <a:pt x="27251" y="10186"/>
                    <a:pt x="13797" y="6619"/>
                    <a:pt x="13508" y="6476"/>
                  </a:cubicBezTo>
                  <a:cubicBezTo>
                    <a:pt x="13221" y="6333"/>
                    <a:pt x="7601" y="0"/>
                    <a:pt x="7601" y="0"/>
                  </a:cubicBezTo>
                  <a:close/>
                </a:path>
              </a:pathLst>
            </a:custGeom>
            <a:solidFill>
              <a:srgbClr val="FC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7"/>
            <p:cNvSpPr/>
            <p:nvPr/>
          </p:nvSpPr>
          <p:spPr>
            <a:xfrm>
              <a:off x="2370600" y="2278675"/>
              <a:ext cx="2487825" cy="1066325"/>
            </a:xfrm>
            <a:custGeom>
              <a:avLst/>
              <a:gdLst/>
              <a:ahLst/>
              <a:cxnLst/>
              <a:rect l="l" t="t" r="r" b="b"/>
              <a:pathLst>
                <a:path w="99513" h="42653" extrusionOk="0">
                  <a:moveTo>
                    <a:pt x="63531" y="0"/>
                  </a:moveTo>
                  <a:cubicBezTo>
                    <a:pt x="54751" y="0"/>
                    <a:pt x="23053" y="17675"/>
                    <a:pt x="23053" y="17675"/>
                  </a:cubicBezTo>
                  <a:lnTo>
                    <a:pt x="0" y="29393"/>
                  </a:lnTo>
                  <a:cubicBezTo>
                    <a:pt x="0" y="29393"/>
                    <a:pt x="2497" y="42265"/>
                    <a:pt x="17482" y="42649"/>
                  </a:cubicBezTo>
                  <a:cubicBezTo>
                    <a:pt x="17590" y="42652"/>
                    <a:pt x="17700" y="42653"/>
                    <a:pt x="17810" y="42653"/>
                  </a:cubicBezTo>
                  <a:cubicBezTo>
                    <a:pt x="32882" y="42653"/>
                    <a:pt x="61288" y="16715"/>
                    <a:pt x="62051" y="16715"/>
                  </a:cubicBezTo>
                  <a:cubicBezTo>
                    <a:pt x="62819" y="16715"/>
                    <a:pt x="66278" y="31891"/>
                    <a:pt x="92212" y="39768"/>
                  </a:cubicBezTo>
                  <a:cubicBezTo>
                    <a:pt x="92212" y="39768"/>
                    <a:pt x="97015" y="39191"/>
                    <a:pt x="99512" y="35349"/>
                  </a:cubicBezTo>
                  <a:cubicBezTo>
                    <a:pt x="99512" y="35349"/>
                    <a:pt x="72309" y="0"/>
                    <a:pt x="63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7"/>
            <p:cNvSpPr/>
            <p:nvPr/>
          </p:nvSpPr>
          <p:spPr>
            <a:xfrm>
              <a:off x="4755100" y="3221575"/>
              <a:ext cx="563650" cy="210450"/>
            </a:xfrm>
            <a:custGeom>
              <a:avLst/>
              <a:gdLst/>
              <a:ahLst/>
              <a:cxnLst/>
              <a:rect l="l" t="t" r="r" b="b"/>
              <a:pathLst>
                <a:path w="22546" h="8418" extrusionOk="0">
                  <a:moveTo>
                    <a:pt x="7000" y="0"/>
                  </a:moveTo>
                  <a:cubicBezTo>
                    <a:pt x="5862" y="0"/>
                    <a:pt x="270" y="3264"/>
                    <a:pt x="109" y="3898"/>
                  </a:cubicBezTo>
                  <a:cubicBezTo>
                    <a:pt x="1" y="4320"/>
                    <a:pt x="1650" y="4569"/>
                    <a:pt x="1693" y="4754"/>
                  </a:cubicBezTo>
                  <a:cubicBezTo>
                    <a:pt x="1736" y="4938"/>
                    <a:pt x="1478" y="5182"/>
                    <a:pt x="1693" y="5567"/>
                  </a:cubicBezTo>
                  <a:cubicBezTo>
                    <a:pt x="1907" y="5952"/>
                    <a:pt x="2292" y="6039"/>
                    <a:pt x="2378" y="6252"/>
                  </a:cubicBezTo>
                  <a:cubicBezTo>
                    <a:pt x="2464" y="6466"/>
                    <a:pt x="2335" y="7491"/>
                    <a:pt x="2806" y="7985"/>
                  </a:cubicBezTo>
                  <a:cubicBezTo>
                    <a:pt x="3145" y="8340"/>
                    <a:pt x="9798" y="8417"/>
                    <a:pt x="13871" y="8417"/>
                  </a:cubicBezTo>
                  <a:cubicBezTo>
                    <a:pt x="15470" y="8417"/>
                    <a:pt x="16671" y="8405"/>
                    <a:pt x="16936" y="8393"/>
                  </a:cubicBezTo>
                  <a:cubicBezTo>
                    <a:pt x="17038" y="8389"/>
                    <a:pt x="17172" y="8387"/>
                    <a:pt x="17330" y="8387"/>
                  </a:cubicBezTo>
                  <a:cubicBezTo>
                    <a:pt x="17727" y="8387"/>
                    <a:pt x="18278" y="8398"/>
                    <a:pt x="18863" y="8398"/>
                  </a:cubicBezTo>
                  <a:cubicBezTo>
                    <a:pt x="20203" y="8398"/>
                    <a:pt x="21723" y="8343"/>
                    <a:pt x="21989" y="7985"/>
                  </a:cubicBezTo>
                  <a:cubicBezTo>
                    <a:pt x="22417" y="7408"/>
                    <a:pt x="22546" y="6454"/>
                    <a:pt x="20919" y="5696"/>
                  </a:cubicBezTo>
                  <a:cubicBezTo>
                    <a:pt x="19291" y="4938"/>
                    <a:pt x="8409" y="2203"/>
                    <a:pt x="8056" y="1978"/>
                  </a:cubicBezTo>
                  <a:cubicBezTo>
                    <a:pt x="7703" y="1753"/>
                    <a:pt x="7709" y="525"/>
                    <a:pt x="7163" y="44"/>
                  </a:cubicBezTo>
                  <a:cubicBezTo>
                    <a:pt x="7129" y="14"/>
                    <a:pt x="7074" y="0"/>
                    <a:pt x="7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7"/>
            <p:cNvSpPr/>
            <p:nvPr/>
          </p:nvSpPr>
          <p:spPr>
            <a:xfrm>
              <a:off x="4815125" y="3351525"/>
              <a:ext cx="107800" cy="78600"/>
            </a:xfrm>
            <a:custGeom>
              <a:avLst/>
              <a:gdLst/>
              <a:ahLst/>
              <a:cxnLst/>
              <a:rect l="l" t="t" r="r" b="b"/>
              <a:pathLst>
                <a:path w="4312" h="3144" extrusionOk="0">
                  <a:moveTo>
                    <a:pt x="1564" y="0"/>
                  </a:moveTo>
                  <a:cubicBezTo>
                    <a:pt x="1508" y="0"/>
                    <a:pt x="1454" y="30"/>
                    <a:pt x="1442" y="96"/>
                  </a:cubicBezTo>
                  <a:cubicBezTo>
                    <a:pt x="1411" y="265"/>
                    <a:pt x="1363" y="445"/>
                    <a:pt x="1325" y="628"/>
                  </a:cubicBezTo>
                  <a:cubicBezTo>
                    <a:pt x="1170" y="607"/>
                    <a:pt x="1015" y="596"/>
                    <a:pt x="859" y="596"/>
                  </a:cubicBezTo>
                  <a:cubicBezTo>
                    <a:pt x="588" y="596"/>
                    <a:pt x="316" y="628"/>
                    <a:pt x="51" y="692"/>
                  </a:cubicBezTo>
                  <a:cubicBezTo>
                    <a:pt x="0" y="705"/>
                    <a:pt x="9" y="787"/>
                    <a:pt x="61" y="787"/>
                  </a:cubicBezTo>
                  <a:cubicBezTo>
                    <a:pt x="62" y="787"/>
                    <a:pt x="63" y="787"/>
                    <a:pt x="64" y="787"/>
                  </a:cubicBezTo>
                  <a:cubicBezTo>
                    <a:pt x="145" y="783"/>
                    <a:pt x="226" y="781"/>
                    <a:pt x="307" y="781"/>
                  </a:cubicBezTo>
                  <a:cubicBezTo>
                    <a:pt x="635" y="781"/>
                    <a:pt x="963" y="813"/>
                    <a:pt x="1285" y="876"/>
                  </a:cubicBezTo>
                  <a:cubicBezTo>
                    <a:pt x="1270" y="979"/>
                    <a:pt x="1267" y="1082"/>
                    <a:pt x="1274" y="1185"/>
                  </a:cubicBezTo>
                  <a:cubicBezTo>
                    <a:pt x="1282" y="1270"/>
                    <a:pt x="1368" y="1340"/>
                    <a:pt x="1447" y="1340"/>
                  </a:cubicBezTo>
                  <a:cubicBezTo>
                    <a:pt x="1492" y="1340"/>
                    <a:pt x="1534" y="1318"/>
                    <a:pt x="1559" y="1262"/>
                  </a:cubicBezTo>
                  <a:cubicBezTo>
                    <a:pt x="1597" y="1170"/>
                    <a:pt x="1626" y="1072"/>
                    <a:pt x="1645" y="973"/>
                  </a:cubicBezTo>
                  <a:cubicBezTo>
                    <a:pt x="1741" y="1002"/>
                    <a:pt x="1836" y="1038"/>
                    <a:pt x="1929" y="1073"/>
                  </a:cubicBezTo>
                  <a:cubicBezTo>
                    <a:pt x="1891" y="1150"/>
                    <a:pt x="1848" y="1225"/>
                    <a:pt x="1819" y="1304"/>
                  </a:cubicBezTo>
                  <a:cubicBezTo>
                    <a:pt x="1790" y="1385"/>
                    <a:pt x="1860" y="1442"/>
                    <a:pt x="1929" y="1442"/>
                  </a:cubicBezTo>
                  <a:cubicBezTo>
                    <a:pt x="1966" y="1442"/>
                    <a:pt x="2002" y="1426"/>
                    <a:pt x="2025" y="1391"/>
                  </a:cubicBezTo>
                  <a:cubicBezTo>
                    <a:pt x="2071" y="1320"/>
                    <a:pt x="2104" y="1240"/>
                    <a:pt x="2141" y="1163"/>
                  </a:cubicBezTo>
                  <a:cubicBezTo>
                    <a:pt x="2942" y="1527"/>
                    <a:pt x="3587" y="2157"/>
                    <a:pt x="4042" y="3081"/>
                  </a:cubicBezTo>
                  <a:cubicBezTo>
                    <a:pt x="4064" y="3125"/>
                    <a:pt x="4103" y="3143"/>
                    <a:pt x="4144" y="3143"/>
                  </a:cubicBezTo>
                  <a:cubicBezTo>
                    <a:pt x="4225" y="3143"/>
                    <a:pt x="4311" y="3072"/>
                    <a:pt x="4277" y="2982"/>
                  </a:cubicBezTo>
                  <a:cubicBezTo>
                    <a:pt x="3914" y="2023"/>
                    <a:pt x="3167" y="1282"/>
                    <a:pt x="2268" y="895"/>
                  </a:cubicBezTo>
                  <a:cubicBezTo>
                    <a:pt x="2307" y="798"/>
                    <a:pt x="2347" y="700"/>
                    <a:pt x="2388" y="608"/>
                  </a:cubicBezTo>
                  <a:cubicBezTo>
                    <a:pt x="2421" y="534"/>
                    <a:pt x="2361" y="467"/>
                    <a:pt x="2302" y="467"/>
                  </a:cubicBezTo>
                  <a:cubicBezTo>
                    <a:pt x="2275" y="467"/>
                    <a:pt x="2248" y="481"/>
                    <a:pt x="2229" y="515"/>
                  </a:cubicBezTo>
                  <a:cubicBezTo>
                    <a:pt x="2177" y="612"/>
                    <a:pt x="2118" y="711"/>
                    <a:pt x="2062" y="809"/>
                  </a:cubicBezTo>
                  <a:cubicBezTo>
                    <a:pt x="1938" y="764"/>
                    <a:pt x="1811" y="724"/>
                    <a:pt x="1682" y="692"/>
                  </a:cubicBezTo>
                  <a:cubicBezTo>
                    <a:pt x="1698" y="502"/>
                    <a:pt x="1699" y="309"/>
                    <a:pt x="1706" y="132"/>
                  </a:cubicBezTo>
                  <a:cubicBezTo>
                    <a:pt x="1710" y="49"/>
                    <a:pt x="1635" y="0"/>
                    <a:pt x="15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7"/>
            <p:cNvSpPr/>
            <p:nvPr/>
          </p:nvSpPr>
          <p:spPr>
            <a:xfrm>
              <a:off x="5189700" y="3350800"/>
              <a:ext cx="47450" cy="80750"/>
            </a:xfrm>
            <a:custGeom>
              <a:avLst/>
              <a:gdLst/>
              <a:ahLst/>
              <a:cxnLst/>
              <a:rect l="l" t="t" r="r" b="b"/>
              <a:pathLst>
                <a:path w="1898" h="3230" extrusionOk="0">
                  <a:moveTo>
                    <a:pt x="1739" y="1"/>
                  </a:moveTo>
                  <a:cubicBezTo>
                    <a:pt x="1720" y="1"/>
                    <a:pt x="1700" y="6"/>
                    <a:pt x="1681" y="18"/>
                  </a:cubicBezTo>
                  <a:cubicBezTo>
                    <a:pt x="1442" y="168"/>
                    <a:pt x="1229" y="356"/>
                    <a:pt x="1049" y="574"/>
                  </a:cubicBezTo>
                  <a:cubicBezTo>
                    <a:pt x="961" y="509"/>
                    <a:pt x="868" y="455"/>
                    <a:pt x="773" y="431"/>
                  </a:cubicBezTo>
                  <a:cubicBezTo>
                    <a:pt x="770" y="430"/>
                    <a:pt x="766" y="430"/>
                    <a:pt x="763" y="430"/>
                  </a:cubicBezTo>
                  <a:cubicBezTo>
                    <a:pt x="737" y="430"/>
                    <a:pt x="711" y="456"/>
                    <a:pt x="721" y="483"/>
                  </a:cubicBezTo>
                  <a:cubicBezTo>
                    <a:pt x="759" y="585"/>
                    <a:pt x="824" y="686"/>
                    <a:pt x="899" y="781"/>
                  </a:cubicBezTo>
                  <a:cubicBezTo>
                    <a:pt x="613" y="1192"/>
                    <a:pt x="442" y="1678"/>
                    <a:pt x="359" y="2177"/>
                  </a:cubicBezTo>
                  <a:cubicBezTo>
                    <a:pt x="268" y="2174"/>
                    <a:pt x="177" y="2173"/>
                    <a:pt x="88" y="2172"/>
                  </a:cubicBezTo>
                  <a:cubicBezTo>
                    <a:pt x="87" y="2172"/>
                    <a:pt x="87" y="2172"/>
                    <a:pt x="86" y="2172"/>
                  </a:cubicBezTo>
                  <a:cubicBezTo>
                    <a:pt x="16" y="2172"/>
                    <a:pt x="0" y="2280"/>
                    <a:pt x="71" y="2297"/>
                  </a:cubicBezTo>
                  <a:cubicBezTo>
                    <a:pt x="157" y="2318"/>
                    <a:pt x="243" y="2343"/>
                    <a:pt x="329" y="2368"/>
                  </a:cubicBezTo>
                  <a:cubicBezTo>
                    <a:pt x="300" y="2626"/>
                    <a:pt x="287" y="2887"/>
                    <a:pt x="311" y="3140"/>
                  </a:cubicBezTo>
                  <a:cubicBezTo>
                    <a:pt x="317" y="3199"/>
                    <a:pt x="365" y="3229"/>
                    <a:pt x="411" y="3229"/>
                  </a:cubicBezTo>
                  <a:cubicBezTo>
                    <a:pt x="455" y="3229"/>
                    <a:pt x="498" y="3200"/>
                    <a:pt x="496" y="3140"/>
                  </a:cubicBezTo>
                  <a:cubicBezTo>
                    <a:pt x="488" y="2888"/>
                    <a:pt x="514" y="2652"/>
                    <a:pt x="554" y="2425"/>
                  </a:cubicBezTo>
                  <a:cubicBezTo>
                    <a:pt x="669" y="2455"/>
                    <a:pt x="784" y="2484"/>
                    <a:pt x="900" y="2500"/>
                  </a:cubicBezTo>
                  <a:cubicBezTo>
                    <a:pt x="906" y="2500"/>
                    <a:pt x="912" y="2501"/>
                    <a:pt x="917" y="2501"/>
                  </a:cubicBezTo>
                  <a:cubicBezTo>
                    <a:pt x="1047" y="2501"/>
                    <a:pt x="1060" y="2288"/>
                    <a:pt x="933" y="2252"/>
                  </a:cubicBezTo>
                  <a:cubicBezTo>
                    <a:pt x="827" y="2221"/>
                    <a:pt x="717" y="2202"/>
                    <a:pt x="607" y="2192"/>
                  </a:cubicBezTo>
                  <a:cubicBezTo>
                    <a:pt x="714" y="1776"/>
                    <a:pt x="894" y="1381"/>
                    <a:pt x="1137" y="1027"/>
                  </a:cubicBezTo>
                  <a:cubicBezTo>
                    <a:pt x="1167" y="1052"/>
                    <a:pt x="1197" y="1079"/>
                    <a:pt x="1226" y="1101"/>
                  </a:cubicBezTo>
                  <a:cubicBezTo>
                    <a:pt x="1246" y="1116"/>
                    <a:pt x="1266" y="1122"/>
                    <a:pt x="1286" y="1122"/>
                  </a:cubicBezTo>
                  <a:cubicBezTo>
                    <a:pt x="1368" y="1122"/>
                    <a:pt x="1438" y="1016"/>
                    <a:pt x="1391" y="937"/>
                  </a:cubicBezTo>
                  <a:cubicBezTo>
                    <a:pt x="1362" y="890"/>
                    <a:pt x="1330" y="846"/>
                    <a:pt x="1295" y="804"/>
                  </a:cubicBezTo>
                  <a:cubicBezTo>
                    <a:pt x="1458" y="592"/>
                    <a:pt x="1634" y="391"/>
                    <a:pt x="1822" y="201"/>
                  </a:cubicBezTo>
                  <a:cubicBezTo>
                    <a:pt x="1898" y="124"/>
                    <a:pt x="1830" y="1"/>
                    <a:pt x="1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7"/>
            <p:cNvSpPr/>
            <p:nvPr/>
          </p:nvSpPr>
          <p:spPr>
            <a:xfrm>
              <a:off x="2141675" y="1777600"/>
              <a:ext cx="911025" cy="1321575"/>
            </a:xfrm>
            <a:custGeom>
              <a:avLst/>
              <a:gdLst/>
              <a:ahLst/>
              <a:cxnLst/>
              <a:rect l="l" t="t" r="r" b="b"/>
              <a:pathLst>
                <a:path w="36441" h="52863" extrusionOk="0">
                  <a:moveTo>
                    <a:pt x="12285" y="0"/>
                  </a:moveTo>
                  <a:cubicBezTo>
                    <a:pt x="10287" y="0"/>
                    <a:pt x="8010" y="404"/>
                    <a:pt x="7094" y="1119"/>
                  </a:cubicBezTo>
                  <a:cubicBezTo>
                    <a:pt x="3753" y="3726"/>
                    <a:pt x="1099" y="6068"/>
                    <a:pt x="466" y="11687"/>
                  </a:cubicBezTo>
                  <a:cubicBezTo>
                    <a:pt x="1" y="15822"/>
                    <a:pt x="8690" y="41224"/>
                    <a:pt x="8612" y="43097"/>
                  </a:cubicBezTo>
                  <a:cubicBezTo>
                    <a:pt x="8534" y="44970"/>
                    <a:pt x="8411" y="51848"/>
                    <a:pt x="9831" y="52606"/>
                  </a:cubicBezTo>
                  <a:cubicBezTo>
                    <a:pt x="10160" y="52781"/>
                    <a:pt x="10522" y="52862"/>
                    <a:pt x="10912" y="52862"/>
                  </a:cubicBezTo>
                  <a:cubicBezTo>
                    <a:pt x="14589" y="52862"/>
                    <a:pt x="20787" y="45695"/>
                    <a:pt x="25104" y="42664"/>
                  </a:cubicBezTo>
                  <a:cubicBezTo>
                    <a:pt x="30099" y="39159"/>
                    <a:pt x="33942" y="37532"/>
                    <a:pt x="35191" y="36572"/>
                  </a:cubicBezTo>
                  <a:cubicBezTo>
                    <a:pt x="36440" y="35611"/>
                    <a:pt x="29571" y="29049"/>
                    <a:pt x="28178" y="24288"/>
                  </a:cubicBezTo>
                  <a:cubicBezTo>
                    <a:pt x="27813" y="23042"/>
                    <a:pt x="30461" y="18219"/>
                    <a:pt x="29607" y="15337"/>
                  </a:cubicBezTo>
                  <a:cubicBezTo>
                    <a:pt x="28754" y="12456"/>
                    <a:pt x="16941" y="1267"/>
                    <a:pt x="15211" y="449"/>
                  </a:cubicBezTo>
                  <a:cubicBezTo>
                    <a:pt x="14565" y="143"/>
                    <a:pt x="13474" y="0"/>
                    <a:pt x="122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7"/>
            <p:cNvSpPr/>
            <p:nvPr/>
          </p:nvSpPr>
          <p:spPr>
            <a:xfrm>
              <a:off x="3149275" y="2312725"/>
              <a:ext cx="223950" cy="72100"/>
            </a:xfrm>
            <a:custGeom>
              <a:avLst/>
              <a:gdLst/>
              <a:ahLst/>
              <a:cxnLst/>
              <a:rect l="l" t="t" r="r" b="b"/>
              <a:pathLst>
                <a:path w="8958" h="2884" extrusionOk="0">
                  <a:moveTo>
                    <a:pt x="7394" y="1"/>
                  </a:moveTo>
                  <a:cubicBezTo>
                    <a:pt x="5198" y="1"/>
                    <a:pt x="1" y="2025"/>
                    <a:pt x="1" y="2025"/>
                  </a:cubicBezTo>
                  <a:cubicBezTo>
                    <a:pt x="1" y="2025"/>
                    <a:pt x="1633" y="2883"/>
                    <a:pt x="2913" y="2883"/>
                  </a:cubicBezTo>
                  <a:cubicBezTo>
                    <a:pt x="3045" y="2883"/>
                    <a:pt x="3174" y="2874"/>
                    <a:pt x="3296" y="2854"/>
                  </a:cubicBezTo>
                  <a:cubicBezTo>
                    <a:pt x="3418" y="2834"/>
                    <a:pt x="8958" y="752"/>
                    <a:pt x="8190" y="176"/>
                  </a:cubicBezTo>
                  <a:cubicBezTo>
                    <a:pt x="8026" y="53"/>
                    <a:pt x="7749" y="1"/>
                    <a:pt x="7394" y="1"/>
                  </a:cubicBezTo>
                  <a:close/>
                </a:path>
              </a:pathLst>
            </a:custGeom>
            <a:solidFill>
              <a:srgbClr val="E5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7"/>
            <p:cNvSpPr/>
            <p:nvPr/>
          </p:nvSpPr>
          <p:spPr>
            <a:xfrm>
              <a:off x="3371675" y="2126600"/>
              <a:ext cx="319450" cy="390525"/>
            </a:xfrm>
            <a:custGeom>
              <a:avLst/>
              <a:gdLst/>
              <a:ahLst/>
              <a:cxnLst/>
              <a:rect l="l" t="t" r="r" b="b"/>
              <a:pathLst>
                <a:path w="12778" h="15621" extrusionOk="0">
                  <a:moveTo>
                    <a:pt x="6278" y="0"/>
                  </a:moveTo>
                  <a:cubicBezTo>
                    <a:pt x="3862" y="0"/>
                    <a:pt x="1433" y="317"/>
                    <a:pt x="391" y="1063"/>
                  </a:cubicBezTo>
                  <a:cubicBezTo>
                    <a:pt x="1" y="1343"/>
                    <a:pt x="554" y="13946"/>
                    <a:pt x="916" y="14568"/>
                  </a:cubicBezTo>
                  <a:cubicBezTo>
                    <a:pt x="1138" y="14948"/>
                    <a:pt x="3857" y="15620"/>
                    <a:pt x="6686" y="15620"/>
                  </a:cubicBezTo>
                  <a:cubicBezTo>
                    <a:pt x="8476" y="15620"/>
                    <a:pt x="10310" y="15351"/>
                    <a:pt x="11583" y="14568"/>
                  </a:cubicBezTo>
                  <a:cubicBezTo>
                    <a:pt x="12255" y="14154"/>
                    <a:pt x="12778" y="1430"/>
                    <a:pt x="12411" y="1063"/>
                  </a:cubicBezTo>
                  <a:cubicBezTo>
                    <a:pt x="11759" y="410"/>
                    <a:pt x="9027" y="0"/>
                    <a:pt x="6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7"/>
            <p:cNvSpPr/>
            <p:nvPr/>
          </p:nvSpPr>
          <p:spPr>
            <a:xfrm>
              <a:off x="3398425" y="2140650"/>
              <a:ext cx="260225" cy="42925"/>
            </a:xfrm>
            <a:custGeom>
              <a:avLst/>
              <a:gdLst/>
              <a:ahLst/>
              <a:cxnLst/>
              <a:rect l="l" t="t" r="r" b="b"/>
              <a:pathLst>
                <a:path w="10409" h="1717" extrusionOk="0">
                  <a:moveTo>
                    <a:pt x="5205" y="1"/>
                  </a:moveTo>
                  <a:cubicBezTo>
                    <a:pt x="2330" y="1"/>
                    <a:pt x="0" y="385"/>
                    <a:pt x="0" y="858"/>
                  </a:cubicBezTo>
                  <a:cubicBezTo>
                    <a:pt x="0" y="1333"/>
                    <a:pt x="2330" y="1716"/>
                    <a:pt x="5205" y="1716"/>
                  </a:cubicBezTo>
                  <a:cubicBezTo>
                    <a:pt x="8079" y="1716"/>
                    <a:pt x="10409" y="1333"/>
                    <a:pt x="10409" y="858"/>
                  </a:cubicBezTo>
                  <a:cubicBezTo>
                    <a:pt x="10409" y="385"/>
                    <a:pt x="8079" y="1"/>
                    <a:pt x="5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7"/>
            <p:cNvSpPr/>
            <p:nvPr/>
          </p:nvSpPr>
          <p:spPr>
            <a:xfrm>
              <a:off x="3235100" y="2189800"/>
              <a:ext cx="179950" cy="270675"/>
            </a:xfrm>
            <a:custGeom>
              <a:avLst/>
              <a:gdLst/>
              <a:ahLst/>
              <a:cxnLst/>
              <a:rect l="l" t="t" r="r" b="b"/>
              <a:pathLst>
                <a:path w="7198" h="10827" extrusionOk="0">
                  <a:moveTo>
                    <a:pt x="4114" y="1"/>
                  </a:moveTo>
                  <a:cubicBezTo>
                    <a:pt x="2334" y="1"/>
                    <a:pt x="1" y="2335"/>
                    <a:pt x="484" y="5742"/>
                  </a:cubicBezTo>
                  <a:cubicBezTo>
                    <a:pt x="915" y="8782"/>
                    <a:pt x="5373" y="10826"/>
                    <a:pt x="6223" y="10826"/>
                  </a:cubicBezTo>
                  <a:cubicBezTo>
                    <a:pt x="6254" y="10826"/>
                    <a:pt x="6280" y="10824"/>
                    <a:pt x="6301" y="10818"/>
                  </a:cubicBezTo>
                  <a:cubicBezTo>
                    <a:pt x="6901" y="10663"/>
                    <a:pt x="6519" y="10054"/>
                    <a:pt x="6171" y="9850"/>
                  </a:cubicBezTo>
                  <a:cubicBezTo>
                    <a:pt x="5824" y="9646"/>
                    <a:pt x="2389" y="7458"/>
                    <a:pt x="2076" y="5084"/>
                  </a:cubicBezTo>
                  <a:cubicBezTo>
                    <a:pt x="1842" y="3312"/>
                    <a:pt x="3237" y="1681"/>
                    <a:pt x="4001" y="1681"/>
                  </a:cubicBezTo>
                  <a:cubicBezTo>
                    <a:pt x="4620" y="1681"/>
                    <a:pt x="4582" y="2646"/>
                    <a:pt x="4582" y="2646"/>
                  </a:cubicBezTo>
                  <a:cubicBezTo>
                    <a:pt x="4582" y="2646"/>
                    <a:pt x="4191" y="4132"/>
                    <a:pt x="5702" y="4211"/>
                  </a:cubicBezTo>
                  <a:cubicBezTo>
                    <a:pt x="5720" y="4211"/>
                    <a:pt x="5738" y="4212"/>
                    <a:pt x="5755" y="4212"/>
                  </a:cubicBezTo>
                  <a:cubicBezTo>
                    <a:pt x="7198" y="4212"/>
                    <a:pt x="6509" y="1005"/>
                    <a:pt x="4911" y="185"/>
                  </a:cubicBezTo>
                  <a:cubicBezTo>
                    <a:pt x="4669" y="61"/>
                    <a:pt x="4398" y="1"/>
                    <a:pt x="41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7"/>
            <p:cNvSpPr/>
            <p:nvPr/>
          </p:nvSpPr>
          <p:spPr>
            <a:xfrm>
              <a:off x="2096875" y="1893025"/>
              <a:ext cx="1306525" cy="1036925"/>
            </a:xfrm>
            <a:custGeom>
              <a:avLst/>
              <a:gdLst/>
              <a:ahLst/>
              <a:cxnLst/>
              <a:rect l="l" t="t" r="r" b="b"/>
              <a:pathLst>
                <a:path w="52261" h="41477" extrusionOk="0">
                  <a:moveTo>
                    <a:pt x="6955" y="0"/>
                  </a:moveTo>
                  <a:cubicBezTo>
                    <a:pt x="4685" y="0"/>
                    <a:pt x="2326" y="3084"/>
                    <a:pt x="1634" y="6302"/>
                  </a:cubicBezTo>
                  <a:cubicBezTo>
                    <a:pt x="1" y="13890"/>
                    <a:pt x="3747" y="38288"/>
                    <a:pt x="9894" y="41170"/>
                  </a:cubicBezTo>
                  <a:cubicBezTo>
                    <a:pt x="10341" y="41379"/>
                    <a:pt x="10891" y="41476"/>
                    <a:pt x="11528" y="41476"/>
                  </a:cubicBezTo>
                  <a:cubicBezTo>
                    <a:pt x="19653" y="41476"/>
                    <a:pt x="41871" y="25648"/>
                    <a:pt x="43033" y="25033"/>
                  </a:cubicBezTo>
                  <a:cubicBezTo>
                    <a:pt x="44966" y="24009"/>
                    <a:pt x="52260" y="22036"/>
                    <a:pt x="51390" y="18957"/>
                  </a:cubicBezTo>
                  <a:cubicBezTo>
                    <a:pt x="51190" y="18249"/>
                    <a:pt x="50057" y="18016"/>
                    <a:pt x="48585" y="18016"/>
                  </a:cubicBezTo>
                  <a:cubicBezTo>
                    <a:pt x="46608" y="18016"/>
                    <a:pt x="44022" y="18436"/>
                    <a:pt x="42265" y="18693"/>
                  </a:cubicBezTo>
                  <a:cubicBezTo>
                    <a:pt x="38068" y="19304"/>
                    <a:pt x="21697" y="25407"/>
                    <a:pt x="17301" y="25407"/>
                  </a:cubicBezTo>
                  <a:cubicBezTo>
                    <a:pt x="16868" y="25407"/>
                    <a:pt x="16551" y="25347"/>
                    <a:pt x="16373" y="25217"/>
                  </a:cubicBezTo>
                  <a:cubicBezTo>
                    <a:pt x="15020" y="24226"/>
                    <a:pt x="12769" y="6910"/>
                    <a:pt x="9607" y="1799"/>
                  </a:cubicBezTo>
                  <a:cubicBezTo>
                    <a:pt x="8821" y="530"/>
                    <a:pt x="7896" y="0"/>
                    <a:pt x="6955" y="0"/>
                  </a:cubicBezTo>
                  <a:close/>
                </a:path>
              </a:pathLst>
            </a:custGeom>
            <a:solidFill>
              <a:srgbClr val="FC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7"/>
            <p:cNvSpPr/>
            <p:nvPr/>
          </p:nvSpPr>
          <p:spPr>
            <a:xfrm>
              <a:off x="2760625" y="992950"/>
              <a:ext cx="226600" cy="404075"/>
            </a:xfrm>
            <a:custGeom>
              <a:avLst/>
              <a:gdLst/>
              <a:ahLst/>
              <a:cxnLst/>
              <a:rect l="l" t="t" r="r" b="b"/>
              <a:pathLst>
                <a:path w="9064" h="16163" extrusionOk="0">
                  <a:moveTo>
                    <a:pt x="2479" y="0"/>
                  </a:moveTo>
                  <a:lnTo>
                    <a:pt x="2479" y="0"/>
                  </a:lnTo>
                  <a:cubicBezTo>
                    <a:pt x="1" y="9822"/>
                    <a:pt x="5896" y="16162"/>
                    <a:pt x="5896" y="16162"/>
                  </a:cubicBezTo>
                  <a:cubicBezTo>
                    <a:pt x="5896" y="16162"/>
                    <a:pt x="9064" y="11051"/>
                    <a:pt x="7192" y="5144"/>
                  </a:cubicBezTo>
                  <a:cubicBezTo>
                    <a:pt x="5788" y="715"/>
                    <a:pt x="2479" y="0"/>
                    <a:pt x="24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7"/>
            <p:cNvSpPr/>
            <p:nvPr/>
          </p:nvSpPr>
          <p:spPr>
            <a:xfrm>
              <a:off x="2259375" y="965600"/>
              <a:ext cx="682375" cy="958300"/>
            </a:xfrm>
            <a:custGeom>
              <a:avLst/>
              <a:gdLst/>
              <a:ahLst/>
              <a:cxnLst/>
              <a:rect l="l" t="t" r="r" b="b"/>
              <a:pathLst>
                <a:path w="27295" h="38332" extrusionOk="0">
                  <a:moveTo>
                    <a:pt x="14589" y="0"/>
                  </a:moveTo>
                  <a:cubicBezTo>
                    <a:pt x="10413" y="0"/>
                    <a:pt x="5959" y="1046"/>
                    <a:pt x="3906" y="3062"/>
                  </a:cubicBezTo>
                  <a:cubicBezTo>
                    <a:pt x="0" y="6898"/>
                    <a:pt x="492" y="21936"/>
                    <a:pt x="1764" y="24213"/>
                  </a:cubicBezTo>
                  <a:cubicBezTo>
                    <a:pt x="3038" y="26494"/>
                    <a:pt x="5465" y="27540"/>
                    <a:pt x="5613" y="28268"/>
                  </a:cubicBezTo>
                  <a:cubicBezTo>
                    <a:pt x="5874" y="29547"/>
                    <a:pt x="4705" y="32035"/>
                    <a:pt x="3853" y="33319"/>
                  </a:cubicBezTo>
                  <a:cubicBezTo>
                    <a:pt x="3071" y="34500"/>
                    <a:pt x="7856" y="38331"/>
                    <a:pt x="10511" y="38331"/>
                  </a:cubicBezTo>
                  <a:cubicBezTo>
                    <a:pt x="10744" y="38331"/>
                    <a:pt x="10961" y="38301"/>
                    <a:pt x="11157" y="38238"/>
                  </a:cubicBezTo>
                  <a:cubicBezTo>
                    <a:pt x="11395" y="38158"/>
                    <a:pt x="11453" y="37347"/>
                    <a:pt x="11493" y="36281"/>
                  </a:cubicBezTo>
                  <a:lnTo>
                    <a:pt x="11500" y="36042"/>
                  </a:lnTo>
                  <a:cubicBezTo>
                    <a:pt x="11507" y="35951"/>
                    <a:pt x="11509" y="35859"/>
                    <a:pt x="11512" y="35767"/>
                  </a:cubicBezTo>
                  <a:cubicBezTo>
                    <a:pt x="11574" y="33992"/>
                    <a:pt x="11658" y="31783"/>
                    <a:pt x="12408" y="30983"/>
                  </a:cubicBezTo>
                  <a:cubicBezTo>
                    <a:pt x="12578" y="30803"/>
                    <a:pt x="12795" y="30633"/>
                    <a:pt x="13051" y="30479"/>
                  </a:cubicBezTo>
                  <a:cubicBezTo>
                    <a:pt x="13301" y="30326"/>
                    <a:pt x="13586" y="30185"/>
                    <a:pt x="13904" y="30051"/>
                  </a:cubicBezTo>
                  <a:cubicBezTo>
                    <a:pt x="13907" y="30048"/>
                    <a:pt x="13907" y="30048"/>
                    <a:pt x="13910" y="30048"/>
                  </a:cubicBezTo>
                  <a:cubicBezTo>
                    <a:pt x="14128" y="29955"/>
                    <a:pt x="14364" y="29867"/>
                    <a:pt x="14609" y="29782"/>
                  </a:cubicBezTo>
                  <a:cubicBezTo>
                    <a:pt x="18170" y="28540"/>
                    <a:pt x="24313" y="27892"/>
                    <a:pt x="26249" y="25131"/>
                  </a:cubicBezTo>
                  <a:cubicBezTo>
                    <a:pt x="26362" y="24967"/>
                    <a:pt x="26460" y="24793"/>
                    <a:pt x="26540" y="24610"/>
                  </a:cubicBezTo>
                  <a:cubicBezTo>
                    <a:pt x="26599" y="24485"/>
                    <a:pt x="26651" y="24356"/>
                    <a:pt x="26694" y="24224"/>
                  </a:cubicBezTo>
                  <a:cubicBezTo>
                    <a:pt x="26756" y="24058"/>
                    <a:pt x="26808" y="23889"/>
                    <a:pt x="26850" y="23717"/>
                  </a:cubicBezTo>
                  <a:cubicBezTo>
                    <a:pt x="26883" y="23604"/>
                    <a:pt x="26911" y="23489"/>
                    <a:pt x="26935" y="23367"/>
                  </a:cubicBezTo>
                  <a:cubicBezTo>
                    <a:pt x="27223" y="22063"/>
                    <a:pt x="27295" y="20343"/>
                    <a:pt x="27205" y="18444"/>
                  </a:cubicBezTo>
                  <a:cubicBezTo>
                    <a:pt x="27207" y="18396"/>
                    <a:pt x="27202" y="18345"/>
                    <a:pt x="27201" y="18294"/>
                  </a:cubicBezTo>
                  <a:cubicBezTo>
                    <a:pt x="27193" y="18163"/>
                    <a:pt x="27188" y="18029"/>
                    <a:pt x="27180" y="17894"/>
                  </a:cubicBezTo>
                  <a:lnTo>
                    <a:pt x="27167" y="17722"/>
                  </a:lnTo>
                  <a:cubicBezTo>
                    <a:pt x="27156" y="17570"/>
                    <a:pt x="27146" y="17414"/>
                    <a:pt x="27133" y="17261"/>
                  </a:cubicBezTo>
                  <a:cubicBezTo>
                    <a:pt x="27049" y="16170"/>
                    <a:pt x="26919" y="15039"/>
                    <a:pt x="26748" y="13908"/>
                  </a:cubicBezTo>
                  <a:cubicBezTo>
                    <a:pt x="26721" y="13727"/>
                    <a:pt x="26694" y="13549"/>
                    <a:pt x="26666" y="13370"/>
                  </a:cubicBezTo>
                  <a:cubicBezTo>
                    <a:pt x="25939" y="8830"/>
                    <a:pt x="24616" y="4381"/>
                    <a:pt x="23242" y="2603"/>
                  </a:cubicBezTo>
                  <a:cubicBezTo>
                    <a:pt x="21890" y="849"/>
                    <a:pt x="18353" y="0"/>
                    <a:pt x="14589" y="0"/>
                  </a:cubicBezTo>
                  <a:close/>
                </a:path>
              </a:pathLst>
            </a:custGeom>
            <a:solidFill>
              <a:srgbClr val="FC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7"/>
            <p:cNvSpPr/>
            <p:nvPr/>
          </p:nvSpPr>
          <p:spPr>
            <a:xfrm>
              <a:off x="2129825" y="902750"/>
              <a:ext cx="692775" cy="640450"/>
            </a:xfrm>
            <a:custGeom>
              <a:avLst/>
              <a:gdLst/>
              <a:ahLst/>
              <a:cxnLst/>
              <a:rect l="l" t="t" r="r" b="b"/>
              <a:pathLst>
                <a:path w="27711" h="25618" extrusionOk="0">
                  <a:moveTo>
                    <a:pt x="15769" y="0"/>
                  </a:moveTo>
                  <a:cubicBezTo>
                    <a:pt x="13028" y="0"/>
                    <a:pt x="10197" y="705"/>
                    <a:pt x="7730" y="2736"/>
                  </a:cubicBezTo>
                  <a:cubicBezTo>
                    <a:pt x="0" y="9101"/>
                    <a:pt x="1281" y="21168"/>
                    <a:pt x="6367" y="25618"/>
                  </a:cubicBezTo>
                  <a:cubicBezTo>
                    <a:pt x="6367" y="25618"/>
                    <a:pt x="8220" y="25022"/>
                    <a:pt x="8292" y="22049"/>
                  </a:cubicBezTo>
                  <a:cubicBezTo>
                    <a:pt x="8292" y="22049"/>
                    <a:pt x="13112" y="21395"/>
                    <a:pt x="13330" y="14839"/>
                  </a:cubicBezTo>
                  <a:cubicBezTo>
                    <a:pt x="13330" y="14839"/>
                    <a:pt x="26238" y="12758"/>
                    <a:pt x="27711" y="3608"/>
                  </a:cubicBezTo>
                  <a:cubicBezTo>
                    <a:pt x="27711" y="3608"/>
                    <a:pt x="21972" y="0"/>
                    <a:pt x="157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7"/>
            <p:cNvSpPr/>
            <p:nvPr/>
          </p:nvSpPr>
          <p:spPr>
            <a:xfrm>
              <a:off x="2219025" y="918100"/>
              <a:ext cx="411650" cy="536325"/>
            </a:xfrm>
            <a:custGeom>
              <a:avLst/>
              <a:gdLst/>
              <a:ahLst/>
              <a:cxnLst/>
              <a:rect l="l" t="t" r="r" b="b"/>
              <a:pathLst>
                <a:path w="16466" h="21453" extrusionOk="0">
                  <a:moveTo>
                    <a:pt x="16406" y="1"/>
                  </a:moveTo>
                  <a:cubicBezTo>
                    <a:pt x="16405" y="1"/>
                    <a:pt x="16404" y="1"/>
                    <a:pt x="16404" y="1"/>
                  </a:cubicBezTo>
                  <a:cubicBezTo>
                    <a:pt x="11985" y="94"/>
                    <a:pt x="7120" y="3051"/>
                    <a:pt x="4409" y="6453"/>
                  </a:cubicBezTo>
                  <a:cubicBezTo>
                    <a:pt x="1470" y="10142"/>
                    <a:pt x="349" y="14774"/>
                    <a:pt x="2" y="19394"/>
                  </a:cubicBezTo>
                  <a:cubicBezTo>
                    <a:pt x="0" y="19413"/>
                    <a:pt x="14" y="19422"/>
                    <a:pt x="28" y="19422"/>
                  </a:cubicBezTo>
                  <a:cubicBezTo>
                    <a:pt x="42" y="19422"/>
                    <a:pt x="58" y="19413"/>
                    <a:pt x="60" y="19394"/>
                  </a:cubicBezTo>
                  <a:cubicBezTo>
                    <a:pt x="541" y="14883"/>
                    <a:pt x="1711" y="10249"/>
                    <a:pt x="4594" y="6638"/>
                  </a:cubicBezTo>
                  <a:cubicBezTo>
                    <a:pt x="5575" y="5408"/>
                    <a:pt x="6801" y="4290"/>
                    <a:pt x="8167" y="3335"/>
                  </a:cubicBezTo>
                  <a:lnTo>
                    <a:pt x="8167" y="3335"/>
                  </a:lnTo>
                  <a:cubicBezTo>
                    <a:pt x="3557" y="8043"/>
                    <a:pt x="2449" y="15036"/>
                    <a:pt x="2821" y="21420"/>
                  </a:cubicBezTo>
                  <a:cubicBezTo>
                    <a:pt x="2822" y="21441"/>
                    <a:pt x="2839" y="21452"/>
                    <a:pt x="2856" y="21452"/>
                  </a:cubicBezTo>
                  <a:cubicBezTo>
                    <a:pt x="2873" y="21452"/>
                    <a:pt x="2889" y="21441"/>
                    <a:pt x="2888" y="21420"/>
                  </a:cubicBezTo>
                  <a:cubicBezTo>
                    <a:pt x="2576" y="14598"/>
                    <a:pt x="4091" y="7832"/>
                    <a:pt x="8910" y="2838"/>
                  </a:cubicBezTo>
                  <a:cubicBezTo>
                    <a:pt x="11214" y="1379"/>
                    <a:pt x="13850" y="381"/>
                    <a:pt x="16404" y="95"/>
                  </a:cubicBezTo>
                  <a:cubicBezTo>
                    <a:pt x="16462" y="88"/>
                    <a:pt x="16466" y="1"/>
                    <a:pt x="16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7"/>
            <p:cNvSpPr/>
            <p:nvPr/>
          </p:nvSpPr>
          <p:spPr>
            <a:xfrm>
              <a:off x="2569500" y="928275"/>
              <a:ext cx="175" cy="275"/>
            </a:xfrm>
            <a:custGeom>
              <a:avLst/>
              <a:gdLst/>
              <a:ahLst/>
              <a:cxnLst/>
              <a:rect l="l" t="t" r="r" b="b"/>
              <a:pathLst>
                <a:path w="7" h="11" fill="none" extrusionOk="0">
                  <a:moveTo>
                    <a:pt x="1" y="10"/>
                  </a:moveTo>
                  <a:cubicBezTo>
                    <a:pt x="7" y="10"/>
                    <a:pt x="7" y="1"/>
                    <a:pt x="1" y="1"/>
                  </a:cubicBezTo>
                </a:path>
              </a:pathLst>
            </a:custGeom>
            <a:noFill/>
            <a:ln w="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7"/>
            <p:cNvSpPr/>
            <p:nvPr/>
          </p:nvSpPr>
          <p:spPr>
            <a:xfrm>
              <a:off x="2446100" y="1054075"/>
              <a:ext cx="202600" cy="235100"/>
            </a:xfrm>
            <a:custGeom>
              <a:avLst/>
              <a:gdLst/>
              <a:ahLst/>
              <a:cxnLst/>
              <a:rect l="l" t="t" r="r" b="b"/>
              <a:pathLst>
                <a:path w="8104" h="9404" extrusionOk="0">
                  <a:moveTo>
                    <a:pt x="8079" y="1"/>
                  </a:moveTo>
                  <a:cubicBezTo>
                    <a:pt x="8073" y="1"/>
                    <a:pt x="8066" y="4"/>
                    <a:pt x="8063" y="11"/>
                  </a:cubicBezTo>
                  <a:cubicBezTo>
                    <a:pt x="6195" y="3943"/>
                    <a:pt x="3625" y="6795"/>
                    <a:pt x="66" y="9265"/>
                  </a:cubicBezTo>
                  <a:cubicBezTo>
                    <a:pt x="0" y="9311"/>
                    <a:pt x="39" y="9403"/>
                    <a:pt x="104" y="9403"/>
                  </a:cubicBezTo>
                  <a:cubicBezTo>
                    <a:pt x="116" y="9403"/>
                    <a:pt x="129" y="9400"/>
                    <a:pt x="142" y="9394"/>
                  </a:cubicBezTo>
                  <a:cubicBezTo>
                    <a:pt x="3743" y="7491"/>
                    <a:pt x="6743" y="3839"/>
                    <a:pt x="8098" y="25"/>
                  </a:cubicBezTo>
                  <a:cubicBezTo>
                    <a:pt x="8104" y="12"/>
                    <a:pt x="8091" y="1"/>
                    <a:pt x="80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7"/>
            <p:cNvSpPr/>
            <p:nvPr/>
          </p:nvSpPr>
          <p:spPr>
            <a:xfrm>
              <a:off x="2478950" y="1063350"/>
              <a:ext cx="253875" cy="213250"/>
            </a:xfrm>
            <a:custGeom>
              <a:avLst/>
              <a:gdLst/>
              <a:ahLst/>
              <a:cxnLst/>
              <a:rect l="l" t="t" r="r" b="b"/>
              <a:pathLst>
                <a:path w="10155" h="8530" extrusionOk="0">
                  <a:moveTo>
                    <a:pt x="10123" y="1"/>
                  </a:moveTo>
                  <a:cubicBezTo>
                    <a:pt x="10116" y="1"/>
                    <a:pt x="10109" y="4"/>
                    <a:pt x="10104" y="10"/>
                  </a:cubicBezTo>
                  <a:cubicBezTo>
                    <a:pt x="7674" y="3855"/>
                    <a:pt x="4226" y="6597"/>
                    <a:pt x="75" y="8382"/>
                  </a:cubicBezTo>
                  <a:cubicBezTo>
                    <a:pt x="0" y="8414"/>
                    <a:pt x="43" y="8530"/>
                    <a:pt x="114" y="8530"/>
                  </a:cubicBezTo>
                  <a:cubicBezTo>
                    <a:pt x="121" y="8530"/>
                    <a:pt x="129" y="8529"/>
                    <a:pt x="136" y="8526"/>
                  </a:cubicBezTo>
                  <a:cubicBezTo>
                    <a:pt x="4438" y="7145"/>
                    <a:pt x="8013" y="3980"/>
                    <a:pt x="10146" y="36"/>
                  </a:cubicBezTo>
                  <a:cubicBezTo>
                    <a:pt x="10155" y="17"/>
                    <a:pt x="10139" y="1"/>
                    <a:pt x="101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7"/>
            <p:cNvSpPr/>
            <p:nvPr/>
          </p:nvSpPr>
          <p:spPr>
            <a:xfrm>
              <a:off x="2880950" y="4121100"/>
              <a:ext cx="320600" cy="677075"/>
            </a:xfrm>
            <a:custGeom>
              <a:avLst/>
              <a:gdLst/>
              <a:ahLst/>
              <a:cxnLst/>
              <a:rect l="l" t="t" r="r" b="b"/>
              <a:pathLst>
                <a:path w="12824" h="27083" extrusionOk="0">
                  <a:moveTo>
                    <a:pt x="5936" y="1"/>
                  </a:moveTo>
                  <a:cubicBezTo>
                    <a:pt x="5936" y="1"/>
                    <a:pt x="1" y="25620"/>
                    <a:pt x="41" y="26434"/>
                  </a:cubicBezTo>
                  <a:cubicBezTo>
                    <a:pt x="63" y="26882"/>
                    <a:pt x="788" y="27083"/>
                    <a:pt x="1526" y="27083"/>
                  </a:cubicBezTo>
                  <a:cubicBezTo>
                    <a:pt x="2129" y="27083"/>
                    <a:pt x="2741" y="26949"/>
                    <a:pt x="2988" y="26705"/>
                  </a:cubicBezTo>
                  <a:cubicBezTo>
                    <a:pt x="3538" y="26162"/>
                    <a:pt x="12824" y="1"/>
                    <a:pt x="128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7"/>
            <p:cNvSpPr/>
            <p:nvPr/>
          </p:nvSpPr>
          <p:spPr>
            <a:xfrm>
              <a:off x="4423475" y="4121100"/>
              <a:ext cx="320600" cy="677075"/>
            </a:xfrm>
            <a:custGeom>
              <a:avLst/>
              <a:gdLst/>
              <a:ahLst/>
              <a:cxnLst/>
              <a:rect l="l" t="t" r="r" b="b"/>
              <a:pathLst>
                <a:path w="12824" h="27083" extrusionOk="0">
                  <a:moveTo>
                    <a:pt x="1" y="1"/>
                  </a:moveTo>
                  <a:cubicBezTo>
                    <a:pt x="1" y="1"/>
                    <a:pt x="9286" y="26162"/>
                    <a:pt x="9835" y="26705"/>
                  </a:cubicBezTo>
                  <a:cubicBezTo>
                    <a:pt x="10082" y="26949"/>
                    <a:pt x="10695" y="27083"/>
                    <a:pt x="11298" y="27083"/>
                  </a:cubicBezTo>
                  <a:cubicBezTo>
                    <a:pt x="12036" y="27083"/>
                    <a:pt x="12761" y="26882"/>
                    <a:pt x="12783" y="26434"/>
                  </a:cubicBezTo>
                  <a:cubicBezTo>
                    <a:pt x="12823" y="25620"/>
                    <a:pt x="6888" y="1"/>
                    <a:pt x="6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7"/>
            <p:cNvSpPr/>
            <p:nvPr/>
          </p:nvSpPr>
          <p:spPr>
            <a:xfrm>
              <a:off x="2634225" y="4224550"/>
              <a:ext cx="405500" cy="856400"/>
            </a:xfrm>
            <a:custGeom>
              <a:avLst/>
              <a:gdLst/>
              <a:ahLst/>
              <a:cxnLst/>
              <a:rect l="l" t="t" r="r" b="b"/>
              <a:pathLst>
                <a:path w="16220" h="34256" extrusionOk="0">
                  <a:moveTo>
                    <a:pt x="7508" y="0"/>
                  </a:moveTo>
                  <a:cubicBezTo>
                    <a:pt x="7508" y="0"/>
                    <a:pt x="0" y="32406"/>
                    <a:pt x="51" y="33435"/>
                  </a:cubicBezTo>
                  <a:cubicBezTo>
                    <a:pt x="79" y="34001"/>
                    <a:pt x="995" y="34256"/>
                    <a:pt x="1929" y="34256"/>
                  </a:cubicBezTo>
                  <a:cubicBezTo>
                    <a:pt x="2692" y="34256"/>
                    <a:pt x="3467" y="34086"/>
                    <a:pt x="3779" y="33777"/>
                  </a:cubicBezTo>
                  <a:cubicBezTo>
                    <a:pt x="4474" y="33092"/>
                    <a:pt x="16219" y="0"/>
                    <a:pt x="16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7"/>
            <p:cNvSpPr/>
            <p:nvPr/>
          </p:nvSpPr>
          <p:spPr>
            <a:xfrm>
              <a:off x="4585325" y="4224550"/>
              <a:ext cx="405500" cy="856400"/>
            </a:xfrm>
            <a:custGeom>
              <a:avLst/>
              <a:gdLst/>
              <a:ahLst/>
              <a:cxnLst/>
              <a:rect l="l" t="t" r="r" b="b"/>
              <a:pathLst>
                <a:path w="16220" h="34256" extrusionOk="0">
                  <a:moveTo>
                    <a:pt x="0" y="0"/>
                  </a:moveTo>
                  <a:cubicBezTo>
                    <a:pt x="0" y="0"/>
                    <a:pt x="11745" y="33092"/>
                    <a:pt x="12440" y="33777"/>
                  </a:cubicBezTo>
                  <a:cubicBezTo>
                    <a:pt x="12753" y="34086"/>
                    <a:pt x="13528" y="34256"/>
                    <a:pt x="14290" y="34256"/>
                  </a:cubicBezTo>
                  <a:cubicBezTo>
                    <a:pt x="15224" y="34256"/>
                    <a:pt x="16140" y="34001"/>
                    <a:pt x="16169" y="33435"/>
                  </a:cubicBezTo>
                  <a:cubicBezTo>
                    <a:pt x="16219" y="32406"/>
                    <a:pt x="8712" y="0"/>
                    <a:pt x="87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7"/>
            <p:cNvSpPr/>
            <p:nvPr/>
          </p:nvSpPr>
          <p:spPr>
            <a:xfrm>
              <a:off x="2534400" y="3880150"/>
              <a:ext cx="2546400" cy="579500"/>
            </a:xfrm>
            <a:custGeom>
              <a:avLst/>
              <a:gdLst/>
              <a:ahLst/>
              <a:cxnLst/>
              <a:rect l="l" t="t" r="r" b="b"/>
              <a:pathLst>
                <a:path w="101856" h="23180" extrusionOk="0">
                  <a:moveTo>
                    <a:pt x="51041" y="0"/>
                  </a:moveTo>
                  <a:cubicBezTo>
                    <a:pt x="26148" y="0"/>
                    <a:pt x="4730" y="801"/>
                    <a:pt x="517" y="6227"/>
                  </a:cubicBezTo>
                  <a:cubicBezTo>
                    <a:pt x="1" y="6890"/>
                    <a:pt x="457" y="10893"/>
                    <a:pt x="457" y="11591"/>
                  </a:cubicBezTo>
                  <a:cubicBezTo>
                    <a:pt x="457" y="17992"/>
                    <a:pt x="23105" y="23180"/>
                    <a:pt x="51041" y="23180"/>
                  </a:cubicBezTo>
                  <a:cubicBezTo>
                    <a:pt x="78977" y="23180"/>
                    <a:pt x="101625" y="17990"/>
                    <a:pt x="101625" y="11591"/>
                  </a:cubicBezTo>
                  <a:cubicBezTo>
                    <a:pt x="101625" y="11126"/>
                    <a:pt x="101855" y="7239"/>
                    <a:pt x="101625" y="6790"/>
                  </a:cubicBezTo>
                  <a:cubicBezTo>
                    <a:pt x="98666" y="1034"/>
                    <a:pt x="76954" y="0"/>
                    <a:pt x="51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7"/>
            <p:cNvSpPr/>
            <p:nvPr/>
          </p:nvSpPr>
          <p:spPr>
            <a:xfrm>
              <a:off x="2545800" y="3760125"/>
              <a:ext cx="2529225" cy="579500"/>
            </a:xfrm>
            <a:custGeom>
              <a:avLst/>
              <a:gdLst/>
              <a:ahLst/>
              <a:cxnLst/>
              <a:rect l="l" t="t" r="r" b="b"/>
              <a:pathLst>
                <a:path w="101169" h="23180" extrusionOk="0">
                  <a:moveTo>
                    <a:pt x="50585" y="0"/>
                  </a:moveTo>
                  <a:cubicBezTo>
                    <a:pt x="37169" y="0"/>
                    <a:pt x="24303" y="1221"/>
                    <a:pt x="14817" y="3395"/>
                  </a:cubicBezTo>
                  <a:cubicBezTo>
                    <a:pt x="5330" y="5568"/>
                    <a:pt x="1" y="8516"/>
                    <a:pt x="1" y="11591"/>
                  </a:cubicBezTo>
                  <a:cubicBezTo>
                    <a:pt x="1" y="14664"/>
                    <a:pt x="5330" y="17612"/>
                    <a:pt x="14817" y="19786"/>
                  </a:cubicBezTo>
                  <a:cubicBezTo>
                    <a:pt x="24303" y="21959"/>
                    <a:pt x="37169" y="23180"/>
                    <a:pt x="50585" y="23180"/>
                  </a:cubicBezTo>
                  <a:cubicBezTo>
                    <a:pt x="64000" y="23180"/>
                    <a:pt x="76867" y="21959"/>
                    <a:pt x="86352" y="19786"/>
                  </a:cubicBezTo>
                  <a:cubicBezTo>
                    <a:pt x="95839" y="17612"/>
                    <a:pt x="101169" y="14664"/>
                    <a:pt x="101169" y="11591"/>
                  </a:cubicBezTo>
                  <a:cubicBezTo>
                    <a:pt x="101169" y="8516"/>
                    <a:pt x="95839" y="5568"/>
                    <a:pt x="86352" y="3395"/>
                  </a:cubicBezTo>
                  <a:cubicBezTo>
                    <a:pt x="76867" y="1221"/>
                    <a:pt x="64000" y="0"/>
                    <a:pt x="505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7"/>
            <p:cNvSpPr/>
            <p:nvPr/>
          </p:nvSpPr>
          <p:spPr>
            <a:xfrm>
              <a:off x="4046750" y="3152475"/>
              <a:ext cx="181050" cy="541350"/>
            </a:xfrm>
            <a:custGeom>
              <a:avLst/>
              <a:gdLst/>
              <a:ahLst/>
              <a:cxnLst/>
              <a:rect l="l" t="t" r="r" b="b"/>
              <a:pathLst>
                <a:path w="7242" h="21654" extrusionOk="0">
                  <a:moveTo>
                    <a:pt x="594" y="0"/>
                  </a:moveTo>
                  <a:cubicBezTo>
                    <a:pt x="513" y="0"/>
                    <a:pt x="444" y="107"/>
                    <a:pt x="515" y="182"/>
                  </a:cubicBezTo>
                  <a:cubicBezTo>
                    <a:pt x="2992" y="2740"/>
                    <a:pt x="4456" y="6157"/>
                    <a:pt x="5197" y="9605"/>
                  </a:cubicBezTo>
                  <a:cubicBezTo>
                    <a:pt x="5603" y="11491"/>
                    <a:pt x="5746" y="13376"/>
                    <a:pt x="5793" y="15262"/>
                  </a:cubicBezTo>
                  <a:cubicBezTo>
                    <a:pt x="4809" y="11629"/>
                    <a:pt x="3717" y="8911"/>
                    <a:pt x="292" y="6383"/>
                  </a:cubicBezTo>
                  <a:cubicBezTo>
                    <a:pt x="225" y="6335"/>
                    <a:pt x="140" y="6296"/>
                    <a:pt x="83" y="6296"/>
                  </a:cubicBezTo>
                  <a:cubicBezTo>
                    <a:pt x="30" y="6296"/>
                    <a:pt x="0" y="6330"/>
                    <a:pt x="32" y="6420"/>
                  </a:cubicBezTo>
                  <a:cubicBezTo>
                    <a:pt x="751" y="8351"/>
                    <a:pt x="1122" y="10437"/>
                    <a:pt x="2062" y="12287"/>
                  </a:cubicBezTo>
                  <a:cubicBezTo>
                    <a:pt x="2900" y="13942"/>
                    <a:pt x="4251" y="15150"/>
                    <a:pt x="5720" y="16218"/>
                  </a:cubicBezTo>
                  <a:cubicBezTo>
                    <a:pt x="5751" y="16295"/>
                    <a:pt x="5777" y="16366"/>
                    <a:pt x="5807" y="16444"/>
                  </a:cubicBezTo>
                  <a:cubicBezTo>
                    <a:pt x="5813" y="18124"/>
                    <a:pt x="5762" y="19810"/>
                    <a:pt x="5762" y="21510"/>
                  </a:cubicBezTo>
                  <a:cubicBezTo>
                    <a:pt x="5762" y="21600"/>
                    <a:pt x="5844" y="21654"/>
                    <a:pt x="5922" y="21654"/>
                  </a:cubicBezTo>
                  <a:cubicBezTo>
                    <a:pt x="5983" y="21654"/>
                    <a:pt x="6041" y="21621"/>
                    <a:pt x="6054" y="21546"/>
                  </a:cubicBezTo>
                  <a:cubicBezTo>
                    <a:pt x="7241" y="14075"/>
                    <a:pt x="6296" y="5545"/>
                    <a:pt x="665" y="32"/>
                  </a:cubicBezTo>
                  <a:cubicBezTo>
                    <a:pt x="642" y="10"/>
                    <a:pt x="617" y="0"/>
                    <a:pt x="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7"/>
            <p:cNvSpPr/>
            <p:nvPr/>
          </p:nvSpPr>
          <p:spPr>
            <a:xfrm>
              <a:off x="3901925" y="3041950"/>
              <a:ext cx="183825" cy="182225"/>
            </a:xfrm>
            <a:custGeom>
              <a:avLst/>
              <a:gdLst/>
              <a:ahLst/>
              <a:cxnLst/>
              <a:rect l="l" t="t" r="r" b="b"/>
              <a:pathLst>
                <a:path w="7353" h="7289" extrusionOk="0">
                  <a:moveTo>
                    <a:pt x="2075" y="0"/>
                  </a:moveTo>
                  <a:cubicBezTo>
                    <a:pt x="1905" y="0"/>
                    <a:pt x="1751" y="36"/>
                    <a:pt x="1619" y="115"/>
                  </a:cubicBezTo>
                  <a:cubicBezTo>
                    <a:pt x="715" y="667"/>
                    <a:pt x="2418" y="1789"/>
                    <a:pt x="3012" y="2202"/>
                  </a:cubicBezTo>
                  <a:cubicBezTo>
                    <a:pt x="1786" y="2232"/>
                    <a:pt x="1" y="2866"/>
                    <a:pt x="329" y="4289"/>
                  </a:cubicBezTo>
                  <a:cubicBezTo>
                    <a:pt x="416" y="4673"/>
                    <a:pt x="677" y="4852"/>
                    <a:pt x="1023" y="4852"/>
                  </a:cubicBezTo>
                  <a:cubicBezTo>
                    <a:pt x="1091" y="4852"/>
                    <a:pt x="1162" y="4846"/>
                    <a:pt x="1235" y="4832"/>
                  </a:cubicBezTo>
                  <a:cubicBezTo>
                    <a:pt x="1980" y="4691"/>
                    <a:pt x="2552" y="4192"/>
                    <a:pt x="3242" y="3908"/>
                  </a:cubicBezTo>
                  <a:lnTo>
                    <a:pt x="3242" y="3908"/>
                  </a:lnTo>
                  <a:cubicBezTo>
                    <a:pt x="2277" y="4629"/>
                    <a:pt x="1251" y="5917"/>
                    <a:pt x="1998" y="6961"/>
                  </a:cubicBezTo>
                  <a:cubicBezTo>
                    <a:pt x="2159" y="7187"/>
                    <a:pt x="2356" y="7288"/>
                    <a:pt x="2569" y="7288"/>
                  </a:cubicBezTo>
                  <a:cubicBezTo>
                    <a:pt x="2728" y="7288"/>
                    <a:pt x="2897" y="7232"/>
                    <a:pt x="3068" y="7129"/>
                  </a:cubicBezTo>
                  <a:cubicBezTo>
                    <a:pt x="3823" y="6677"/>
                    <a:pt x="4430" y="5129"/>
                    <a:pt x="5399" y="5096"/>
                  </a:cubicBezTo>
                  <a:cubicBezTo>
                    <a:pt x="5831" y="5269"/>
                    <a:pt x="6430" y="5635"/>
                    <a:pt x="6846" y="5635"/>
                  </a:cubicBezTo>
                  <a:cubicBezTo>
                    <a:pt x="7147" y="5635"/>
                    <a:pt x="7352" y="5444"/>
                    <a:pt x="7329" y="4848"/>
                  </a:cubicBezTo>
                  <a:cubicBezTo>
                    <a:pt x="7285" y="3633"/>
                    <a:pt x="6143" y="2471"/>
                    <a:pt x="5186" y="1695"/>
                  </a:cubicBezTo>
                  <a:cubicBezTo>
                    <a:pt x="4628" y="1242"/>
                    <a:pt x="3083" y="0"/>
                    <a:pt x="20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7"/>
            <p:cNvSpPr/>
            <p:nvPr/>
          </p:nvSpPr>
          <p:spPr>
            <a:xfrm>
              <a:off x="3938150" y="3074575"/>
              <a:ext cx="152625" cy="109500"/>
            </a:xfrm>
            <a:custGeom>
              <a:avLst/>
              <a:gdLst/>
              <a:ahLst/>
              <a:cxnLst/>
              <a:rect l="l" t="t" r="r" b="b"/>
              <a:pathLst>
                <a:path w="6105" h="4380" extrusionOk="0">
                  <a:moveTo>
                    <a:pt x="960" y="0"/>
                  </a:moveTo>
                  <a:cubicBezTo>
                    <a:pt x="535" y="0"/>
                    <a:pt x="248" y="145"/>
                    <a:pt x="226" y="497"/>
                  </a:cubicBezTo>
                  <a:cubicBezTo>
                    <a:pt x="171" y="1409"/>
                    <a:pt x="1982" y="1817"/>
                    <a:pt x="2928" y="2073"/>
                  </a:cubicBezTo>
                  <a:cubicBezTo>
                    <a:pt x="1901" y="2199"/>
                    <a:pt x="0" y="2854"/>
                    <a:pt x="410" y="3809"/>
                  </a:cubicBezTo>
                  <a:cubicBezTo>
                    <a:pt x="460" y="3924"/>
                    <a:pt x="641" y="3962"/>
                    <a:pt x="905" y="3962"/>
                  </a:cubicBezTo>
                  <a:cubicBezTo>
                    <a:pt x="1412" y="3962"/>
                    <a:pt x="2223" y="3822"/>
                    <a:pt x="2988" y="3822"/>
                  </a:cubicBezTo>
                  <a:cubicBezTo>
                    <a:pt x="3443" y="3822"/>
                    <a:pt x="3882" y="3871"/>
                    <a:pt x="4230" y="4030"/>
                  </a:cubicBezTo>
                  <a:cubicBezTo>
                    <a:pt x="4381" y="4099"/>
                    <a:pt x="4957" y="4379"/>
                    <a:pt x="5405" y="4379"/>
                  </a:cubicBezTo>
                  <a:cubicBezTo>
                    <a:pt x="5563" y="4379"/>
                    <a:pt x="5705" y="4344"/>
                    <a:pt x="5807" y="4253"/>
                  </a:cubicBezTo>
                  <a:cubicBezTo>
                    <a:pt x="6094" y="3996"/>
                    <a:pt x="6104" y="2718"/>
                    <a:pt x="4376" y="1392"/>
                  </a:cubicBezTo>
                  <a:cubicBezTo>
                    <a:pt x="3439" y="674"/>
                    <a:pt x="1877" y="0"/>
                    <a:pt x="9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7"/>
            <p:cNvSpPr/>
            <p:nvPr/>
          </p:nvSpPr>
          <p:spPr>
            <a:xfrm>
              <a:off x="4097375" y="2965650"/>
              <a:ext cx="255950" cy="703775"/>
            </a:xfrm>
            <a:custGeom>
              <a:avLst/>
              <a:gdLst/>
              <a:ahLst/>
              <a:cxnLst/>
              <a:rect l="l" t="t" r="r" b="b"/>
              <a:pathLst>
                <a:path w="10238" h="28151" extrusionOk="0">
                  <a:moveTo>
                    <a:pt x="131" y="1"/>
                  </a:moveTo>
                  <a:cubicBezTo>
                    <a:pt x="67" y="1"/>
                    <a:pt x="1" y="89"/>
                    <a:pt x="54" y="149"/>
                  </a:cubicBezTo>
                  <a:cubicBezTo>
                    <a:pt x="3087" y="3377"/>
                    <a:pt x="4540" y="7925"/>
                    <a:pt x="5043" y="12250"/>
                  </a:cubicBezTo>
                  <a:cubicBezTo>
                    <a:pt x="5349" y="14877"/>
                    <a:pt x="5297" y="17531"/>
                    <a:pt x="5064" y="20160"/>
                  </a:cubicBezTo>
                  <a:cubicBezTo>
                    <a:pt x="4833" y="22759"/>
                    <a:pt x="4286" y="25327"/>
                    <a:pt x="4056" y="27926"/>
                  </a:cubicBezTo>
                  <a:cubicBezTo>
                    <a:pt x="4044" y="28072"/>
                    <a:pt x="4149" y="28151"/>
                    <a:pt x="4258" y="28151"/>
                  </a:cubicBezTo>
                  <a:cubicBezTo>
                    <a:pt x="4347" y="28151"/>
                    <a:pt x="4439" y="28097"/>
                    <a:pt x="4469" y="27984"/>
                  </a:cubicBezTo>
                  <a:cubicBezTo>
                    <a:pt x="5154" y="25242"/>
                    <a:pt x="5516" y="22330"/>
                    <a:pt x="5781" y="19519"/>
                  </a:cubicBezTo>
                  <a:cubicBezTo>
                    <a:pt x="5862" y="18721"/>
                    <a:pt x="5918" y="17914"/>
                    <a:pt x="5954" y="17104"/>
                  </a:cubicBezTo>
                  <a:cubicBezTo>
                    <a:pt x="8736" y="14216"/>
                    <a:pt x="9990" y="11482"/>
                    <a:pt x="10232" y="6372"/>
                  </a:cubicBezTo>
                  <a:cubicBezTo>
                    <a:pt x="10238" y="6243"/>
                    <a:pt x="10198" y="6175"/>
                    <a:pt x="10136" y="6175"/>
                  </a:cubicBezTo>
                  <a:cubicBezTo>
                    <a:pt x="10100" y="6175"/>
                    <a:pt x="10057" y="6198"/>
                    <a:pt x="10012" y="6245"/>
                  </a:cubicBezTo>
                  <a:cubicBezTo>
                    <a:pt x="7141" y="9211"/>
                    <a:pt x="6500" y="12398"/>
                    <a:pt x="5860" y="15182"/>
                  </a:cubicBezTo>
                  <a:cubicBezTo>
                    <a:pt x="5822" y="14455"/>
                    <a:pt x="6243" y="6297"/>
                    <a:pt x="180" y="22"/>
                  </a:cubicBezTo>
                  <a:cubicBezTo>
                    <a:pt x="166" y="7"/>
                    <a:pt x="149" y="1"/>
                    <a:pt x="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7"/>
            <p:cNvSpPr/>
            <p:nvPr/>
          </p:nvSpPr>
          <p:spPr>
            <a:xfrm>
              <a:off x="3990625" y="3526325"/>
              <a:ext cx="408425" cy="501900"/>
            </a:xfrm>
            <a:custGeom>
              <a:avLst/>
              <a:gdLst/>
              <a:ahLst/>
              <a:cxnLst/>
              <a:rect l="l" t="t" r="r" b="b"/>
              <a:pathLst>
                <a:path w="16337" h="20076" extrusionOk="0">
                  <a:moveTo>
                    <a:pt x="7762" y="1"/>
                  </a:moveTo>
                  <a:cubicBezTo>
                    <a:pt x="5520" y="1"/>
                    <a:pt x="3234" y="97"/>
                    <a:pt x="2848" y="353"/>
                  </a:cubicBezTo>
                  <a:cubicBezTo>
                    <a:pt x="2848" y="353"/>
                    <a:pt x="0" y="18995"/>
                    <a:pt x="344" y="19494"/>
                  </a:cubicBezTo>
                  <a:cubicBezTo>
                    <a:pt x="637" y="19921"/>
                    <a:pt x="3233" y="20075"/>
                    <a:pt x="6202" y="20075"/>
                  </a:cubicBezTo>
                  <a:cubicBezTo>
                    <a:pt x="10378" y="20075"/>
                    <a:pt x="15294" y="19771"/>
                    <a:pt x="15587" y="19494"/>
                  </a:cubicBezTo>
                  <a:cubicBezTo>
                    <a:pt x="16337" y="18787"/>
                    <a:pt x="12847" y="482"/>
                    <a:pt x="12419" y="226"/>
                  </a:cubicBezTo>
                  <a:cubicBezTo>
                    <a:pt x="12205" y="97"/>
                    <a:pt x="10005" y="1"/>
                    <a:pt x="77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7"/>
            <p:cNvSpPr/>
            <p:nvPr/>
          </p:nvSpPr>
          <p:spPr>
            <a:xfrm>
              <a:off x="3970150" y="2813850"/>
              <a:ext cx="194800" cy="206175"/>
            </a:xfrm>
            <a:custGeom>
              <a:avLst/>
              <a:gdLst/>
              <a:ahLst/>
              <a:cxnLst/>
              <a:rect l="l" t="t" r="r" b="b"/>
              <a:pathLst>
                <a:path w="7792" h="8247" extrusionOk="0">
                  <a:moveTo>
                    <a:pt x="3433" y="0"/>
                  </a:moveTo>
                  <a:cubicBezTo>
                    <a:pt x="3390" y="0"/>
                    <a:pt x="3348" y="4"/>
                    <a:pt x="3306" y="10"/>
                  </a:cubicBezTo>
                  <a:cubicBezTo>
                    <a:pt x="2099" y="200"/>
                    <a:pt x="3418" y="2147"/>
                    <a:pt x="3869" y="2849"/>
                  </a:cubicBezTo>
                  <a:cubicBezTo>
                    <a:pt x="3362" y="2653"/>
                    <a:pt x="2727" y="2516"/>
                    <a:pt x="2121" y="2516"/>
                  </a:cubicBezTo>
                  <a:cubicBezTo>
                    <a:pt x="1153" y="2516"/>
                    <a:pt x="261" y="2867"/>
                    <a:pt x="90" y="3889"/>
                  </a:cubicBezTo>
                  <a:cubicBezTo>
                    <a:pt x="0" y="4424"/>
                    <a:pt x="299" y="4757"/>
                    <a:pt x="816" y="4867"/>
                  </a:cubicBezTo>
                  <a:cubicBezTo>
                    <a:pt x="1023" y="4910"/>
                    <a:pt x="1228" y="4926"/>
                    <a:pt x="1432" y="4926"/>
                  </a:cubicBezTo>
                  <a:cubicBezTo>
                    <a:pt x="2071" y="4926"/>
                    <a:pt x="2703" y="4767"/>
                    <a:pt x="3353" y="4767"/>
                  </a:cubicBezTo>
                  <a:cubicBezTo>
                    <a:pt x="3356" y="4767"/>
                    <a:pt x="3359" y="4767"/>
                    <a:pt x="3362" y="4767"/>
                  </a:cubicBezTo>
                  <a:cubicBezTo>
                    <a:pt x="2016" y="5110"/>
                    <a:pt x="353" y="6030"/>
                    <a:pt x="691" y="7473"/>
                  </a:cubicBezTo>
                  <a:cubicBezTo>
                    <a:pt x="798" y="7937"/>
                    <a:pt x="1110" y="8141"/>
                    <a:pt x="1531" y="8141"/>
                  </a:cubicBezTo>
                  <a:cubicBezTo>
                    <a:pt x="1603" y="8141"/>
                    <a:pt x="1678" y="8135"/>
                    <a:pt x="1756" y="8123"/>
                  </a:cubicBezTo>
                  <a:cubicBezTo>
                    <a:pt x="2636" y="7993"/>
                    <a:pt x="3766" y="6915"/>
                    <a:pt x="4737" y="6915"/>
                  </a:cubicBezTo>
                  <a:cubicBezTo>
                    <a:pt x="4874" y="6915"/>
                    <a:pt x="5007" y="6937"/>
                    <a:pt x="5137" y="6985"/>
                  </a:cubicBezTo>
                  <a:cubicBezTo>
                    <a:pt x="5587" y="7424"/>
                    <a:pt x="6164" y="8247"/>
                    <a:pt x="6665" y="8247"/>
                  </a:cubicBezTo>
                  <a:cubicBezTo>
                    <a:pt x="6901" y="8247"/>
                    <a:pt x="7120" y="8064"/>
                    <a:pt x="7301" y="7572"/>
                  </a:cubicBezTo>
                  <a:cubicBezTo>
                    <a:pt x="7791" y="6257"/>
                    <a:pt x="7086" y="4516"/>
                    <a:pt x="6408" y="3266"/>
                  </a:cubicBezTo>
                  <a:cubicBezTo>
                    <a:pt x="5963" y="2445"/>
                    <a:pt x="4624" y="0"/>
                    <a:pt x="34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7"/>
            <p:cNvSpPr/>
            <p:nvPr/>
          </p:nvSpPr>
          <p:spPr>
            <a:xfrm>
              <a:off x="4003800" y="2851625"/>
              <a:ext cx="164000" cy="170325"/>
            </a:xfrm>
            <a:custGeom>
              <a:avLst/>
              <a:gdLst/>
              <a:ahLst/>
              <a:cxnLst/>
              <a:rect l="l" t="t" r="r" b="b"/>
              <a:pathLst>
                <a:path w="6560" h="6813" extrusionOk="0">
                  <a:moveTo>
                    <a:pt x="1789" y="1"/>
                  </a:moveTo>
                  <a:cubicBezTo>
                    <a:pt x="1563" y="1"/>
                    <a:pt x="1384" y="98"/>
                    <a:pt x="1276" y="321"/>
                  </a:cubicBezTo>
                  <a:cubicBezTo>
                    <a:pt x="814" y="1268"/>
                    <a:pt x="2564" y="2502"/>
                    <a:pt x="3458" y="3192"/>
                  </a:cubicBezTo>
                  <a:cubicBezTo>
                    <a:pt x="3007" y="3067"/>
                    <a:pt x="2377" y="2970"/>
                    <a:pt x="1778" y="2970"/>
                  </a:cubicBezTo>
                  <a:cubicBezTo>
                    <a:pt x="851" y="2970"/>
                    <a:pt x="1" y="3203"/>
                    <a:pt x="10" y="3931"/>
                  </a:cubicBezTo>
                  <a:cubicBezTo>
                    <a:pt x="20" y="4520"/>
                    <a:pt x="2912" y="4706"/>
                    <a:pt x="3984" y="5852"/>
                  </a:cubicBezTo>
                  <a:cubicBezTo>
                    <a:pt x="4144" y="6023"/>
                    <a:pt x="4840" y="6813"/>
                    <a:pt x="5395" y="6813"/>
                  </a:cubicBezTo>
                  <a:cubicBezTo>
                    <a:pt x="5454" y="6813"/>
                    <a:pt x="5511" y="6804"/>
                    <a:pt x="5566" y="6784"/>
                  </a:cubicBezTo>
                  <a:cubicBezTo>
                    <a:pt x="5983" y="6638"/>
                    <a:pt x="6560" y="5280"/>
                    <a:pt x="5302" y="3106"/>
                  </a:cubicBezTo>
                  <a:cubicBezTo>
                    <a:pt x="4497" y="1713"/>
                    <a:pt x="2734" y="1"/>
                    <a:pt x="17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7"/>
            <p:cNvSpPr/>
            <p:nvPr/>
          </p:nvSpPr>
          <p:spPr>
            <a:xfrm>
              <a:off x="4439925" y="4992600"/>
              <a:ext cx="440900" cy="213975"/>
            </a:xfrm>
            <a:custGeom>
              <a:avLst/>
              <a:gdLst/>
              <a:ahLst/>
              <a:cxnLst/>
              <a:rect l="l" t="t" r="r" b="b"/>
              <a:pathLst>
                <a:path w="17636" h="8559" extrusionOk="0">
                  <a:moveTo>
                    <a:pt x="9823" y="1"/>
                  </a:moveTo>
                  <a:cubicBezTo>
                    <a:pt x="8226" y="589"/>
                    <a:pt x="499" y="3108"/>
                    <a:pt x="164" y="6384"/>
                  </a:cubicBezTo>
                  <a:cubicBezTo>
                    <a:pt x="0" y="7979"/>
                    <a:pt x="1071" y="8559"/>
                    <a:pt x="2408" y="8559"/>
                  </a:cubicBezTo>
                  <a:cubicBezTo>
                    <a:pt x="3815" y="8559"/>
                    <a:pt x="5517" y="7916"/>
                    <a:pt x="6379" y="7140"/>
                  </a:cubicBezTo>
                  <a:cubicBezTo>
                    <a:pt x="8059" y="5628"/>
                    <a:pt x="14107" y="1513"/>
                    <a:pt x="15871" y="1260"/>
                  </a:cubicBezTo>
                  <a:cubicBezTo>
                    <a:pt x="17635" y="1009"/>
                    <a:pt x="9823" y="1"/>
                    <a:pt x="98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7"/>
            <p:cNvSpPr/>
            <p:nvPr/>
          </p:nvSpPr>
          <p:spPr>
            <a:xfrm>
              <a:off x="4443725" y="4492600"/>
              <a:ext cx="218775" cy="198025"/>
            </a:xfrm>
            <a:custGeom>
              <a:avLst/>
              <a:gdLst/>
              <a:ahLst/>
              <a:cxnLst/>
              <a:rect l="l" t="t" r="r" b="b"/>
              <a:pathLst>
                <a:path w="8751" h="7921" extrusionOk="0">
                  <a:moveTo>
                    <a:pt x="1975" y="1"/>
                  </a:moveTo>
                  <a:cubicBezTo>
                    <a:pt x="1655" y="1"/>
                    <a:pt x="1410" y="79"/>
                    <a:pt x="1275" y="262"/>
                  </a:cubicBezTo>
                  <a:cubicBezTo>
                    <a:pt x="1" y="1978"/>
                    <a:pt x="1995" y="7920"/>
                    <a:pt x="1995" y="7920"/>
                  </a:cubicBezTo>
                  <a:cubicBezTo>
                    <a:pt x="4144" y="7179"/>
                    <a:pt x="8750" y="2949"/>
                    <a:pt x="8750" y="2949"/>
                  </a:cubicBezTo>
                  <a:cubicBezTo>
                    <a:pt x="8750" y="2949"/>
                    <a:pt x="3939" y="1"/>
                    <a:pt x="19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7"/>
            <p:cNvSpPr/>
            <p:nvPr/>
          </p:nvSpPr>
          <p:spPr>
            <a:xfrm>
              <a:off x="4515150" y="4559850"/>
              <a:ext cx="109600" cy="99200"/>
            </a:xfrm>
            <a:custGeom>
              <a:avLst/>
              <a:gdLst/>
              <a:ahLst/>
              <a:cxnLst/>
              <a:rect l="l" t="t" r="r" b="b"/>
              <a:pathLst>
                <a:path w="4384" h="3968" extrusionOk="0">
                  <a:moveTo>
                    <a:pt x="989" y="1"/>
                  </a:moveTo>
                  <a:cubicBezTo>
                    <a:pt x="829" y="1"/>
                    <a:pt x="706" y="40"/>
                    <a:pt x="638" y="131"/>
                  </a:cubicBezTo>
                  <a:cubicBezTo>
                    <a:pt x="1" y="992"/>
                    <a:pt x="1000" y="3968"/>
                    <a:pt x="1000" y="3968"/>
                  </a:cubicBezTo>
                  <a:cubicBezTo>
                    <a:pt x="2076" y="3597"/>
                    <a:pt x="4384" y="1478"/>
                    <a:pt x="4384" y="1478"/>
                  </a:cubicBezTo>
                  <a:cubicBezTo>
                    <a:pt x="4384" y="1478"/>
                    <a:pt x="1973" y="1"/>
                    <a:pt x="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7"/>
            <p:cNvSpPr/>
            <p:nvPr/>
          </p:nvSpPr>
          <p:spPr>
            <a:xfrm>
              <a:off x="4395725" y="4276550"/>
              <a:ext cx="1493125" cy="903300"/>
            </a:xfrm>
            <a:custGeom>
              <a:avLst/>
              <a:gdLst/>
              <a:ahLst/>
              <a:cxnLst/>
              <a:rect l="l" t="t" r="r" b="b"/>
              <a:pathLst>
                <a:path w="59725" h="36132" extrusionOk="0">
                  <a:moveTo>
                    <a:pt x="39515" y="1"/>
                  </a:moveTo>
                  <a:cubicBezTo>
                    <a:pt x="37333" y="1"/>
                    <a:pt x="35284" y="396"/>
                    <a:pt x="33395" y="1031"/>
                  </a:cubicBezTo>
                  <a:cubicBezTo>
                    <a:pt x="32424" y="1355"/>
                    <a:pt x="31494" y="1745"/>
                    <a:pt x="30610" y="2177"/>
                  </a:cubicBezTo>
                  <a:cubicBezTo>
                    <a:pt x="28056" y="3430"/>
                    <a:pt x="25893" y="5039"/>
                    <a:pt x="24203" y="6488"/>
                  </a:cubicBezTo>
                  <a:cubicBezTo>
                    <a:pt x="22029" y="8363"/>
                    <a:pt x="20642" y="9977"/>
                    <a:pt x="20246" y="10250"/>
                  </a:cubicBezTo>
                  <a:cubicBezTo>
                    <a:pt x="19915" y="10474"/>
                    <a:pt x="19200" y="10524"/>
                    <a:pt x="18249" y="10524"/>
                  </a:cubicBezTo>
                  <a:cubicBezTo>
                    <a:pt x="17484" y="10524"/>
                    <a:pt x="16566" y="10492"/>
                    <a:pt x="15572" y="10492"/>
                  </a:cubicBezTo>
                  <a:cubicBezTo>
                    <a:pt x="12904" y="10492"/>
                    <a:pt x="9680" y="10724"/>
                    <a:pt x="7364" y="12433"/>
                  </a:cubicBezTo>
                  <a:cubicBezTo>
                    <a:pt x="2586" y="15953"/>
                    <a:pt x="1" y="25788"/>
                    <a:pt x="757" y="29482"/>
                  </a:cubicBezTo>
                  <a:cubicBezTo>
                    <a:pt x="1435" y="32797"/>
                    <a:pt x="9490" y="35033"/>
                    <a:pt x="14718" y="35033"/>
                  </a:cubicBezTo>
                  <a:cubicBezTo>
                    <a:pt x="15315" y="35033"/>
                    <a:pt x="15875" y="35004"/>
                    <a:pt x="16383" y="34944"/>
                  </a:cubicBezTo>
                  <a:cubicBezTo>
                    <a:pt x="21336" y="34353"/>
                    <a:pt x="21676" y="33176"/>
                    <a:pt x="22513" y="33094"/>
                  </a:cubicBezTo>
                  <a:cubicBezTo>
                    <a:pt x="22691" y="33077"/>
                    <a:pt x="23124" y="33070"/>
                    <a:pt x="23703" y="33070"/>
                  </a:cubicBezTo>
                  <a:cubicBezTo>
                    <a:pt x="25287" y="33070"/>
                    <a:pt x="27962" y="33118"/>
                    <a:pt x="29516" y="33118"/>
                  </a:cubicBezTo>
                  <a:cubicBezTo>
                    <a:pt x="30084" y="33118"/>
                    <a:pt x="30503" y="33111"/>
                    <a:pt x="30662" y="33094"/>
                  </a:cubicBezTo>
                  <a:cubicBezTo>
                    <a:pt x="31040" y="33053"/>
                    <a:pt x="31523" y="33053"/>
                    <a:pt x="32006" y="33053"/>
                  </a:cubicBezTo>
                  <a:cubicBezTo>
                    <a:pt x="32489" y="33053"/>
                    <a:pt x="32972" y="33053"/>
                    <a:pt x="33349" y="33012"/>
                  </a:cubicBezTo>
                  <a:cubicBezTo>
                    <a:pt x="33372" y="33009"/>
                    <a:pt x="33392" y="33008"/>
                    <a:pt x="33409" y="33008"/>
                  </a:cubicBezTo>
                  <a:cubicBezTo>
                    <a:pt x="33934" y="33008"/>
                    <a:pt x="31263" y="34311"/>
                    <a:pt x="31751" y="35612"/>
                  </a:cubicBezTo>
                  <a:cubicBezTo>
                    <a:pt x="31891" y="35985"/>
                    <a:pt x="32733" y="36132"/>
                    <a:pt x="33905" y="36132"/>
                  </a:cubicBezTo>
                  <a:cubicBezTo>
                    <a:pt x="36968" y="36132"/>
                    <a:pt x="42288" y="35129"/>
                    <a:pt x="43262" y="34523"/>
                  </a:cubicBezTo>
                  <a:cubicBezTo>
                    <a:pt x="44602" y="33680"/>
                    <a:pt x="53985" y="34718"/>
                    <a:pt x="57761" y="33038"/>
                  </a:cubicBezTo>
                  <a:cubicBezTo>
                    <a:pt x="58871" y="32545"/>
                    <a:pt x="59591" y="30093"/>
                    <a:pt x="59683" y="26728"/>
                  </a:cubicBezTo>
                  <a:cubicBezTo>
                    <a:pt x="59725" y="25448"/>
                    <a:pt x="59673" y="24030"/>
                    <a:pt x="59513" y="22540"/>
                  </a:cubicBezTo>
                  <a:cubicBezTo>
                    <a:pt x="59415" y="21553"/>
                    <a:pt x="59267" y="20536"/>
                    <a:pt x="59066" y="19503"/>
                  </a:cubicBezTo>
                  <a:cubicBezTo>
                    <a:pt x="58511" y="16579"/>
                    <a:pt x="57566" y="13538"/>
                    <a:pt x="56143" y="10757"/>
                  </a:cubicBezTo>
                  <a:cubicBezTo>
                    <a:pt x="55130" y="8774"/>
                    <a:pt x="53881" y="6924"/>
                    <a:pt x="52355" y="5342"/>
                  </a:cubicBezTo>
                  <a:cubicBezTo>
                    <a:pt x="50717" y="3636"/>
                    <a:pt x="48758" y="2249"/>
                    <a:pt x="46451" y="1344"/>
                  </a:cubicBezTo>
                  <a:lnTo>
                    <a:pt x="46328" y="1299"/>
                  </a:lnTo>
                  <a:cubicBezTo>
                    <a:pt x="44777" y="703"/>
                    <a:pt x="43271" y="332"/>
                    <a:pt x="41811" y="147"/>
                  </a:cubicBezTo>
                  <a:cubicBezTo>
                    <a:pt x="41031" y="47"/>
                    <a:pt x="40265" y="1"/>
                    <a:pt x="395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7"/>
            <p:cNvSpPr/>
            <p:nvPr/>
          </p:nvSpPr>
          <p:spPr>
            <a:xfrm>
              <a:off x="4818875" y="4510450"/>
              <a:ext cx="218775" cy="198000"/>
            </a:xfrm>
            <a:custGeom>
              <a:avLst/>
              <a:gdLst/>
              <a:ahLst/>
              <a:cxnLst/>
              <a:rect l="l" t="t" r="r" b="b"/>
              <a:pathLst>
                <a:path w="8751" h="7920" extrusionOk="0">
                  <a:moveTo>
                    <a:pt x="6776" y="0"/>
                  </a:moveTo>
                  <a:cubicBezTo>
                    <a:pt x="4813" y="0"/>
                    <a:pt x="1" y="2949"/>
                    <a:pt x="1" y="2949"/>
                  </a:cubicBezTo>
                  <a:cubicBezTo>
                    <a:pt x="1" y="2949"/>
                    <a:pt x="4607" y="7179"/>
                    <a:pt x="6755" y="7920"/>
                  </a:cubicBezTo>
                  <a:cubicBezTo>
                    <a:pt x="6755" y="7920"/>
                    <a:pt x="8750" y="1979"/>
                    <a:pt x="7476" y="261"/>
                  </a:cubicBezTo>
                  <a:cubicBezTo>
                    <a:pt x="7341" y="79"/>
                    <a:pt x="7096" y="0"/>
                    <a:pt x="6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7"/>
            <p:cNvSpPr/>
            <p:nvPr/>
          </p:nvSpPr>
          <p:spPr>
            <a:xfrm>
              <a:off x="4856625" y="4577700"/>
              <a:ext cx="109600" cy="99225"/>
            </a:xfrm>
            <a:custGeom>
              <a:avLst/>
              <a:gdLst/>
              <a:ahLst/>
              <a:cxnLst/>
              <a:rect l="l" t="t" r="r" b="b"/>
              <a:pathLst>
                <a:path w="4384" h="3969" extrusionOk="0">
                  <a:moveTo>
                    <a:pt x="3394" y="1"/>
                  </a:moveTo>
                  <a:cubicBezTo>
                    <a:pt x="2410" y="1"/>
                    <a:pt x="1" y="1477"/>
                    <a:pt x="1" y="1477"/>
                  </a:cubicBezTo>
                  <a:cubicBezTo>
                    <a:pt x="1" y="1477"/>
                    <a:pt x="2308" y="3597"/>
                    <a:pt x="3384" y="3968"/>
                  </a:cubicBezTo>
                  <a:cubicBezTo>
                    <a:pt x="3384" y="3968"/>
                    <a:pt x="4383" y="991"/>
                    <a:pt x="3745" y="132"/>
                  </a:cubicBezTo>
                  <a:cubicBezTo>
                    <a:pt x="3677" y="40"/>
                    <a:pt x="3554" y="1"/>
                    <a:pt x="3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7"/>
            <p:cNvSpPr/>
            <p:nvPr/>
          </p:nvSpPr>
          <p:spPr>
            <a:xfrm>
              <a:off x="5188800" y="5034600"/>
              <a:ext cx="838150" cy="399450"/>
            </a:xfrm>
            <a:custGeom>
              <a:avLst/>
              <a:gdLst/>
              <a:ahLst/>
              <a:cxnLst/>
              <a:rect l="l" t="t" r="r" b="b"/>
              <a:pathLst>
                <a:path w="33526" h="15978" extrusionOk="0">
                  <a:moveTo>
                    <a:pt x="27551" y="1"/>
                  </a:moveTo>
                  <a:lnTo>
                    <a:pt x="24749" y="3144"/>
                  </a:lnTo>
                  <a:cubicBezTo>
                    <a:pt x="27085" y="3342"/>
                    <a:pt x="29372" y="5302"/>
                    <a:pt x="27979" y="6879"/>
                  </a:cubicBezTo>
                  <a:cubicBezTo>
                    <a:pt x="27184" y="7780"/>
                    <a:pt x="25177" y="8026"/>
                    <a:pt x="22638" y="8026"/>
                  </a:cubicBezTo>
                  <a:cubicBezTo>
                    <a:pt x="19567" y="8026"/>
                    <a:pt x="15719" y="7666"/>
                    <a:pt x="12297" y="7666"/>
                  </a:cubicBezTo>
                  <a:cubicBezTo>
                    <a:pt x="11123" y="7666"/>
                    <a:pt x="10000" y="7708"/>
                    <a:pt x="8975" y="7822"/>
                  </a:cubicBezTo>
                  <a:cubicBezTo>
                    <a:pt x="2348" y="8559"/>
                    <a:pt x="0" y="11677"/>
                    <a:pt x="878" y="14146"/>
                  </a:cubicBezTo>
                  <a:cubicBezTo>
                    <a:pt x="1344" y="15457"/>
                    <a:pt x="2508" y="15977"/>
                    <a:pt x="3979" y="15977"/>
                  </a:cubicBezTo>
                  <a:cubicBezTo>
                    <a:pt x="6041" y="15977"/>
                    <a:pt x="8706" y="14954"/>
                    <a:pt x="10890" y="13656"/>
                  </a:cubicBezTo>
                  <a:cubicBezTo>
                    <a:pt x="15720" y="10785"/>
                    <a:pt x="27738" y="11556"/>
                    <a:pt x="30632" y="9316"/>
                  </a:cubicBezTo>
                  <a:cubicBezTo>
                    <a:pt x="33525" y="7076"/>
                    <a:pt x="32266" y="2362"/>
                    <a:pt x="27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7"/>
            <p:cNvSpPr/>
            <p:nvPr/>
          </p:nvSpPr>
          <p:spPr>
            <a:xfrm>
              <a:off x="4822975" y="4499875"/>
              <a:ext cx="254975" cy="425475"/>
            </a:xfrm>
            <a:custGeom>
              <a:avLst/>
              <a:gdLst/>
              <a:ahLst/>
              <a:cxnLst/>
              <a:rect l="l" t="t" r="r" b="b"/>
              <a:pathLst>
                <a:path w="10199" h="17019" extrusionOk="0">
                  <a:moveTo>
                    <a:pt x="6326" y="1"/>
                  </a:moveTo>
                  <a:cubicBezTo>
                    <a:pt x="5597" y="1"/>
                    <a:pt x="4847" y="366"/>
                    <a:pt x="4202" y="659"/>
                  </a:cubicBezTo>
                  <a:cubicBezTo>
                    <a:pt x="2711" y="1340"/>
                    <a:pt x="1311" y="2129"/>
                    <a:pt x="20" y="3141"/>
                  </a:cubicBezTo>
                  <a:cubicBezTo>
                    <a:pt x="1" y="3157"/>
                    <a:pt x="18" y="3185"/>
                    <a:pt x="39" y="3185"/>
                  </a:cubicBezTo>
                  <a:cubicBezTo>
                    <a:pt x="43" y="3185"/>
                    <a:pt x="48" y="3184"/>
                    <a:pt x="52" y="3181"/>
                  </a:cubicBezTo>
                  <a:cubicBezTo>
                    <a:pt x="902" y="2651"/>
                    <a:pt x="1770" y="2141"/>
                    <a:pt x="2665" y="1687"/>
                  </a:cubicBezTo>
                  <a:cubicBezTo>
                    <a:pt x="3497" y="1265"/>
                    <a:pt x="5005" y="419"/>
                    <a:pt x="6072" y="419"/>
                  </a:cubicBezTo>
                  <a:cubicBezTo>
                    <a:pt x="6136" y="419"/>
                    <a:pt x="6199" y="423"/>
                    <a:pt x="6260" y="429"/>
                  </a:cubicBezTo>
                  <a:cubicBezTo>
                    <a:pt x="8792" y="695"/>
                    <a:pt x="6764" y="7444"/>
                    <a:pt x="6773" y="7487"/>
                  </a:cubicBezTo>
                  <a:cubicBezTo>
                    <a:pt x="6767" y="7509"/>
                    <a:pt x="9683" y="11275"/>
                    <a:pt x="8807" y="16888"/>
                  </a:cubicBezTo>
                  <a:cubicBezTo>
                    <a:pt x="8795" y="16967"/>
                    <a:pt x="8856" y="17018"/>
                    <a:pt x="8915" y="17018"/>
                  </a:cubicBezTo>
                  <a:cubicBezTo>
                    <a:pt x="8954" y="17018"/>
                    <a:pt x="8993" y="16995"/>
                    <a:pt x="9008" y="16944"/>
                  </a:cubicBezTo>
                  <a:cubicBezTo>
                    <a:pt x="10199" y="12949"/>
                    <a:pt x="9083" y="9973"/>
                    <a:pt x="7026" y="7457"/>
                  </a:cubicBezTo>
                  <a:cubicBezTo>
                    <a:pt x="7553" y="5944"/>
                    <a:pt x="7878" y="4364"/>
                    <a:pt x="8007" y="2767"/>
                  </a:cubicBezTo>
                  <a:cubicBezTo>
                    <a:pt x="8083" y="1830"/>
                    <a:pt x="8157" y="728"/>
                    <a:pt x="7202" y="214"/>
                  </a:cubicBezTo>
                  <a:cubicBezTo>
                    <a:pt x="6920" y="62"/>
                    <a:pt x="6625" y="1"/>
                    <a:pt x="63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7"/>
            <p:cNvSpPr/>
            <p:nvPr/>
          </p:nvSpPr>
          <p:spPr>
            <a:xfrm>
              <a:off x="5006400" y="4683325"/>
              <a:ext cx="71950" cy="98425"/>
            </a:xfrm>
            <a:custGeom>
              <a:avLst/>
              <a:gdLst/>
              <a:ahLst/>
              <a:cxnLst/>
              <a:rect l="l" t="t" r="r" b="b"/>
              <a:pathLst>
                <a:path w="2878" h="3937" extrusionOk="0">
                  <a:moveTo>
                    <a:pt x="55" y="1"/>
                  </a:moveTo>
                  <a:cubicBezTo>
                    <a:pt x="26" y="1"/>
                    <a:pt x="0" y="38"/>
                    <a:pt x="27" y="62"/>
                  </a:cubicBezTo>
                  <a:cubicBezTo>
                    <a:pt x="1264" y="1131"/>
                    <a:pt x="1958" y="2331"/>
                    <a:pt x="2557" y="3827"/>
                  </a:cubicBezTo>
                  <a:cubicBezTo>
                    <a:pt x="2587" y="3903"/>
                    <a:pt x="2648" y="3936"/>
                    <a:pt x="2707" y="3936"/>
                  </a:cubicBezTo>
                  <a:cubicBezTo>
                    <a:pt x="2794" y="3936"/>
                    <a:pt x="2878" y="3863"/>
                    <a:pt x="2859" y="3744"/>
                  </a:cubicBezTo>
                  <a:cubicBezTo>
                    <a:pt x="2608" y="2183"/>
                    <a:pt x="1427" y="753"/>
                    <a:pt x="71" y="5"/>
                  </a:cubicBezTo>
                  <a:cubicBezTo>
                    <a:pt x="66" y="2"/>
                    <a:pt x="60" y="1"/>
                    <a:pt x="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7"/>
            <p:cNvSpPr/>
            <p:nvPr/>
          </p:nvSpPr>
          <p:spPr>
            <a:xfrm>
              <a:off x="4731700" y="5027400"/>
              <a:ext cx="439125" cy="224825"/>
            </a:xfrm>
            <a:custGeom>
              <a:avLst/>
              <a:gdLst/>
              <a:ahLst/>
              <a:cxnLst/>
              <a:rect l="l" t="t" r="r" b="b"/>
              <a:pathLst>
                <a:path w="17565" h="8993" extrusionOk="0">
                  <a:moveTo>
                    <a:pt x="9611" y="0"/>
                  </a:moveTo>
                  <a:cubicBezTo>
                    <a:pt x="6398" y="0"/>
                    <a:pt x="504" y="3425"/>
                    <a:pt x="171" y="6672"/>
                  </a:cubicBezTo>
                  <a:cubicBezTo>
                    <a:pt x="1" y="8332"/>
                    <a:pt x="950" y="8993"/>
                    <a:pt x="2256" y="8993"/>
                  </a:cubicBezTo>
                  <a:cubicBezTo>
                    <a:pt x="3528" y="8993"/>
                    <a:pt x="5140" y="8367"/>
                    <a:pt x="6387" y="7428"/>
                  </a:cubicBezTo>
                  <a:cubicBezTo>
                    <a:pt x="9138" y="5358"/>
                    <a:pt x="8838" y="3945"/>
                    <a:pt x="15878" y="1549"/>
                  </a:cubicBezTo>
                  <a:cubicBezTo>
                    <a:pt x="17565" y="974"/>
                    <a:pt x="9697" y="1"/>
                    <a:pt x="9697" y="1"/>
                  </a:cubicBezTo>
                  <a:cubicBezTo>
                    <a:pt x="9668" y="1"/>
                    <a:pt x="9640" y="0"/>
                    <a:pt x="96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7"/>
            <p:cNvSpPr/>
            <p:nvPr/>
          </p:nvSpPr>
          <p:spPr>
            <a:xfrm>
              <a:off x="4756800" y="5009325"/>
              <a:ext cx="226800" cy="142875"/>
            </a:xfrm>
            <a:custGeom>
              <a:avLst/>
              <a:gdLst/>
              <a:ahLst/>
              <a:cxnLst/>
              <a:rect l="l" t="t" r="r" b="b"/>
              <a:pathLst>
                <a:path w="9072" h="5715" extrusionOk="0">
                  <a:moveTo>
                    <a:pt x="8314" y="0"/>
                  </a:moveTo>
                  <a:cubicBezTo>
                    <a:pt x="8311" y="0"/>
                    <a:pt x="8308" y="0"/>
                    <a:pt x="8305" y="0"/>
                  </a:cubicBezTo>
                  <a:cubicBezTo>
                    <a:pt x="7764" y="48"/>
                    <a:pt x="7253" y="386"/>
                    <a:pt x="6847" y="752"/>
                  </a:cubicBezTo>
                  <a:cubicBezTo>
                    <a:pt x="4026" y="1375"/>
                    <a:pt x="1175" y="3133"/>
                    <a:pt x="9" y="5675"/>
                  </a:cubicBezTo>
                  <a:cubicBezTo>
                    <a:pt x="0" y="5694"/>
                    <a:pt x="15" y="5714"/>
                    <a:pt x="32" y="5714"/>
                  </a:cubicBezTo>
                  <a:cubicBezTo>
                    <a:pt x="38" y="5714"/>
                    <a:pt x="44" y="5712"/>
                    <a:pt x="49" y="5707"/>
                  </a:cubicBezTo>
                  <a:cubicBezTo>
                    <a:pt x="1328" y="4484"/>
                    <a:pt x="2496" y="3253"/>
                    <a:pt x="4037" y="2344"/>
                  </a:cubicBezTo>
                  <a:cubicBezTo>
                    <a:pt x="5599" y="1421"/>
                    <a:pt x="7197" y="968"/>
                    <a:pt x="8970" y="677"/>
                  </a:cubicBezTo>
                  <a:cubicBezTo>
                    <a:pt x="9071" y="661"/>
                    <a:pt x="9046" y="500"/>
                    <a:pt x="8947" y="500"/>
                  </a:cubicBezTo>
                  <a:cubicBezTo>
                    <a:pt x="8947" y="500"/>
                    <a:pt x="8946" y="500"/>
                    <a:pt x="8946" y="500"/>
                  </a:cubicBezTo>
                  <a:cubicBezTo>
                    <a:pt x="8386" y="505"/>
                    <a:pt x="7807" y="568"/>
                    <a:pt x="7223" y="677"/>
                  </a:cubicBezTo>
                  <a:cubicBezTo>
                    <a:pt x="7318" y="630"/>
                    <a:pt x="7413" y="582"/>
                    <a:pt x="7508" y="535"/>
                  </a:cubicBezTo>
                  <a:cubicBezTo>
                    <a:pt x="7783" y="401"/>
                    <a:pt x="8084" y="314"/>
                    <a:pt x="8348" y="161"/>
                  </a:cubicBezTo>
                  <a:cubicBezTo>
                    <a:pt x="8416" y="121"/>
                    <a:pt x="8394" y="0"/>
                    <a:pt x="83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7"/>
            <p:cNvSpPr/>
            <p:nvPr/>
          </p:nvSpPr>
          <p:spPr>
            <a:xfrm>
              <a:off x="5229475" y="5048925"/>
              <a:ext cx="119700" cy="55800"/>
            </a:xfrm>
            <a:custGeom>
              <a:avLst/>
              <a:gdLst/>
              <a:ahLst/>
              <a:cxnLst/>
              <a:rect l="l" t="t" r="r" b="b"/>
              <a:pathLst>
                <a:path w="4788" h="2232" extrusionOk="0">
                  <a:moveTo>
                    <a:pt x="4581" y="1"/>
                  </a:moveTo>
                  <a:cubicBezTo>
                    <a:pt x="2968" y="1"/>
                    <a:pt x="1195" y="1116"/>
                    <a:pt x="34" y="2152"/>
                  </a:cubicBezTo>
                  <a:cubicBezTo>
                    <a:pt x="1" y="2182"/>
                    <a:pt x="30" y="2231"/>
                    <a:pt x="66" y="2231"/>
                  </a:cubicBezTo>
                  <a:cubicBezTo>
                    <a:pt x="74" y="2231"/>
                    <a:pt x="81" y="2229"/>
                    <a:pt x="89" y="2225"/>
                  </a:cubicBezTo>
                  <a:cubicBezTo>
                    <a:pt x="876" y="1743"/>
                    <a:pt x="1688" y="1302"/>
                    <a:pt x="2547" y="961"/>
                  </a:cubicBezTo>
                  <a:cubicBezTo>
                    <a:pt x="3238" y="688"/>
                    <a:pt x="3984" y="563"/>
                    <a:pt x="4658" y="259"/>
                  </a:cubicBezTo>
                  <a:cubicBezTo>
                    <a:pt x="4788" y="200"/>
                    <a:pt x="4716" y="2"/>
                    <a:pt x="4587" y="1"/>
                  </a:cubicBezTo>
                  <a:cubicBezTo>
                    <a:pt x="4585" y="1"/>
                    <a:pt x="4583" y="1"/>
                    <a:pt x="45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7"/>
            <p:cNvSpPr/>
            <p:nvPr/>
          </p:nvSpPr>
          <p:spPr>
            <a:xfrm>
              <a:off x="5296750" y="4666950"/>
              <a:ext cx="322075" cy="425475"/>
            </a:xfrm>
            <a:custGeom>
              <a:avLst/>
              <a:gdLst/>
              <a:ahLst/>
              <a:cxnLst/>
              <a:rect l="l" t="t" r="r" b="b"/>
              <a:pathLst>
                <a:path w="12883" h="17019" extrusionOk="0">
                  <a:moveTo>
                    <a:pt x="12320" y="1"/>
                  </a:moveTo>
                  <a:cubicBezTo>
                    <a:pt x="7998" y="1"/>
                    <a:pt x="3321" y="2914"/>
                    <a:pt x="1363" y="6716"/>
                  </a:cubicBezTo>
                  <a:cubicBezTo>
                    <a:pt x="397" y="8592"/>
                    <a:pt x="1" y="10808"/>
                    <a:pt x="506" y="12877"/>
                  </a:cubicBezTo>
                  <a:cubicBezTo>
                    <a:pt x="1045" y="15076"/>
                    <a:pt x="2493" y="16355"/>
                    <a:pt x="4606" y="17015"/>
                  </a:cubicBezTo>
                  <a:cubicBezTo>
                    <a:pt x="4614" y="17017"/>
                    <a:pt x="4622" y="17019"/>
                    <a:pt x="4629" y="17019"/>
                  </a:cubicBezTo>
                  <a:cubicBezTo>
                    <a:pt x="4702" y="17019"/>
                    <a:pt x="4740" y="16908"/>
                    <a:pt x="4668" y="16868"/>
                  </a:cubicBezTo>
                  <a:cubicBezTo>
                    <a:pt x="2545" y="15711"/>
                    <a:pt x="1128" y="14319"/>
                    <a:pt x="876" y="11804"/>
                  </a:cubicBezTo>
                  <a:cubicBezTo>
                    <a:pt x="676" y="9808"/>
                    <a:pt x="1255" y="7768"/>
                    <a:pt x="2321" y="6083"/>
                  </a:cubicBezTo>
                  <a:cubicBezTo>
                    <a:pt x="4381" y="2827"/>
                    <a:pt x="8780" y="106"/>
                    <a:pt x="12700" y="106"/>
                  </a:cubicBezTo>
                  <a:cubicBezTo>
                    <a:pt x="12741" y="106"/>
                    <a:pt x="12782" y="106"/>
                    <a:pt x="12823" y="106"/>
                  </a:cubicBezTo>
                  <a:cubicBezTo>
                    <a:pt x="12824" y="106"/>
                    <a:pt x="12824" y="106"/>
                    <a:pt x="12824" y="106"/>
                  </a:cubicBezTo>
                  <a:cubicBezTo>
                    <a:pt x="12882" y="106"/>
                    <a:pt x="12881" y="17"/>
                    <a:pt x="12823" y="14"/>
                  </a:cubicBezTo>
                  <a:cubicBezTo>
                    <a:pt x="12656" y="5"/>
                    <a:pt x="12489" y="1"/>
                    <a:pt x="12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7"/>
            <p:cNvSpPr/>
            <p:nvPr/>
          </p:nvSpPr>
          <p:spPr>
            <a:xfrm>
              <a:off x="5230625" y="4276550"/>
              <a:ext cx="261175" cy="333450"/>
            </a:xfrm>
            <a:custGeom>
              <a:avLst/>
              <a:gdLst/>
              <a:ahLst/>
              <a:cxnLst/>
              <a:rect l="l" t="t" r="r" b="b"/>
              <a:pathLst>
                <a:path w="10447" h="13338" extrusionOk="0">
                  <a:moveTo>
                    <a:pt x="6120" y="1"/>
                  </a:moveTo>
                  <a:cubicBezTo>
                    <a:pt x="3937" y="1"/>
                    <a:pt x="1889" y="396"/>
                    <a:pt x="0" y="1031"/>
                  </a:cubicBezTo>
                  <a:cubicBezTo>
                    <a:pt x="1408" y="1909"/>
                    <a:pt x="2564" y="3420"/>
                    <a:pt x="3473" y="4716"/>
                  </a:cubicBezTo>
                  <a:cubicBezTo>
                    <a:pt x="4691" y="6452"/>
                    <a:pt x="5524" y="8374"/>
                    <a:pt x="6104" y="10409"/>
                  </a:cubicBezTo>
                  <a:cubicBezTo>
                    <a:pt x="6131" y="10505"/>
                    <a:pt x="6201" y="10548"/>
                    <a:pt x="6272" y="10548"/>
                  </a:cubicBezTo>
                  <a:cubicBezTo>
                    <a:pt x="6363" y="10548"/>
                    <a:pt x="6455" y="10474"/>
                    <a:pt x="6449" y="10346"/>
                  </a:cubicBezTo>
                  <a:cubicBezTo>
                    <a:pt x="6386" y="9041"/>
                    <a:pt x="6191" y="7752"/>
                    <a:pt x="5780" y="6504"/>
                  </a:cubicBezTo>
                  <a:cubicBezTo>
                    <a:pt x="5554" y="5822"/>
                    <a:pt x="5272" y="5160"/>
                    <a:pt x="4938" y="4525"/>
                  </a:cubicBezTo>
                  <a:cubicBezTo>
                    <a:pt x="4789" y="4232"/>
                    <a:pt x="4665" y="4037"/>
                    <a:pt x="4599" y="3929"/>
                  </a:cubicBezTo>
                  <a:lnTo>
                    <a:pt x="4599" y="3929"/>
                  </a:lnTo>
                  <a:cubicBezTo>
                    <a:pt x="4670" y="4017"/>
                    <a:pt x="4794" y="4176"/>
                    <a:pt x="4999" y="4418"/>
                  </a:cubicBezTo>
                  <a:cubicBezTo>
                    <a:pt x="7172" y="6960"/>
                    <a:pt x="8165" y="10013"/>
                    <a:pt x="8920" y="13235"/>
                  </a:cubicBezTo>
                  <a:cubicBezTo>
                    <a:pt x="8938" y="13296"/>
                    <a:pt x="9003" y="13337"/>
                    <a:pt x="9064" y="13337"/>
                  </a:cubicBezTo>
                  <a:cubicBezTo>
                    <a:pt x="9110" y="13337"/>
                    <a:pt x="9154" y="13313"/>
                    <a:pt x="9172" y="13256"/>
                  </a:cubicBezTo>
                  <a:cubicBezTo>
                    <a:pt x="9901" y="10604"/>
                    <a:pt x="10446" y="7983"/>
                    <a:pt x="10066" y="5223"/>
                  </a:cubicBezTo>
                  <a:cubicBezTo>
                    <a:pt x="9819" y="3457"/>
                    <a:pt x="9265" y="1719"/>
                    <a:pt x="8416" y="147"/>
                  </a:cubicBezTo>
                  <a:cubicBezTo>
                    <a:pt x="7636" y="47"/>
                    <a:pt x="6870" y="1"/>
                    <a:pt x="6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7"/>
            <p:cNvSpPr/>
            <p:nvPr/>
          </p:nvSpPr>
          <p:spPr>
            <a:xfrm>
              <a:off x="5540125" y="4309000"/>
              <a:ext cx="164525" cy="278650"/>
            </a:xfrm>
            <a:custGeom>
              <a:avLst/>
              <a:gdLst/>
              <a:ahLst/>
              <a:cxnLst/>
              <a:rect l="l" t="t" r="r" b="b"/>
              <a:pathLst>
                <a:path w="6581" h="11146" extrusionOk="0">
                  <a:moveTo>
                    <a:pt x="553" y="1"/>
                  </a:moveTo>
                  <a:lnTo>
                    <a:pt x="553" y="1"/>
                  </a:lnTo>
                  <a:cubicBezTo>
                    <a:pt x="1910" y="3577"/>
                    <a:pt x="1596" y="7410"/>
                    <a:pt x="39" y="10873"/>
                  </a:cubicBezTo>
                  <a:cubicBezTo>
                    <a:pt x="1" y="10960"/>
                    <a:pt x="75" y="11041"/>
                    <a:pt x="153" y="11041"/>
                  </a:cubicBezTo>
                  <a:cubicBezTo>
                    <a:pt x="181" y="11041"/>
                    <a:pt x="210" y="11031"/>
                    <a:pt x="234" y="11006"/>
                  </a:cubicBezTo>
                  <a:cubicBezTo>
                    <a:pt x="1056" y="10123"/>
                    <a:pt x="1703" y="9121"/>
                    <a:pt x="2088" y="7975"/>
                  </a:cubicBezTo>
                  <a:cubicBezTo>
                    <a:pt x="2109" y="7929"/>
                    <a:pt x="2351" y="7163"/>
                    <a:pt x="2341" y="7086"/>
                  </a:cubicBezTo>
                  <a:lnTo>
                    <a:pt x="2341" y="7086"/>
                  </a:lnTo>
                  <a:cubicBezTo>
                    <a:pt x="2520" y="7169"/>
                    <a:pt x="2386" y="8638"/>
                    <a:pt x="2386" y="8649"/>
                  </a:cubicBezTo>
                  <a:cubicBezTo>
                    <a:pt x="2316" y="9444"/>
                    <a:pt x="2135" y="10226"/>
                    <a:pt x="1945" y="11001"/>
                  </a:cubicBezTo>
                  <a:cubicBezTo>
                    <a:pt x="1921" y="11093"/>
                    <a:pt x="1990" y="11145"/>
                    <a:pt x="2062" y="11145"/>
                  </a:cubicBezTo>
                  <a:cubicBezTo>
                    <a:pt x="2095" y="11145"/>
                    <a:pt x="2130" y="11134"/>
                    <a:pt x="2156" y="11109"/>
                  </a:cubicBezTo>
                  <a:cubicBezTo>
                    <a:pt x="4299" y="9244"/>
                    <a:pt x="5861" y="6793"/>
                    <a:pt x="6580" y="4044"/>
                  </a:cubicBezTo>
                  <a:cubicBezTo>
                    <a:pt x="4941" y="2338"/>
                    <a:pt x="2983" y="951"/>
                    <a:pt x="676" y="46"/>
                  </a:cubicBezTo>
                  <a:lnTo>
                    <a:pt x="5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7"/>
            <p:cNvSpPr/>
            <p:nvPr/>
          </p:nvSpPr>
          <p:spPr>
            <a:xfrm>
              <a:off x="5000800" y="4330975"/>
              <a:ext cx="281075" cy="260600"/>
            </a:xfrm>
            <a:custGeom>
              <a:avLst/>
              <a:gdLst/>
              <a:ahLst/>
              <a:cxnLst/>
              <a:rect l="l" t="t" r="r" b="b"/>
              <a:pathLst>
                <a:path w="11243" h="10424" extrusionOk="0">
                  <a:moveTo>
                    <a:pt x="6408" y="0"/>
                  </a:moveTo>
                  <a:cubicBezTo>
                    <a:pt x="3854" y="1253"/>
                    <a:pt x="1691" y="2862"/>
                    <a:pt x="0" y="4311"/>
                  </a:cubicBezTo>
                  <a:cubicBezTo>
                    <a:pt x="3268" y="4979"/>
                    <a:pt x="5386" y="7085"/>
                    <a:pt x="7590" y="9506"/>
                  </a:cubicBezTo>
                  <a:cubicBezTo>
                    <a:pt x="7615" y="9533"/>
                    <a:pt x="7645" y="9544"/>
                    <a:pt x="7676" y="9544"/>
                  </a:cubicBezTo>
                  <a:cubicBezTo>
                    <a:pt x="7767" y="9544"/>
                    <a:pt x="7862" y="9443"/>
                    <a:pt x="7816" y="9347"/>
                  </a:cubicBezTo>
                  <a:cubicBezTo>
                    <a:pt x="7821" y="9322"/>
                    <a:pt x="7826" y="9300"/>
                    <a:pt x="7816" y="9270"/>
                  </a:cubicBezTo>
                  <a:cubicBezTo>
                    <a:pt x="7302" y="7383"/>
                    <a:pt x="6311" y="5842"/>
                    <a:pt x="4954" y="4491"/>
                  </a:cubicBezTo>
                  <a:lnTo>
                    <a:pt x="4954" y="4491"/>
                  </a:lnTo>
                  <a:cubicBezTo>
                    <a:pt x="7574" y="5663"/>
                    <a:pt x="9604" y="7651"/>
                    <a:pt x="10883" y="10343"/>
                  </a:cubicBezTo>
                  <a:cubicBezTo>
                    <a:pt x="10912" y="10400"/>
                    <a:pt x="10961" y="10424"/>
                    <a:pt x="11013" y="10424"/>
                  </a:cubicBezTo>
                  <a:cubicBezTo>
                    <a:pt x="11056" y="10424"/>
                    <a:pt x="11100" y="10407"/>
                    <a:pt x="11136" y="10380"/>
                  </a:cubicBezTo>
                  <a:cubicBezTo>
                    <a:pt x="11192" y="10369"/>
                    <a:pt x="11243" y="10333"/>
                    <a:pt x="11237" y="10261"/>
                  </a:cubicBezTo>
                  <a:cubicBezTo>
                    <a:pt x="10744" y="6294"/>
                    <a:pt x="9625" y="2446"/>
                    <a:pt x="64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7"/>
            <p:cNvSpPr/>
            <p:nvPr/>
          </p:nvSpPr>
          <p:spPr>
            <a:xfrm>
              <a:off x="5540075" y="4545500"/>
              <a:ext cx="332325" cy="276850"/>
            </a:xfrm>
            <a:custGeom>
              <a:avLst/>
              <a:gdLst/>
              <a:ahLst/>
              <a:cxnLst/>
              <a:rect l="l" t="t" r="r" b="b"/>
              <a:pathLst>
                <a:path w="13293" h="11074" extrusionOk="0">
                  <a:moveTo>
                    <a:pt x="10369" y="0"/>
                  </a:moveTo>
                  <a:cubicBezTo>
                    <a:pt x="8647" y="3191"/>
                    <a:pt x="5894" y="5786"/>
                    <a:pt x="2604" y="7317"/>
                  </a:cubicBezTo>
                  <a:cubicBezTo>
                    <a:pt x="2520" y="7357"/>
                    <a:pt x="2556" y="7508"/>
                    <a:pt x="2652" y="7508"/>
                  </a:cubicBezTo>
                  <a:cubicBezTo>
                    <a:pt x="2655" y="7508"/>
                    <a:pt x="2658" y="7508"/>
                    <a:pt x="2662" y="7507"/>
                  </a:cubicBezTo>
                  <a:cubicBezTo>
                    <a:pt x="3879" y="7384"/>
                    <a:pt x="5020" y="6993"/>
                    <a:pt x="6099" y="6428"/>
                  </a:cubicBezTo>
                  <a:cubicBezTo>
                    <a:pt x="6603" y="6161"/>
                    <a:pt x="7070" y="5843"/>
                    <a:pt x="7548" y="5534"/>
                  </a:cubicBezTo>
                  <a:cubicBezTo>
                    <a:pt x="7682" y="5447"/>
                    <a:pt x="7816" y="5355"/>
                    <a:pt x="7934" y="5277"/>
                  </a:cubicBezTo>
                  <a:lnTo>
                    <a:pt x="7934" y="5277"/>
                  </a:lnTo>
                  <a:cubicBezTo>
                    <a:pt x="7723" y="5544"/>
                    <a:pt x="7476" y="6002"/>
                    <a:pt x="7394" y="6115"/>
                  </a:cubicBezTo>
                  <a:cubicBezTo>
                    <a:pt x="5534" y="8355"/>
                    <a:pt x="2949" y="9876"/>
                    <a:pt x="113" y="10487"/>
                  </a:cubicBezTo>
                  <a:cubicBezTo>
                    <a:pt x="6" y="10513"/>
                    <a:pt x="0" y="10687"/>
                    <a:pt x="113" y="10708"/>
                  </a:cubicBezTo>
                  <a:cubicBezTo>
                    <a:pt x="1374" y="10953"/>
                    <a:pt x="2649" y="11073"/>
                    <a:pt x="3920" y="11073"/>
                  </a:cubicBezTo>
                  <a:cubicBezTo>
                    <a:pt x="7168" y="11073"/>
                    <a:pt x="10388" y="10283"/>
                    <a:pt x="13292" y="8745"/>
                  </a:cubicBezTo>
                  <a:cubicBezTo>
                    <a:pt x="12738" y="5822"/>
                    <a:pt x="11792" y="2780"/>
                    <a:pt x="10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7"/>
            <p:cNvSpPr/>
            <p:nvPr/>
          </p:nvSpPr>
          <p:spPr>
            <a:xfrm>
              <a:off x="5648100" y="4840025"/>
              <a:ext cx="240750" cy="108250"/>
            </a:xfrm>
            <a:custGeom>
              <a:avLst/>
              <a:gdLst/>
              <a:ahLst/>
              <a:cxnLst/>
              <a:rect l="l" t="t" r="r" b="b"/>
              <a:pathLst>
                <a:path w="9630" h="4330" extrusionOk="0">
                  <a:moveTo>
                    <a:pt x="9419" y="1"/>
                  </a:moveTo>
                  <a:cubicBezTo>
                    <a:pt x="6844" y="1825"/>
                    <a:pt x="3150" y="2375"/>
                    <a:pt x="160" y="2457"/>
                  </a:cubicBezTo>
                  <a:cubicBezTo>
                    <a:pt x="26" y="2463"/>
                    <a:pt x="1" y="2653"/>
                    <a:pt x="128" y="2693"/>
                  </a:cubicBezTo>
                  <a:cubicBezTo>
                    <a:pt x="2614" y="3508"/>
                    <a:pt x="5194" y="4330"/>
                    <a:pt x="7792" y="4330"/>
                  </a:cubicBezTo>
                  <a:cubicBezTo>
                    <a:pt x="8390" y="4330"/>
                    <a:pt x="8989" y="4286"/>
                    <a:pt x="9588" y="4189"/>
                  </a:cubicBezTo>
                  <a:cubicBezTo>
                    <a:pt x="9630" y="2909"/>
                    <a:pt x="9578" y="1491"/>
                    <a:pt x="9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50;p57">
            <a:extLst>
              <a:ext uri="{FF2B5EF4-FFF2-40B4-BE49-F238E27FC236}">
                <a16:creationId xmlns:a16="http://schemas.microsoft.com/office/drawing/2014/main" id="{633184A1-334F-924C-C679-E1CFBFF93764}"/>
              </a:ext>
            </a:extLst>
          </p:cNvPr>
          <p:cNvSpPr txBox="1">
            <a:spLocks/>
          </p:cNvSpPr>
          <p:nvPr/>
        </p:nvSpPr>
        <p:spPr>
          <a:xfrm>
            <a:off x="4913641" y="2696430"/>
            <a:ext cx="3584539" cy="90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eucha"/>
              <a:buNone/>
              <a:defRPr sz="48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dirty="0">
                <a:latin typeface="Segoe Script" panose="030B0504020000000003" pitchFamily="66" charset="0"/>
              </a:rPr>
              <a:t>Вариант №4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78"/>
          <p:cNvSpPr/>
          <p:nvPr/>
        </p:nvSpPr>
        <p:spPr>
          <a:xfrm>
            <a:off x="643840" y="2049637"/>
            <a:ext cx="8214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78"/>
          <p:cNvSpPr/>
          <p:nvPr/>
        </p:nvSpPr>
        <p:spPr>
          <a:xfrm>
            <a:off x="652695" y="2612755"/>
            <a:ext cx="8214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78"/>
          <p:cNvSpPr/>
          <p:nvPr/>
        </p:nvSpPr>
        <p:spPr>
          <a:xfrm>
            <a:off x="629388" y="3174443"/>
            <a:ext cx="821400" cy="143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78"/>
          <p:cNvSpPr/>
          <p:nvPr/>
        </p:nvSpPr>
        <p:spPr>
          <a:xfrm>
            <a:off x="3987421" y="2570667"/>
            <a:ext cx="749292" cy="2090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5" name="Google Shape;1315;p78"/>
          <p:cNvSpPr/>
          <p:nvPr/>
        </p:nvSpPr>
        <p:spPr>
          <a:xfrm>
            <a:off x="3987421" y="2009238"/>
            <a:ext cx="749292" cy="205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78"/>
          <p:cNvSpPr txBox="1"/>
          <p:nvPr/>
        </p:nvSpPr>
        <p:spPr>
          <a:xfrm>
            <a:off x="3726041" y="449179"/>
            <a:ext cx="2124900" cy="459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Segoe Script" panose="030B0504020000000003" pitchFamily="66" charset="0"/>
                <a:ea typeface="Neucha"/>
                <a:cs typeface="Neucha"/>
                <a:sym typeface="Neucha"/>
              </a:rPr>
              <a:t>Information</a:t>
            </a:r>
            <a:endParaRPr sz="2000" dirty="0">
              <a:solidFill>
                <a:schemeClr val="dk1"/>
              </a:solidFill>
              <a:latin typeface="Segoe Script" panose="030B0504020000000003" pitchFamily="66" charset="0"/>
            </a:endParaRPr>
          </a:p>
        </p:txBody>
      </p:sp>
      <p:grpSp>
        <p:nvGrpSpPr>
          <p:cNvPr id="1319" name="Google Shape;1319;p78"/>
          <p:cNvGrpSpPr/>
          <p:nvPr/>
        </p:nvGrpSpPr>
        <p:grpSpPr>
          <a:xfrm>
            <a:off x="5636333" y="1361750"/>
            <a:ext cx="3153802" cy="3444953"/>
            <a:chOff x="5346283" y="1335175"/>
            <a:chExt cx="3153802" cy="3444953"/>
          </a:xfrm>
        </p:grpSpPr>
        <p:sp>
          <p:nvSpPr>
            <p:cNvPr id="1320" name="Google Shape;1320;p78"/>
            <p:cNvSpPr/>
            <p:nvPr/>
          </p:nvSpPr>
          <p:spPr>
            <a:xfrm flipH="1">
              <a:off x="6008433" y="3031681"/>
              <a:ext cx="533069" cy="1469917"/>
            </a:xfrm>
            <a:custGeom>
              <a:avLst/>
              <a:gdLst/>
              <a:ahLst/>
              <a:cxnLst/>
              <a:rect l="l" t="t" r="r" b="b"/>
              <a:pathLst>
                <a:path w="12798" h="35290" extrusionOk="0">
                  <a:moveTo>
                    <a:pt x="11217" y="0"/>
                  </a:moveTo>
                  <a:lnTo>
                    <a:pt x="943" y="13587"/>
                  </a:lnTo>
                  <a:cubicBezTo>
                    <a:pt x="1672" y="13891"/>
                    <a:pt x="1824" y="14864"/>
                    <a:pt x="1855" y="15654"/>
                  </a:cubicBezTo>
                  <a:cubicBezTo>
                    <a:pt x="2007" y="21733"/>
                    <a:pt x="1" y="27691"/>
                    <a:pt x="31" y="33740"/>
                  </a:cubicBezTo>
                  <a:cubicBezTo>
                    <a:pt x="31" y="33922"/>
                    <a:pt x="31" y="34165"/>
                    <a:pt x="153" y="34317"/>
                  </a:cubicBezTo>
                  <a:cubicBezTo>
                    <a:pt x="305" y="34530"/>
                    <a:pt x="608" y="34560"/>
                    <a:pt x="882" y="34621"/>
                  </a:cubicBezTo>
                  <a:cubicBezTo>
                    <a:pt x="2311" y="34834"/>
                    <a:pt x="3800" y="35077"/>
                    <a:pt x="5229" y="35290"/>
                  </a:cubicBezTo>
                  <a:cubicBezTo>
                    <a:pt x="5897" y="32250"/>
                    <a:pt x="6566" y="29211"/>
                    <a:pt x="7417" y="26201"/>
                  </a:cubicBezTo>
                  <a:cubicBezTo>
                    <a:pt x="9423" y="19059"/>
                    <a:pt x="12463" y="12068"/>
                    <a:pt x="12767" y="4621"/>
                  </a:cubicBezTo>
                  <a:cubicBezTo>
                    <a:pt x="12797" y="2949"/>
                    <a:pt x="12615" y="973"/>
                    <a:pt x="1121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8"/>
            <p:cNvSpPr/>
            <p:nvPr/>
          </p:nvSpPr>
          <p:spPr>
            <a:xfrm flipH="1">
              <a:off x="5346283" y="3392517"/>
              <a:ext cx="3153802" cy="1387611"/>
            </a:xfrm>
            <a:custGeom>
              <a:avLst/>
              <a:gdLst/>
              <a:ahLst/>
              <a:cxnLst/>
              <a:rect l="l" t="t" r="r" b="b"/>
              <a:pathLst>
                <a:path w="75717" h="33314" extrusionOk="0">
                  <a:moveTo>
                    <a:pt x="13010" y="0"/>
                  </a:moveTo>
                  <a:lnTo>
                    <a:pt x="8086" y="5228"/>
                  </a:lnTo>
                  <a:lnTo>
                    <a:pt x="12493" y="9484"/>
                  </a:lnTo>
                  <a:lnTo>
                    <a:pt x="6536" y="6383"/>
                  </a:lnTo>
                  <a:lnTo>
                    <a:pt x="0" y="9636"/>
                  </a:lnTo>
                  <a:lnTo>
                    <a:pt x="53892" y="33314"/>
                  </a:lnTo>
                  <a:lnTo>
                    <a:pt x="56567" y="31916"/>
                  </a:lnTo>
                  <a:lnTo>
                    <a:pt x="43801" y="26931"/>
                  </a:lnTo>
                  <a:lnTo>
                    <a:pt x="59424" y="30365"/>
                  </a:lnTo>
                  <a:lnTo>
                    <a:pt x="68907" y="24499"/>
                  </a:lnTo>
                  <a:lnTo>
                    <a:pt x="65534" y="22371"/>
                  </a:lnTo>
                  <a:lnTo>
                    <a:pt x="65534" y="22371"/>
                  </a:lnTo>
                  <a:lnTo>
                    <a:pt x="70610" y="23405"/>
                  </a:lnTo>
                  <a:lnTo>
                    <a:pt x="75716" y="19149"/>
                  </a:lnTo>
                  <a:lnTo>
                    <a:pt x="13010" y="0"/>
                  </a:lnTo>
                  <a:close/>
                </a:path>
              </a:pathLst>
            </a:custGeom>
            <a:solidFill>
              <a:srgbClr val="FC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8"/>
            <p:cNvSpPr/>
            <p:nvPr/>
          </p:nvSpPr>
          <p:spPr>
            <a:xfrm flipH="1">
              <a:off x="5742565" y="3692540"/>
              <a:ext cx="1806719" cy="750828"/>
            </a:xfrm>
            <a:custGeom>
              <a:avLst/>
              <a:gdLst/>
              <a:ahLst/>
              <a:cxnLst/>
              <a:rect l="l" t="t" r="r" b="b"/>
              <a:pathLst>
                <a:path w="43376" h="18026" extrusionOk="0">
                  <a:moveTo>
                    <a:pt x="43375" y="18026"/>
                  </a:move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8"/>
            <p:cNvSpPr/>
            <p:nvPr/>
          </p:nvSpPr>
          <p:spPr>
            <a:xfrm flipH="1">
              <a:off x="5552671" y="3734359"/>
              <a:ext cx="1458546" cy="549855"/>
            </a:xfrm>
            <a:custGeom>
              <a:avLst/>
              <a:gdLst/>
              <a:ahLst/>
              <a:cxnLst/>
              <a:rect l="l" t="t" r="r" b="b"/>
              <a:pathLst>
                <a:path w="35017" h="13201" extrusionOk="0">
                  <a:moveTo>
                    <a:pt x="1" y="0"/>
                  </a:moveTo>
                  <a:cubicBezTo>
                    <a:pt x="7" y="2"/>
                    <a:pt x="34020" y="13200"/>
                    <a:pt x="34995" y="13200"/>
                  </a:cubicBezTo>
                  <a:cubicBezTo>
                    <a:pt x="35009" y="13200"/>
                    <a:pt x="35017" y="13197"/>
                    <a:pt x="35017" y="131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8"/>
            <p:cNvSpPr/>
            <p:nvPr/>
          </p:nvSpPr>
          <p:spPr>
            <a:xfrm flipH="1">
              <a:off x="6782003" y="3746980"/>
              <a:ext cx="1245826" cy="559643"/>
            </a:xfrm>
            <a:custGeom>
              <a:avLst/>
              <a:gdLst/>
              <a:ahLst/>
              <a:cxnLst/>
              <a:rect l="l" t="t" r="r" b="b"/>
              <a:pathLst>
                <a:path w="29910" h="13436" extrusionOk="0">
                  <a:moveTo>
                    <a:pt x="0" y="1"/>
                  </a:moveTo>
                  <a:lnTo>
                    <a:pt x="29909" y="13436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8"/>
            <p:cNvSpPr/>
            <p:nvPr/>
          </p:nvSpPr>
          <p:spPr>
            <a:xfrm flipH="1">
              <a:off x="6757969" y="3750812"/>
              <a:ext cx="1500281" cy="681143"/>
            </a:xfrm>
            <a:custGeom>
              <a:avLst/>
              <a:gdLst/>
              <a:ahLst/>
              <a:cxnLst/>
              <a:rect l="l" t="t" r="r" b="b"/>
              <a:pathLst>
                <a:path w="36019" h="16353" extrusionOk="0">
                  <a:moveTo>
                    <a:pt x="0" y="0"/>
                  </a:moveTo>
                  <a:lnTo>
                    <a:pt x="36019" y="16353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8"/>
            <p:cNvSpPr/>
            <p:nvPr/>
          </p:nvSpPr>
          <p:spPr>
            <a:xfrm flipH="1">
              <a:off x="6074285" y="2994152"/>
              <a:ext cx="1514235" cy="894071"/>
            </a:xfrm>
            <a:custGeom>
              <a:avLst/>
              <a:gdLst/>
              <a:ahLst/>
              <a:cxnLst/>
              <a:rect l="l" t="t" r="r" b="b"/>
              <a:pathLst>
                <a:path w="36354" h="21465" extrusionOk="0">
                  <a:moveTo>
                    <a:pt x="31475" y="0"/>
                  </a:moveTo>
                  <a:cubicBezTo>
                    <a:pt x="26938" y="0"/>
                    <a:pt x="22433" y="1515"/>
                    <a:pt x="18116" y="3029"/>
                  </a:cubicBezTo>
                  <a:cubicBezTo>
                    <a:pt x="15350" y="3971"/>
                    <a:pt x="12523" y="4974"/>
                    <a:pt x="9788" y="6069"/>
                  </a:cubicBezTo>
                  <a:cubicBezTo>
                    <a:pt x="4438" y="8257"/>
                    <a:pt x="0" y="14579"/>
                    <a:pt x="2827" y="20415"/>
                  </a:cubicBezTo>
                  <a:cubicBezTo>
                    <a:pt x="3040" y="20811"/>
                    <a:pt x="3222" y="21145"/>
                    <a:pt x="3587" y="21327"/>
                  </a:cubicBezTo>
                  <a:cubicBezTo>
                    <a:pt x="3797" y="21432"/>
                    <a:pt x="4036" y="21465"/>
                    <a:pt x="4274" y="21465"/>
                  </a:cubicBezTo>
                  <a:cubicBezTo>
                    <a:pt x="4381" y="21465"/>
                    <a:pt x="4487" y="21458"/>
                    <a:pt x="4590" y="21449"/>
                  </a:cubicBezTo>
                  <a:cubicBezTo>
                    <a:pt x="11551" y="20963"/>
                    <a:pt x="18025" y="17923"/>
                    <a:pt x="24256" y="14853"/>
                  </a:cubicBezTo>
                  <a:cubicBezTo>
                    <a:pt x="24673" y="14655"/>
                    <a:pt x="25123" y="14442"/>
                    <a:pt x="25569" y="14442"/>
                  </a:cubicBezTo>
                  <a:cubicBezTo>
                    <a:pt x="25740" y="14442"/>
                    <a:pt x="25911" y="14473"/>
                    <a:pt x="26080" y="14549"/>
                  </a:cubicBezTo>
                  <a:lnTo>
                    <a:pt x="36354" y="932"/>
                  </a:lnTo>
                  <a:cubicBezTo>
                    <a:pt x="35746" y="476"/>
                    <a:pt x="34986" y="324"/>
                    <a:pt x="34256" y="202"/>
                  </a:cubicBezTo>
                  <a:cubicBezTo>
                    <a:pt x="33329" y="63"/>
                    <a:pt x="32401" y="0"/>
                    <a:pt x="31475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8"/>
            <p:cNvSpPr/>
            <p:nvPr/>
          </p:nvSpPr>
          <p:spPr>
            <a:xfrm flipH="1">
              <a:off x="6009724" y="2632859"/>
              <a:ext cx="867288" cy="554395"/>
            </a:xfrm>
            <a:custGeom>
              <a:avLst/>
              <a:gdLst/>
              <a:ahLst/>
              <a:cxnLst/>
              <a:rect l="l" t="t" r="r" b="b"/>
              <a:pathLst>
                <a:path w="20822" h="13310" extrusionOk="0">
                  <a:moveTo>
                    <a:pt x="18839" y="0"/>
                  </a:moveTo>
                  <a:cubicBezTo>
                    <a:pt x="17893" y="0"/>
                    <a:pt x="17017" y="745"/>
                    <a:pt x="16232" y="1399"/>
                  </a:cubicBezTo>
                  <a:cubicBezTo>
                    <a:pt x="14378" y="2949"/>
                    <a:pt x="12189" y="4104"/>
                    <a:pt x="9849" y="4773"/>
                  </a:cubicBezTo>
                  <a:cubicBezTo>
                    <a:pt x="9630" y="4839"/>
                    <a:pt x="9411" y="4889"/>
                    <a:pt x="9192" y="4889"/>
                  </a:cubicBezTo>
                  <a:cubicBezTo>
                    <a:pt x="9107" y="4889"/>
                    <a:pt x="9022" y="4881"/>
                    <a:pt x="8937" y="4864"/>
                  </a:cubicBezTo>
                  <a:cubicBezTo>
                    <a:pt x="8177" y="4682"/>
                    <a:pt x="7934" y="3770"/>
                    <a:pt x="7569" y="3071"/>
                  </a:cubicBezTo>
                  <a:cubicBezTo>
                    <a:pt x="7174" y="2341"/>
                    <a:pt x="6505" y="1794"/>
                    <a:pt x="5715" y="1642"/>
                  </a:cubicBezTo>
                  <a:cubicBezTo>
                    <a:pt x="5558" y="1606"/>
                    <a:pt x="5412" y="1589"/>
                    <a:pt x="5272" y="1589"/>
                  </a:cubicBezTo>
                  <a:cubicBezTo>
                    <a:pt x="4601" y="1589"/>
                    <a:pt x="4106" y="1979"/>
                    <a:pt x="3527" y="2433"/>
                  </a:cubicBezTo>
                  <a:cubicBezTo>
                    <a:pt x="2858" y="3010"/>
                    <a:pt x="1946" y="3223"/>
                    <a:pt x="1217" y="3831"/>
                  </a:cubicBezTo>
                  <a:cubicBezTo>
                    <a:pt x="548" y="4408"/>
                    <a:pt x="1" y="5290"/>
                    <a:pt x="62" y="6141"/>
                  </a:cubicBezTo>
                  <a:cubicBezTo>
                    <a:pt x="122" y="6688"/>
                    <a:pt x="335" y="7174"/>
                    <a:pt x="578" y="7630"/>
                  </a:cubicBezTo>
                  <a:cubicBezTo>
                    <a:pt x="1369" y="9302"/>
                    <a:pt x="2280" y="10913"/>
                    <a:pt x="3253" y="12463"/>
                  </a:cubicBezTo>
                  <a:cubicBezTo>
                    <a:pt x="3435" y="12737"/>
                    <a:pt x="3618" y="13041"/>
                    <a:pt x="3922" y="13193"/>
                  </a:cubicBezTo>
                  <a:cubicBezTo>
                    <a:pt x="4079" y="13277"/>
                    <a:pt x="4255" y="13310"/>
                    <a:pt x="4437" y="13310"/>
                  </a:cubicBezTo>
                  <a:cubicBezTo>
                    <a:pt x="4783" y="13310"/>
                    <a:pt x="5154" y="13190"/>
                    <a:pt x="5472" y="13071"/>
                  </a:cubicBezTo>
                  <a:cubicBezTo>
                    <a:pt x="8512" y="11916"/>
                    <a:pt x="11369" y="10244"/>
                    <a:pt x="13831" y="8116"/>
                  </a:cubicBezTo>
                  <a:cubicBezTo>
                    <a:pt x="14986" y="7174"/>
                    <a:pt x="16110" y="6080"/>
                    <a:pt x="17569" y="5928"/>
                  </a:cubicBezTo>
                  <a:cubicBezTo>
                    <a:pt x="17934" y="5898"/>
                    <a:pt x="18360" y="5898"/>
                    <a:pt x="18694" y="5685"/>
                  </a:cubicBezTo>
                  <a:cubicBezTo>
                    <a:pt x="18846" y="5624"/>
                    <a:pt x="18998" y="5472"/>
                    <a:pt x="19120" y="5320"/>
                  </a:cubicBezTo>
                  <a:cubicBezTo>
                    <a:pt x="19788" y="4530"/>
                    <a:pt x="20518" y="3648"/>
                    <a:pt x="20670" y="2615"/>
                  </a:cubicBezTo>
                  <a:cubicBezTo>
                    <a:pt x="20822" y="1581"/>
                    <a:pt x="20335" y="335"/>
                    <a:pt x="19302" y="62"/>
                  </a:cubicBezTo>
                  <a:cubicBezTo>
                    <a:pt x="19146" y="19"/>
                    <a:pt x="18991" y="0"/>
                    <a:pt x="18839" y="0"/>
                  </a:cubicBezTo>
                  <a:close/>
                </a:path>
              </a:pathLst>
            </a:custGeom>
            <a:solidFill>
              <a:srgbClr val="B29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8"/>
            <p:cNvSpPr/>
            <p:nvPr/>
          </p:nvSpPr>
          <p:spPr>
            <a:xfrm flipH="1">
              <a:off x="6541460" y="2058804"/>
              <a:ext cx="544440" cy="922270"/>
            </a:xfrm>
            <a:custGeom>
              <a:avLst/>
              <a:gdLst/>
              <a:ahLst/>
              <a:cxnLst/>
              <a:rect l="l" t="t" r="r" b="b"/>
              <a:pathLst>
                <a:path w="13071" h="22142" extrusionOk="0">
                  <a:moveTo>
                    <a:pt x="4162" y="0"/>
                  </a:moveTo>
                  <a:cubicBezTo>
                    <a:pt x="2819" y="0"/>
                    <a:pt x="1934" y="1779"/>
                    <a:pt x="1459" y="2840"/>
                  </a:cubicBezTo>
                  <a:cubicBezTo>
                    <a:pt x="852" y="4147"/>
                    <a:pt x="335" y="5637"/>
                    <a:pt x="244" y="7126"/>
                  </a:cubicBezTo>
                  <a:cubicBezTo>
                    <a:pt x="0" y="10287"/>
                    <a:pt x="1490" y="13297"/>
                    <a:pt x="2888" y="16123"/>
                  </a:cubicBezTo>
                  <a:cubicBezTo>
                    <a:pt x="3921" y="18099"/>
                    <a:pt x="4894" y="20136"/>
                    <a:pt x="5928" y="22142"/>
                  </a:cubicBezTo>
                  <a:cubicBezTo>
                    <a:pt x="8177" y="21108"/>
                    <a:pt x="10365" y="19862"/>
                    <a:pt x="12432" y="18464"/>
                  </a:cubicBezTo>
                  <a:cubicBezTo>
                    <a:pt x="12706" y="18312"/>
                    <a:pt x="12919" y="18099"/>
                    <a:pt x="13010" y="17856"/>
                  </a:cubicBezTo>
                  <a:cubicBezTo>
                    <a:pt x="13071" y="17643"/>
                    <a:pt x="13010" y="17461"/>
                    <a:pt x="12949" y="17278"/>
                  </a:cubicBezTo>
                  <a:cubicBezTo>
                    <a:pt x="12554" y="15515"/>
                    <a:pt x="12098" y="13813"/>
                    <a:pt x="11520" y="12142"/>
                  </a:cubicBezTo>
                  <a:cubicBezTo>
                    <a:pt x="10578" y="9102"/>
                    <a:pt x="9423" y="6093"/>
                    <a:pt x="7721" y="3448"/>
                  </a:cubicBezTo>
                  <a:cubicBezTo>
                    <a:pt x="6991" y="2324"/>
                    <a:pt x="5928" y="409"/>
                    <a:pt x="4529" y="44"/>
                  </a:cubicBezTo>
                  <a:cubicBezTo>
                    <a:pt x="4403" y="14"/>
                    <a:pt x="4281" y="0"/>
                    <a:pt x="4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8"/>
            <p:cNvSpPr/>
            <p:nvPr/>
          </p:nvSpPr>
          <p:spPr>
            <a:xfrm flipH="1">
              <a:off x="6540210" y="2064427"/>
              <a:ext cx="543149" cy="915397"/>
            </a:xfrm>
            <a:custGeom>
              <a:avLst/>
              <a:gdLst/>
              <a:ahLst/>
              <a:cxnLst/>
              <a:rect l="l" t="t" r="r" b="b"/>
              <a:pathLst>
                <a:path w="13040" h="21977" extrusionOk="0">
                  <a:moveTo>
                    <a:pt x="3496" y="0"/>
                  </a:moveTo>
                  <a:cubicBezTo>
                    <a:pt x="2523" y="456"/>
                    <a:pt x="1885" y="1824"/>
                    <a:pt x="1459" y="2675"/>
                  </a:cubicBezTo>
                  <a:cubicBezTo>
                    <a:pt x="821" y="4043"/>
                    <a:pt x="335" y="5471"/>
                    <a:pt x="243" y="6961"/>
                  </a:cubicBezTo>
                  <a:cubicBezTo>
                    <a:pt x="0" y="10122"/>
                    <a:pt x="1490" y="13101"/>
                    <a:pt x="2888" y="15958"/>
                  </a:cubicBezTo>
                  <a:cubicBezTo>
                    <a:pt x="3921" y="17964"/>
                    <a:pt x="4924" y="20001"/>
                    <a:pt x="5927" y="21976"/>
                  </a:cubicBezTo>
                  <a:cubicBezTo>
                    <a:pt x="8207" y="20912"/>
                    <a:pt x="10396" y="19697"/>
                    <a:pt x="12432" y="18268"/>
                  </a:cubicBezTo>
                  <a:cubicBezTo>
                    <a:pt x="12675" y="18116"/>
                    <a:pt x="12918" y="17934"/>
                    <a:pt x="13010" y="17660"/>
                  </a:cubicBezTo>
                  <a:cubicBezTo>
                    <a:pt x="13040" y="17478"/>
                    <a:pt x="13010" y="17295"/>
                    <a:pt x="12979" y="17113"/>
                  </a:cubicBezTo>
                  <a:cubicBezTo>
                    <a:pt x="12888" y="17022"/>
                    <a:pt x="12858" y="16900"/>
                    <a:pt x="12827" y="16809"/>
                  </a:cubicBezTo>
                  <a:cubicBezTo>
                    <a:pt x="12523" y="17022"/>
                    <a:pt x="12219" y="17295"/>
                    <a:pt x="11915" y="17599"/>
                  </a:cubicBezTo>
                  <a:cubicBezTo>
                    <a:pt x="11271" y="18297"/>
                    <a:pt x="10721" y="18877"/>
                    <a:pt x="9785" y="18877"/>
                  </a:cubicBezTo>
                  <a:cubicBezTo>
                    <a:pt x="9661" y="18877"/>
                    <a:pt x="9531" y="18867"/>
                    <a:pt x="9392" y="18846"/>
                  </a:cubicBezTo>
                  <a:cubicBezTo>
                    <a:pt x="6961" y="18420"/>
                    <a:pt x="7538" y="15532"/>
                    <a:pt x="6809" y="13921"/>
                  </a:cubicBezTo>
                  <a:cubicBezTo>
                    <a:pt x="6262" y="12584"/>
                    <a:pt x="6748" y="11703"/>
                    <a:pt x="7113" y="10183"/>
                  </a:cubicBezTo>
                  <a:cubicBezTo>
                    <a:pt x="7508" y="8633"/>
                    <a:pt x="7082" y="7447"/>
                    <a:pt x="6535" y="5806"/>
                  </a:cubicBezTo>
                  <a:cubicBezTo>
                    <a:pt x="5867" y="3769"/>
                    <a:pt x="3739" y="2128"/>
                    <a:pt x="3496" y="0"/>
                  </a:cubicBezTo>
                  <a:close/>
                </a:path>
              </a:pathLst>
            </a:custGeom>
            <a:solidFill>
              <a:srgbClr val="3F41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8"/>
            <p:cNvSpPr/>
            <p:nvPr/>
          </p:nvSpPr>
          <p:spPr>
            <a:xfrm flipH="1">
              <a:off x="6755429" y="1932722"/>
              <a:ext cx="1335712" cy="1774396"/>
            </a:xfrm>
            <a:custGeom>
              <a:avLst/>
              <a:gdLst/>
              <a:ahLst/>
              <a:cxnLst/>
              <a:rect l="l" t="t" r="r" b="b"/>
              <a:pathLst>
                <a:path w="32068" h="42600" extrusionOk="0">
                  <a:moveTo>
                    <a:pt x="22009" y="1"/>
                  </a:moveTo>
                  <a:cubicBezTo>
                    <a:pt x="20011" y="1"/>
                    <a:pt x="17986" y="262"/>
                    <a:pt x="16353" y="457"/>
                  </a:cubicBezTo>
                  <a:cubicBezTo>
                    <a:pt x="15046" y="609"/>
                    <a:pt x="13739" y="852"/>
                    <a:pt x="12584" y="1491"/>
                  </a:cubicBezTo>
                  <a:cubicBezTo>
                    <a:pt x="11520" y="2098"/>
                    <a:pt x="10700" y="3071"/>
                    <a:pt x="9970" y="4074"/>
                  </a:cubicBezTo>
                  <a:cubicBezTo>
                    <a:pt x="6748" y="8603"/>
                    <a:pt x="5289" y="14135"/>
                    <a:pt x="3617" y="19424"/>
                  </a:cubicBezTo>
                  <a:cubicBezTo>
                    <a:pt x="2432" y="23163"/>
                    <a:pt x="1155" y="26840"/>
                    <a:pt x="578" y="30670"/>
                  </a:cubicBezTo>
                  <a:cubicBezTo>
                    <a:pt x="0" y="34500"/>
                    <a:pt x="213" y="38603"/>
                    <a:pt x="1915" y="42099"/>
                  </a:cubicBezTo>
                  <a:cubicBezTo>
                    <a:pt x="1976" y="42251"/>
                    <a:pt x="2098" y="42464"/>
                    <a:pt x="2250" y="42525"/>
                  </a:cubicBezTo>
                  <a:cubicBezTo>
                    <a:pt x="2328" y="42577"/>
                    <a:pt x="2410" y="42600"/>
                    <a:pt x="2493" y="42600"/>
                  </a:cubicBezTo>
                  <a:cubicBezTo>
                    <a:pt x="2792" y="42600"/>
                    <a:pt x="3105" y="42300"/>
                    <a:pt x="3344" y="42038"/>
                  </a:cubicBezTo>
                  <a:cubicBezTo>
                    <a:pt x="4776" y="40285"/>
                    <a:pt x="16747" y="35327"/>
                    <a:pt x="20179" y="35327"/>
                  </a:cubicBezTo>
                  <a:cubicBezTo>
                    <a:pt x="20316" y="35327"/>
                    <a:pt x="20439" y="35335"/>
                    <a:pt x="20548" y="35351"/>
                  </a:cubicBezTo>
                  <a:cubicBezTo>
                    <a:pt x="20563" y="35354"/>
                    <a:pt x="20579" y="35355"/>
                    <a:pt x="20596" y="35355"/>
                  </a:cubicBezTo>
                  <a:cubicBezTo>
                    <a:pt x="21656" y="35355"/>
                    <a:pt x="25876" y="30749"/>
                    <a:pt x="26414" y="29941"/>
                  </a:cubicBezTo>
                  <a:cubicBezTo>
                    <a:pt x="26596" y="29637"/>
                    <a:pt x="28268" y="27479"/>
                    <a:pt x="28451" y="22646"/>
                  </a:cubicBezTo>
                  <a:cubicBezTo>
                    <a:pt x="28572" y="19393"/>
                    <a:pt x="32068" y="12919"/>
                    <a:pt x="31733" y="9667"/>
                  </a:cubicBezTo>
                  <a:cubicBezTo>
                    <a:pt x="31429" y="6779"/>
                    <a:pt x="30274" y="2828"/>
                    <a:pt x="27630" y="1187"/>
                  </a:cubicBezTo>
                  <a:cubicBezTo>
                    <a:pt x="26089" y="277"/>
                    <a:pt x="24063" y="1"/>
                    <a:pt x="220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8"/>
            <p:cNvSpPr/>
            <p:nvPr/>
          </p:nvSpPr>
          <p:spPr>
            <a:xfrm flipH="1">
              <a:off x="6773131" y="2064968"/>
              <a:ext cx="1314220" cy="1646732"/>
            </a:xfrm>
            <a:custGeom>
              <a:avLst/>
              <a:gdLst/>
              <a:ahLst/>
              <a:cxnLst/>
              <a:rect l="l" t="t" r="r" b="b"/>
              <a:pathLst>
                <a:path w="31552" h="39535" extrusionOk="0">
                  <a:moveTo>
                    <a:pt x="16854" y="1"/>
                  </a:moveTo>
                  <a:cubicBezTo>
                    <a:pt x="14338" y="1"/>
                    <a:pt x="11598" y="1270"/>
                    <a:pt x="10487" y="3635"/>
                  </a:cubicBezTo>
                  <a:cubicBezTo>
                    <a:pt x="9180" y="6279"/>
                    <a:pt x="10153" y="9531"/>
                    <a:pt x="9028" y="12297"/>
                  </a:cubicBezTo>
                  <a:cubicBezTo>
                    <a:pt x="8420" y="13908"/>
                    <a:pt x="7508" y="15215"/>
                    <a:pt x="7174" y="16948"/>
                  </a:cubicBezTo>
                  <a:cubicBezTo>
                    <a:pt x="6900" y="18316"/>
                    <a:pt x="6718" y="19623"/>
                    <a:pt x="6110" y="20930"/>
                  </a:cubicBezTo>
                  <a:cubicBezTo>
                    <a:pt x="5016" y="23209"/>
                    <a:pt x="3040" y="24881"/>
                    <a:pt x="1733" y="27039"/>
                  </a:cubicBezTo>
                  <a:cubicBezTo>
                    <a:pt x="1490" y="27647"/>
                    <a:pt x="1216" y="28225"/>
                    <a:pt x="912" y="28833"/>
                  </a:cubicBezTo>
                  <a:cubicBezTo>
                    <a:pt x="760" y="29137"/>
                    <a:pt x="517" y="29319"/>
                    <a:pt x="274" y="29441"/>
                  </a:cubicBezTo>
                  <a:cubicBezTo>
                    <a:pt x="0" y="32754"/>
                    <a:pt x="335" y="36097"/>
                    <a:pt x="1794" y="39046"/>
                  </a:cubicBezTo>
                  <a:cubicBezTo>
                    <a:pt x="1855" y="39198"/>
                    <a:pt x="1976" y="39380"/>
                    <a:pt x="2128" y="39471"/>
                  </a:cubicBezTo>
                  <a:cubicBezTo>
                    <a:pt x="2204" y="39515"/>
                    <a:pt x="2282" y="39534"/>
                    <a:pt x="2360" y="39534"/>
                  </a:cubicBezTo>
                  <a:cubicBezTo>
                    <a:pt x="2664" y="39534"/>
                    <a:pt x="2981" y="39250"/>
                    <a:pt x="3222" y="38985"/>
                  </a:cubicBezTo>
                  <a:cubicBezTo>
                    <a:pt x="4655" y="37231"/>
                    <a:pt x="16626" y="32273"/>
                    <a:pt x="20057" y="32273"/>
                  </a:cubicBezTo>
                  <a:cubicBezTo>
                    <a:pt x="20194" y="32273"/>
                    <a:pt x="20318" y="32281"/>
                    <a:pt x="20426" y="32298"/>
                  </a:cubicBezTo>
                  <a:cubicBezTo>
                    <a:pt x="20442" y="32300"/>
                    <a:pt x="20458" y="32301"/>
                    <a:pt x="20474" y="32301"/>
                  </a:cubicBezTo>
                  <a:cubicBezTo>
                    <a:pt x="21534" y="32301"/>
                    <a:pt x="25754" y="27665"/>
                    <a:pt x="26293" y="26887"/>
                  </a:cubicBezTo>
                  <a:cubicBezTo>
                    <a:pt x="26475" y="26583"/>
                    <a:pt x="28147" y="24425"/>
                    <a:pt x="28329" y="19592"/>
                  </a:cubicBezTo>
                  <a:cubicBezTo>
                    <a:pt x="28451" y="16705"/>
                    <a:pt x="31186" y="11264"/>
                    <a:pt x="31551" y="7829"/>
                  </a:cubicBezTo>
                  <a:cubicBezTo>
                    <a:pt x="30518" y="7738"/>
                    <a:pt x="29393" y="7282"/>
                    <a:pt x="28542" y="6978"/>
                  </a:cubicBezTo>
                  <a:cubicBezTo>
                    <a:pt x="26901" y="6370"/>
                    <a:pt x="24925" y="5641"/>
                    <a:pt x="23587" y="4516"/>
                  </a:cubicBezTo>
                  <a:cubicBezTo>
                    <a:pt x="22554" y="3604"/>
                    <a:pt x="21946" y="2297"/>
                    <a:pt x="20882" y="1416"/>
                  </a:cubicBezTo>
                  <a:cubicBezTo>
                    <a:pt x="19910" y="595"/>
                    <a:pt x="18663" y="139"/>
                    <a:pt x="17356" y="18"/>
                  </a:cubicBezTo>
                  <a:cubicBezTo>
                    <a:pt x="17190" y="6"/>
                    <a:pt x="17023" y="1"/>
                    <a:pt x="16854" y="1"/>
                  </a:cubicBezTo>
                  <a:close/>
                </a:path>
              </a:pathLst>
            </a:custGeom>
            <a:solidFill>
              <a:srgbClr val="3F41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8"/>
            <p:cNvSpPr/>
            <p:nvPr/>
          </p:nvSpPr>
          <p:spPr>
            <a:xfrm flipH="1">
              <a:off x="6728813" y="1654150"/>
              <a:ext cx="463967" cy="582677"/>
            </a:xfrm>
            <a:custGeom>
              <a:avLst/>
              <a:gdLst/>
              <a:ahLst/>
              <a:cxnLst/>
              <a:rect l="l" t="t" r="r" b="b"/>
              <a:pathLst>
                <a:path w="11139" h="13989" extrusionOk="0">
                  <a:moveTo>
                    <a:pt x="7196" y="1"/>
                  </a:moveTo>
                  <a:cubicBezTo>
                    <a:pt x="6643" y="1"/>
                    <a:pt x="6202" y="472"/>
                    <a:pt x="5819" y="914"/>
                  </a:cubicBezTo>
                  <a:cubicBezTo>
                    <a:pt x="3813" y="3346"/>
                    <a:pt x="2931" y="4227"/>
                    <a:pt x="925" y="6659"/>
                  </a:cubicBezTo>
                  <a:cubicBezTo>
                    <a:pt x="0" y="10060"/>
                    <a:pt x="4142" y="13988"/>
                    <a:pt x="4553" y="13988"/>
                  </a:cubicBezTo>
                  <a:cubicBezTo>
                    <a:pt x="4561" y="13988"/>
                    <a:pt x="4568" y="13987"/>
                    <a:pt x="4573" y="13984"/>
                  </a:cubicBezTo>
                  <a:cubicBezTo>
                    <a:pt x="5880" y="13224"/>
                    <a:pt x="6184" y="13194"/>
                    <a:pt x="7339" y="12252"/>
                  </a:cubicBezTo>
                  <a:cubicBezTo>
                    <a:pt x="8615" y="11248"/>
                    <a:pt x="9162" y="11005"/>
                    <a:pt x="10439" y="10033"/>
                  </a:cubicBezTo>
                  <a:cubicBezTo>
                    <a:pt x="10652" y="9850"/>
                    <a:pt x="10925" y="9637"/>
                    <a:pt x="11047" y="9364"/>
                  </a:cubicBezTo>
                  <a:cubicBezTo>
                    <a:pt x="11138" y="9090"/>
                    <a:pt x="11108" y="8756"/>
                    <a:pt x="11077" y="8482"/>
                  </a:cubicBezTo>
                  <a:cubicBezTo>
                    <a:pt x="10773" y="5929"/>
                    <a:pt x="10165" y="2373"/>
                    <a:pt x="8281" y="549"/>
                  </a:cubicBezTo>
                  <a:cubicBezTo>
                    <a:pt x="7977" y="276"/>
                    <a:pt x="7643" y="2"/>
                    <a:pt x="7247" y="2"/>
                  </a:cubicBezTo>
                  <a:cubicBezTo>
                    <a:pt x="7230" y="1"/>
                    <a:pt x="7213" y="1"/>
                    <a:pt x="7196" y="1"/>
                  </a:cubicBezTo>
                  <a:close/>
                </a:path>
              </a:pathLst>
            </a:custGeom>
            <a:solidFill>
              <a:srgbClr val="B29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8"/>
            <p:cNvSpPr/>
            <p:nvPr/>
          </p:nvSpPr>
          <p:spPr>
            <a:xfrm flipH="1">
              <a:off x="6727563" y="1744119"/>
              <a:ext cx="195017" cy="406445"/>
            </a:xfrm>
            <a:custGeom>
              <a:avLst/>
              <a:gdLst/>
              <a:ahLst/>
              <a:cxnLst/>
              <a:rect l="l" t="t" r="r" b="b"/>
              <a:pathLst>
                <a:path w="4682" h="9758" extrusionOk="0">
                  <a:moveTo>
                    <a:pt x="2949" y="0"/>
                  </a:moveTo>
                  <a:cubicBezTo>
                    <a:pt x="2311" y="1155"/>
                    <a:pt x="1672" y="2280"/>
                    <a:pt x="1125" y="3465"/>
                  </a:cubicBezTo>
                  <a:cubicBezTo>
                    <a:pt x="578" y="4681"/>
                    <a:pt x="0" y="5988"/>
                    <a:pt x="183" y="7326"/>
                  </a:cubicBezTo>
                  <a:cubicBezTo>
                    <a:pt x="304" y="8146"/>
                    <a:pt x="821" y="9058"/>
                    <a:pt x="1368" y="9757"/>
                  </a:cubicBezTo>
                  <a:cubicBezTo>
                    <a:pt x="2280" y="9180"/>
                    <a:pt x="3101" y="8541"/>
                    <a:pt x="3952" y="7873"/>
                  </a:cubicBezTo>
                  <a:cubicBezTo>
                    <a:pt x="4195" y="7660"/>
                    <a:pt x="4438" y="7477"/>
                    <a:pt x="4560" y="7143"/>
                  </a:cubicBezTo>
                  <a:cubicBezTo>
                    <a:pt x="4681" y="6900"/>
                    <a:pt x="4621" y="6535"/>
                    <a:pt x="4590" y="6292"/>
                  </a:cubicBezTo>
                  <a:cubicBezTo>
                    <a:pt x="4377" y="4438"/>
                    <a:pt x="3952" y="1915"/>
                    <a:pt x="2949" y="0"/>
                  </a:cubicBezTo>
                  <a:close/>
                </a:path>
              </a:pathLst>
            </a:custGeom>
            <a:solidFill>
              <a:srgbClr val="8640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8"/>
            <p:cNvSpPr/>
            <p:nvPr/>
          </p:nvSpPr>
          <p:spPr>
            <a:xfrm flipH="1">
              <a:off x="6535128" y="1452802"/>
              <a:ext cx="421648" cy="671980"/>
            </a:xfrm>
            <a:custGeom>
              <a:avLst/>
              <a:gdLst/>
              <a:ahLst/>
              <a:cxnLst/>
              <a:rect l="l" t="t" r="r" b="b"/>
              <a:pathLst>
                <a:path w="10123" h="16133" extrusionOk="0">
                  <a:moveTo>
                    <a:pt x="4972" y="0"/>
                  </a:moveTo>
                  <a:cubicBezTo>
                    <a:pt x="3336" y="0"/>
                    <a:pt x="2202" y="1675"/>
                    <a:pt x="1612" y="3043"/>
                  </a:cubicBezTo>
                  <a:cubicBezTo>
                    <a:pt x="609" y="5292"/>
                    <a:pt x="1" y="7693"/>
                    <a:pt x="92" y="10125"/>
                  </a:cubicBezTo>
                  <a:cubicBezTo>
                    <a:pt x="122" y="11158"/>
                    <a:pt x="274" y="12192"/>
                    <a:pt x="730" y="13073"/>
                  </a:cubicBezTo>
                  <a:cubicBezTo>
                    <a:pt x="1642" y="14867"/>
                    <a:pt x="3679" y="15900"/>
                    <a:pt x="5685" y="16113"/>
                  </a:cubicBezTo>
                  <a:cubicBezTo>
                    <a:pt x="5772" y="16113"/>
                    <a:pt x="5868" y="16133"/>
                    <a:pt x="5969" y="16133"/>
                  </a:cubicBezTo>
                  <a:cubicBezTo>
                    <a:pt x="6045" y="16133"/>
                    <a:pt x="6123" y="16122"/>
                    <a:pt x="6202" y="16082"/>
                  </a:cubicBezTo>
                  <a:cubicBezTo>
                    <a:pt x="6657" y="15930"/>
                    <a:pt x="6779" y="15414"/>
                    <a:pt x="6901" y="14958"/>
                  </a:cubicBezTo>
                  <a:cubicBezTo>
                    <a:pt x="7022" y="14502"/>
                    <a:pt x="7235" y="13955"/>
                    <a:pt x="7691" y="13924"/>
                  </a:cubicBezTo>
                  <a:cubicBezTo>
                    <a:pt x="7661" y="13742"/>
                    <a:pt x="7569" y="13590"/>
                    <a:pt x="7539" y="13377"/>
                  </a:cubicBezTo>
                  <a:lnTo>
                    <a:pt x="7539" y="13377"/>
                  </a:lnTo>
                  <a:cubicBezTo>
                    <a:pt x="7579" y="13392"/>
                    <a:pt x="7618" y="13399"/>
                    <a:pt x="7655" y="13399"/>
                  </a:cubicBezTo>
                  <a:cubicBezTo>
                    <a:pt x="7848" y="13399"/>
                    <a:pt x="8005" y="13221"/>
                    <a:pt x="8056" y="13043"/>
                  </a:cubicBezTo>
                  <a:cubicBezTo>
                    <a:pt x="8177" y="12861"/>
                    <a:pt x="8177" y="12587"/>
                    <a:pt x="8329" y="12435"/>
                  </a:cubicBezTo>
                  <a:cubicBezTo>
                    <a:pt x="8366" y="12390"/>
                    <a:pt x="8420" y="12378"/>
                    <a:pt x="8491" y="12378"/>
                  </a:cubicBezTo>
                  <a:cubicBezTo>
                    <a:pt x="8571" y="12378"/>
                    <a:pt x="8673" y="12393"/>
                    <a:pt x="8798" y="12393"/>
                  </a:cubicBezTo>
                  <a:cubicBezTo>
                    <a:pt x="9015" y="12393"/>
                    <a:pt x="9303" y="12348"/>
                    <a:pt x="9667" y="12101"/>
                  </a:cubicBezTo>
                  <a:cubicBezTo>
                    <a:pt x="9484" y="11189"/>
                    <a:pt x="9302" y="10307"/>
                    <a:pt x="9089" y="9395"/>
                  </a:cubicBezTo>
                  <a:cubicBezTo>
                    <a:pt x="9059" y="9213"/>
                    <a:pt x="9028" y="8970"/>
                    <a:pt x="9150" y="8818"/>
                  </a:cubicBezTo>
                  <a:cubicBezTo>
                    <a:pt x="9241" y="8636"/>
                    <a:pt x="9515" y="8605"/>
                    <a:pt x="9667" y="8453"/>
                  </a:cubicBezTo>
                  <a:cubicBezTo>
                    <a:pt x="9940" y="8240"/>
                    <a:pt x="9971" y="7876"/>
                    <a:pt x="10001" y="7541"/>
                  </a:cubicBezTo>
                  <a:cubicBezTo>
                    <a:pt x="10123" y="5930"/>
                    <a:pt x="10062" y="4350"/>
                    <a:pt x="9788" y="2739"/>
                  </a:cubicBezTo>
                  <a:cubicBezTo>
                    <a:pt x="9575" y="1705"/>
                    <a:pt x="9180" y="1097"/>
                    <a:pt x="7995" y="763"/>
                  </a:cubicBezTo>
                  <a:cubicBezTo>
                    <a:pt x="7205" y="581"/>
                    <a:pt x="6445" y="307"/>
                    <a:pt x="5654" y="94"/>
                  </a:cubicBezTo>
                  <a:cubicBezTo>
                    <a:pt x="5418" y="30"/>
                    <a:pt x="5191" y="0"/>
                    <a:pt x="4972" y="0"/>
                  </a:cubicBezTo>
                  <a:close/>
                </a:path>
              </a:pathLst>
            </a:custGeom>
            <a:solidFill>
              <a:srgbClr val="B29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8"/>
            <p:cNvSpPr/>
            <p:nvPr/>
          </p:nvSpPr>
          <p:spPr>
            <a:xfrm flipH="1">
              <a:off x="6479439" y="1335175"/>
              <a:ext cx="645697" cy="571014"/>
            </a:xfrm>
            <a:custGeom>
              <a:avLst/>
              <a:gdLst/>
              <a:ahLst/>
              <a:cxnLst/>
              <a:rect l="l" t="t" r="r" b="b"/>
              <a:pathLst>
                <a:path w="15502" h="13709" extrusionOk="0">
                  <a:moveTo>
                    <a:pt x="5927" y="0"/>
                  </a:moveTo>
                  <a:cubicBezTo>
                    <a:pt x="5441" y="0"/>
                    <a:pt x="4985" y="365"/>
                    <a:pt x="4863" y="821"/>
                  </a:cubicBezTo>
                  <a:cubicBezTo>
                    <a:pt x="4710" y="725"/>
                    <a:pt x="4519" y="665"/>
                    <a:pt x="4323" y="665"/>
                  </a:cubicBezTo>
                  <a:cubicBezTo>
                    <a:pt x="4209" y="665"/>
                    <a:pt x="4094" y="685"/>
                    <a:pt x="3982" y="730"/>
                  </a:cubicBezTo>
                  <a:cubicBezTo>
                    <a:pt x="3617" y="821"/>
                    <a:pt x="3313" y="1186"/>
                    <a:pt x="3101" y="1520"/>
                  </a:cubicBezTo>
                  <a:cubicBezTo>
                    <a:pt x="2949" y="1794"/>
                    <a:pt x="2888" y="2158"/>
                    <a:pt x="3009" y="2462"/>
                  </a:cubicBezTo>
                  <a:cubicBezTo>
                    <a:pt x="2868" y="2374"/>
                    <a:pt x="2685" y="2327"/>
                    <a:pt x="2503" y="2327"/>
                  </a:cubicBezTo>
                  <a:cubicBezTo>
                    <a:pt x="2372" y="2327"/>
                    <a:pt x="2242" y="2351"/>
                    <a:pt x="2128" y="2402"/>
                  </a:cubicBezTo>
                  <a:cubicBezTo>
                    <a:pt x="1733" y="2584"/>
                    <a:pt x="1520" y="3010"/>
                    <a:pt x="1398" y="3405"/>
                  </a:cubicBezTo>
                  <a:cubicBezTo>
                    <a:pt x="1277" y="3769"/>
                    <a:pt x="1277" y="4134"/>
                    <a:pt x="1429" y="4438"/>
                  </a:cubicBezTo>
                  <a:cubicBezTo>
                    <a:pt x="1348" y="4398"/>
                    <a:pt x="1246" y="4377"/>
                    <a:pt x="1141" y="4377"/>
                  </a:cubicBezTo>
                  <a:cubicBezTo>
                    <a:pt x="929" y="4377"/>
                    <a:pt x="699" y="4458"/>
                    <a:pt x="578" y="4621"/>
                  </a:cubicBezTo>
                  <a:cubicBezTo>
                    <a:pt x="274" y="4985"/>
                    <a:pt x="304" y="5532"/>
                    <a:pt x="578" y="5928"/>
                  </a:cubicBezTo>
                  <a:cubicBezTo>
                    <a:pt x="638" y="6049"/>
                    <a:pt x="760" y="6110"/>
                    <a:pt x="882" y="6140"/>
                  </a:cubicBezTo>
                  <a:lnTo>
                    <a:pt x="882" y="6201"/>
                  </a:lnTo>
                  <a:cubicBezTo>
                    <a:pt x="335" y="6414"/>
                    <a:pt x="0" y="7022"/>
                    <a:pt x="61" y="7599"/>
                  </a:cubicBezTo>
                  <a:cubicBezTo>
                    <a:pt x="122" y="7873"/>
                    <a:pt x="274" y="8116"/>
                    <a:pt x="456" y="8268"/>
                  </a:cubicBezTo>
                  <a:cubicBezTo>
                    <a:pt x="517" y="8329"/>
                    <a:pt x="608" y="8359"/>
                    <a:pt x="730" y="8390"/>
                  </a:cubicBezTo>
                  <a:lnTo>
                    <a:pt x="730" y="8633"/>
                  </a:lnTo>
                  <a:lnTo>
                    <a:pt x="730" y="8785"/>
                  </a:lnTo>
                  <a:cubicBezTo>
                    <a:pt x="486" y="9028"/>
                    <a:pt x="365" y="9332"/>
                    <a:pt x="304" y="9697"/>
                  </a:cubicBezTo>
                  <a:cubicBezTo>
                    <a:pt x="213" y="10031"/>
                    <a:pt x="274" y="10396"/>
                    <a:pt x="486" y="10700"/>
                  </a:cubicBezTo>
                  <a:cubicBezTo>
                    <a:pt x="608" y="10852"/>
                    <a:pt x="760" y="10943"/>
                    <a:pt x="912" y="11004"/>
                  </a:cubicBezTo>
                  <a:cubicBezTo>
                    <a:pt x="942" y="11216"/>
                    <a:pt x="942" y="11399"/>
                    <a:pt x="973" y="11551"/>
                  </a:cubicBezTo>
                  <a:lnTo>
                    <a:pt x="882" y="11763"/>
                  </a:lnTo>
                  <a:cubicBezTo>
                    <a:pt x="760" y="12067"/>
                    <a:pt x="730" y="12463"/>
                    <a:pt x="912" y="12767"/>
                  </a:cubicBezTo>
                  <a:cubicBezTo>
                    <a:pt x="1035" y="12951"/>
                    <a:pt x="1267" y="13080"/>
                    <a:pt x="1490" y="13080"/>
                  </a:cubicBezTo>
                  <a:cubicBezTo>
                    <a:pt x="1598" y="13080"/>
                    <a:pt x="1704" y="13049"/>
                    <a:pt x="1794" y="12979"/>
                  </a:cubicBezTo>
                  <a:cubicBezTo>
                    <a:pt x="1794" y="12979"/>
                    <a:pt x="1824" y="12979"/>
                    <a:pt x="1824" y="12949"/>
                  </a:cubicBezTo>
                  <a:cubicBezTo>
                    <a:pt x="2037" y="13071"/>
                    <a:pt x="2249" y="13131"/>
                    <a:pt x="2462" y="13253"/>
                  </a:cubicBezTo>
                  <a:cubicBezTo>
                    <a:pt x="2462" y="13435"/>
                    <a:pt x="2553" y="13709"/>
                    <a:pt x="2736" y="13709"/>
                  </a:cubicBezTo>
                  <a:cubicBezTo>
                    <a:pt x="2797" y="13709"/>
                    <a:pt x="2888" y="13678"/>
                    <a:pt x="2918" y="13648"/>
                  </a:cubicBezTo>
                  <a:cubicBezTo>
                    <a:pt x="3313" y="13374"/>
                    <a:pt x="3648" y="12979"/>
                    <a:pt x="3860" y="12584"/>
                  </a:cubicBezTo>
                  <a:lnTo>
                    <a:pt x="3860" y="12584"/>
                  </a:lnTo>
                  <a:cubicBezTo>
                    <a:pt x="3830" y="12827"/>
                    <a:pt x="3860" y="13071"/>
                    <a:pt x="3952" y="13344"/>
                  </a:cubicBezTo>
                  <a:cubicBezTo>
                    <a:pt x="3982" y="13435"/>
                    <a:pt x="4012" y="13557"/>
                    <a:pt x="4134" y="13557"/>
                  </a:cubicBezTo>
                  <a:cubicBezTo>
                    <a:pt x="4150" y="13561"/>
                    <a:pt x="4165" y="13563"/>
                    <a:pt x="4179" y="13563"/>
                  </a:cubicBezTo>
                  <a:cubicBezTo>
                    <a:pt x="4272" y="13563"/>
                    <a:pt x="4328" y="13480"/>
                    <a:pt x="4408" y="13374"/>
                  </a:cubicBezTo>
                  <a:cubicBezTo>
                    <a:pt x="4712" y="12919"/>
                    <a:pt x="4924" y="12371"/>
                    <a:pt x="5015" y="11824"/>
                  </a:cubicBezTo>
                  <a:cubicBezTo>
                    <a:pt x="5015" y="12007"/>
                    <a:pt x="5015" y="12189"/>
                    <a:pt x="5046" y="12341"/>
                  </a:cubicBezTo>
                  <a:cubicBezTo>
                    <a:pt x="5119" y="12536"/>
                    <a:pt x="5289" y="12672"/>
                    <a:pt x="5479" y="12672"/>
                  </a:cubicBezTo>
                  <a:cubicBezTo>
                    <a:pt x="5526" y="12672"/>
                    <a:pt x="5575" y="12663"/>
                    <a:pt x="5623" y="12645"/>
                  </a:cubicBezTo>
                  <a:cubicBezTo>
                    <a:pt x="5745" y="12615"/>
                    <a:pt x="5806" y="12493"/>
                    <a:pt x="5897" y="12341"/>
                  </a:cubicBezTo>
                  <a:cubicBezTo>
                    <a:pt x="5927" y="12371"/>
                    <a:pt x="5988" y="12371"/>
                    <a:pt x="6049" y="12371"/>
                  </a:cubicBezTo>
                  <a:cubicBezTo>
                    <a:pt x="6110" y="12463"/>
                    <a:pt x="6231" y="12523"/>
                    <a:pt x="6383" y="12523"/>
                  </a:cubicBezTo>
                  <a:cubicBezTo>
                    <a:pt x="6657" y="12523"/>
                    <a:pt x="6870" y="12341"/>
                    <a:pt x="6961" y="12128"/>
                  </a:cubicBezTo>
                  <a:cubicBezTo>
                    <a:pt x="6961" y="12067"/>
                    <a:pt x="6991" y="12037"/>
                    <a:pt x="6991" y="12037"/>
                  </a:cubicBezTo>
                  <a:cubicBezTo>
                    <a:pt x="6991" y="12007"/>
                    <a:pt x="6991" y="12007"/>
                    <a:pt x="7022" y="11976"/>
                  </a:cubicBezTo>
                  <a:lnTo>
                    <a:pt x="7022" y="11885"/>
                  </a:lnTo>
                  <a:lnTo>
                    <a:pt x="7022" y="11855"/>
                  </a:lnTo>
                  <a:cubicBezTo>
                    <a:pt x="7052" y="11733"/>
                    <a:pt x="7052" y="11612"/>
                    <a:pt x="7052" y="11460"/>
                  </a:cubicBezTo>
                  <a:cubicBezTo>
                    <a:pt x="7092" y="11600"/>
                    <a:pt x="7251" y="11687"/>
                    <a:pt x="7398" y="11687"/>
                  </a:cubicBezTo>
                  <a:cubicBezTo>
                    <a:pt x="7474" y="11687"/>
                    <a:pt x="7547" y="11663"/>
                    <a:pt x="7599" y="11612"/>
                  </a:cubicBezTo>
                  <a:cubicBezTo>
                    <a:pt x="7781" y="11460"/>
                    <a:pt x="7812" y="11156"/>
                    <a:pt x="7751" y="10912"/>
                  </a:cubicBezTo>
                  <a:cubicBezTo>
                    <a:pt x="7721" y="10700"/>
                    <a:pt x="7629" y="10517"/>
                    <a:pt x="7569" y="10365"/>
                  </a:cubicBezTo>
                  <a:lnTo>
                    <a:pt x="7569" y="10365"/>
                  </a:lnTo>
                  <a:cubicBezTo>
                    <a:pt x="7639" y="10408"/>
                    <a:pt x="7716" y="10430"/>
                    <a:pt x="7794" y="10430"/>
                  </a:cubicBezTo>
                  <a:cubicBezTo>
                    <a:pt x="7883" y="10430"/>
                    <a:pt x="7974" y="10400"/>
                    <a:pt x="8055" y="10335"/>
                  </a:cubicBezTo>
                  <a:cubicBezTo>
                    <a:pt x="8177" y="10213"/>
                    <a:pt x="8237" y="10092"/>
                    <a:pt x="8268" y="9940"/>
                  </a:cubicBezTo>
                  <a:cubicBezTo>
                    <a:pt x="8420" y="9879"/>
                    <a:pt x="8572" y="9757"/>
                    <a:pt x="8693" y="9636"/>
                  </a:cubicBezTo>
                  <a:cubicBezTo>
                    <a:pt x="8785" y="9636"/>
                    <a:pt x="8845" y="9605"/>
                    <a:pt x="8876" y="9575"/>
                  </a:cubicBezTo>
                  <a:cubicBezTo>
                    <a:pt x="9240" y="9301"/>
                    <a:pt x="8845" y="8785"/>
                    <a:pt x="9088" y="8572"/>
                  </a:cubicBezTo>
                  <a:cubicBezTo>
                    <a:pt x="9137" y="8530"/>
                    <a:pt x="9200" y="8516"/>
                    <a:pt x="9272" y="8516"/>
                  </a:cubicBezTo>
                  <a:cubicBezTo>
                    <a:pt x="9442" y="8516"/>
                    <a:pt x="9663" y="8598"/>
                    <a:pt x="9860" y="8598"/>
                  </a:cubicBezTo>
                  <a:cubicBezTo>
                    <a:pt x="9943" y="8598"/>
                    <a:pt x="10022" y="8583"/>
                    <a:pt x="10092" y="8542"/>
                  </a:cubicBezTo>
                  <a:cubicBezTo>
                    <a:pt x="10335" y="8390"/>
                    <a:pt x="10487" y="8025"/>
                    <a:pt x="10456" y="7721"/>
                  </a:cubicBezTo>
                  <a:lnTo>
                    <a:pt x="10517" y="7721"/>
                  </a:lnTo>
                  <a:cubicBezTo>
                    <a:pt x="10639" y="7903"/>
                    <a:pt x="10760" y="8086"/>
                    <a:pt x="10912" y="8238"/>
                  </a:cubicBezTo>
                  <a:cubicBezTo>
                    <a:pt x="10984" y="8333"/>
                    <a:pt x="11131" y="8448"/>
                    <a:pt x="11279" y="8448"/>
                  </a:cubicBezTo>
                  <a:cubicBezTo>
                    <a:pt x="11319" y="8448"/>
                    <a:pt x="11360" y="8439"/>
                    <a:pt x="11399" y="8420"/>
                  </a:cubicBezTo>
                  <a:cubicBezTo>
                    <a:pt x="11520" y="8390"/>
                    <a:pt x="11581" y="8329"/>
                    <a:pt x="11611" y="8238"/>
                  </a:cubicBezTo>
                  <a:cubicBezTo>
                    <a:pt x="11733" y="8086"/>
                    <a:pt x="11854" y="7934"/>
                    <a:pt x="11915" y="7751"/>
                  </a:cubicBezTo>
                  <a:cubicBezTo>
                    <a:pt x="12037" y="7751"/>
                    <a:pt x="12158" y="7751"/>
                    <a:pt x="12280" y="7782"/>
                  </a:cubicBezTo>
                  <a:cubicBezTo>
                    <a:pt x="12465" y="8046"/>
                    <a:pt x="12789" y="8219"/>
                    <a:pt x="13110" y="8219"/>
                  </a:cubicBezTo>
                  <a:cubicBezTo>
                    <a:pt x="13158" y="8219"/>
                    <a:pt x="13206" y="8215"/>
                    <a:pt x="13253" y="8207"/>
                  </a:cubicBezTo>
                  <a:cubicBezTo>
                    <a:pt x="13678" y="8086"/>
                    <a:pt x="13982" y="7660"/>
                    <a:pt x="13982" y="7204"/>
                  </a:cubicBezTo>
                  <a:lnTo>
                    <a:pt x="14104" y="7113"/>
                  </a:lnTo>
                  <a:cubicBezTo>
                    <a:pt x="14231" y="7222"/>
                    <a:pt x="14392" y="7277"/>
                    <a:pt x="14559" y="7277"/>
                  </a:cubicBezTo>
                  <a:cubicBezTo>
                    <a:pt x="14670" y="7277"/>
                    <a:pt x="14785" y="7253"/>
                    <a:pt x="14894" y="7204"/>
                  </a:cubicBezTo>
                  <a:cubicBezTo>
                    <a:pt x="15320" y="7052"/>
                    <a:pt x="15502" y="6566"/>
                    <a:pt x="15411" y="6140"/>
                  </a:cubicBezTo>
                  <a:cubicBezTo>
                    <a:pt x="15380" y="5928"/>
                    <a:pt x="15228" y="5715"/>
                    <a:pt x="15076" y="5563"/>
                  </a:cubicBezTo>
                  <a:cubicBezTo>
                    <a:pt x="15259" y="5502"/>
                    <a:pt x="15380" y="5320"/>
                    <a:pt x="15411" y="5076"/>
                  </a:cubicBezTo>
                  <a:cubicBezTo>
                    <a:pt x="15472" y="4864"/>
                    <a:pt x="15350" y="4621"/>
                    <a:pt x="15228" y="4438"/>
                  </a:cubicBezTo>
                  <a:cubicBezTo>
                    <a:pt x="15076" y="4165"/>
                    <a:pt x="14864" y="3952"/>
                    <a:pt x="14560" y="3861"/>
                  </a:cubicBezTo>
                  <a:cubicBezTo>
                    <a:pt x="14590" y="3830"/>
                    <a:pt x="14620" y="3739"/>
                    <a:pt x="14620" y="3709"/>
                  </a:cubicBezTo>
                  <a:cubicBezTo>
                    <a:pt x="14742" y="3374"/>
                    <a:pt x="14620" y="2949"/>
                    <a:pt x="14317" y="2706"/>
                  </a:cubicBezTo>
                  <a:cubicBezTo>
                    <a:pt x="14043" y="2432"/>
                    <a:pt x="13648" y="2341"/>
                    <a:pt x="13253" y="2310"/>
                  </a:cubicBezTo>
                  <a:cubicBezTo>
                    <a:pt x="13192" y="2310"/>
                    <a:pt x="13070" y="2310"/>
                    <a:pt x="12979" y="2341"/>
                  </a:cubicBezTo>
                  <a:cubicBezTo>
                    <a:pt x="13040" y="2158"/>
                    <a:pt x="13040" y="1946"/>
                    <a:pt x="12949" y="1733"/>
                  </a:cubicBezTo>
                  <a:cubicBezTo>
                    <a:pt x="12782" y="1316"/>
                    <a:pt x="12361" y="1026"/>
                    <a:pt x="11872" y="1026"/>
                  </a:cubicBezTo>
                  <a:cubicBezTo>
                    <a:pt x="11826" y="1026"/>
                    <a:pt x="11780" y="1029"/>
                    <a:pt x="11733" y="1034"/>
                  </a:cubicBezTo>
                  <a:cubicBezTo>
                    <a:pt x="11368" y="1064"/>
                    <a:pt x="10973" y="1247"/>
                    <a:pt x="10760" y="1551"/>
                  </a:cubicBezTo>
                  <a:cubicBezTo>
                    <a:pt x="10851" y="1247"/>
                    <a:pt x="10791" y="882"/>
                    <a:pt x="10547" y="639"/>
                  </a:cubicBezTo>
                  <a:cubicBezTo>
                    <a:pt x="10349" y="441"/>
                    <a:pt x="10061" y="346"/>
                    <a:pt x="9775" y="346"/>
                  </a:cubicBezTo>
                  <a:cubicBezTo>
                    <a:pt x="9622" y="346"/>
                    <a:pt x="9469" y="373"/>
                    <a:pt x="9332" y="426"/>
                  </a:cubicBezTo>
                  <a:cubicBezTo>
                    <a:pt x="9028" y="578"/>
                    <a:pt x="8785" y="791"/>
                    <a:pt x="8633" y="1095"/>
                  </a:cubicBezTo>
                  <a:cubicBezTo>
                    <a:pt x="8663" y="821"/>
                    <a:pt x="8572" y="578"/>
                    <a:pt x="8389" y="365"/>
                  </a:cubicBezTo>
                  <a:cubicBezTo>
                    <a:pt x="8207" y="203"/>
                    <a:pt x="7971" y="122"/>
                    <a:pt x="7725" y="122"/>
                  </a:cubicBezTo>
                  <a:cubicBezTo>
                    <a:pt x="7602" y="122"/>
                    <a:pt x="7478" y="142"/>
                    <a:pt x="7356" y="183"/>
                  </a:cubicBezTo>
                  <a:cubicBezTo>
                    <a:pt x="7174" y="274"/>
                    <a:pt x="6930" y="365"/>
                    <a:pt x="6870" y="608"/>
                  </a:cubicBezTo>
                  <a:lnTo>
                    <a:pt x="6870" y="639"/>
                  </a:lnTo>
                  <a:cubicBezTo>
                    <a:pt x="6687" y="304"/>
                    <a:pt x="6353" y="0"/>
                    <a:pt x="59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8"/>
            <p:cNvSpPr/>
            <p:nvPr/>
          </p:nvSpPr>
          <p:spPr>
            <a:xfrm flipH="1">
              <a:off x="6882010" y="1755407"/>
              <a:ext cx="141868" cy="190352"/>
            </a:xfrm>
            <a:custGeom>
              <a:avLst/>
              <a:gdLst/>
              <a:ahLst/>
              <a:cxnLst/>
              <a:rect l="l" t="t" r="r" b="b"/>
              <a:pathLst>
                <a:path w="3406" h="4570" extrusionOk="0">
                  <a:moveTo>
                    <a:pt x="1091" y="0"/>
                  </a:moveTo>
                  <a:cubicBezTo>
                    <a:pt x="1072" y="0"/>
                    <a:pt x="1053" y="1"/>
                    <a:pt x="1034" y="3"/>
                  </a:cubicBezTo>
                  <a:cubicBezTo>
                    <a:pt x="761" y="64"/>
                    <a:pt x="487" y="246"/>
                    <a:pt x="366" y="459"/>
                  </a:cubicBezTo>
                  <a:cubicBezTo>
                    <a:pt x="214" y="702"/>
                    <a:pt x="153" y="1006"/>
                    <a:pt x="92" y="1279"/>
                  </a:cubicBezTo>
                  <a:cubicBezTo>
                    <a:pt x="1" y="2222"/>
                    <a:pt x="305" y="3255"/>
                    <a:pt x="943" y="3954"/>
                  </a:cubicBezTo>
                  <a:cubicBezTo>
                    <a:pt x="1221" y="4287"/>
                    <a:pt x="1600" y="4570"/>
                    <a:pt x="2034" y="4570"/>
                  </a:cubicBezTo>
                  <a:cubicBezTo>
                    <a:pt x="2075" y="4570"/>
                    <a:pt x="2117" y="4567"/>
                    <a:pt x="2159" y="4562"/>
                  </a:cubicBezTo>
                  <a:cubicBezTo>
                    <a:pt x="2493" y="4532"/>
                    <a:pt x="2797" y="4258"/>
                    <a:pt x="2949" y="3924"/>
                  </a:cubicBezTo>
                  <a:cubicBezTo>
                    <a:pt x="3405" y="2799"/>
                    <a:pt x="2828" y="1340"/>
                    <a:pt x="2068" y="550"/>
                  </a:cubicBezTo>
                  <a:cubicBezTo>
                    <a:pt x="1837" y="261"/>
                    <a:pt x="1442" y="0"/>
                    <a:pt x="1091" y="0"/>
                  </a:cubicBezTo>
                  <a:close/>
                </a:path>
              </a:pathLst>
            </a:custGeom>
            <a:solidFill>
              <a:srgbClr val="B29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8"/>
            <p:cNvSpPr/>
            <p:nvPr/>
          </p:nvSpPr>
          <p:spPr>
            <a:xfrm flipH="1">
              <a:off x="5769181" y="3460827"/>
              <a:ext cx="822970" cy="464550"/>
            </a:xfrm>
            <a:custGeom>
              <a:avLst/>
              <a:gdLst/>
              <a:ahLst/>
              <a:cxnLst/>
              <a:rect l="l" t="t" r="r" b="b"/>
              <a:pathLst>
                <a:path w="19758" h="11153" extrusionOk="0">
                  <a:moveTo>
                    <a:pt x="3847" y="1"/>
                  </a:moveTo>
                  <a:cubicBezTo>
                    <a:pt x="3019" y="1"/>
                    <a:pt x="2189" y="392"/>
                    <a:pt x="1673" y="1065"/>
                  </a:cubicBezTo>
                  <a:cubicBezTo>
                    <a:pt x="1" y="3132"/>
                    <a:pt x="2767" y="5017"/>
                    <a:pt x="1976" y="7205"/>
                  </a:cubicBezTo>
                  <a:cubicBezTo>
                    <a:pt x="1824" y="7600"/>
                    <a:pt x="1642" y="7965"/>
                    <a:pt x="1642" y="8391"/>
                  </a:cubicBezTo>
                  <a:cubicBezTo>
                    <a:pt x="1642" y="9120"/>
                    <a:pt x="2341" y="9637"/>
                    <a:pt x="3040" y="9941"/>
                  </a:cubicBezTo>
                  <a:cubicBezTo>
                    <a:pt x="4530" y="10549"/>
                    <a:pt x="6201" y="10518"/>
                    <a:pt x="7782" y="10640"/>
                  </a:cubicBezTo>
                  <a:cubicBezTo>
                    <a:pt x="10069" y="10777"/>
                    <a:pt x="12357" y="11153"/>
                    <a:pt x="14612" y="11153"/>
                  </a:cubicBezTo>
                  <a:cubicBezTo>
                    <a:pt x="15863" y="11153"/>
                    <a:pt x="17104" y="11037"/>
                    <a:pt x="18329" y="10701"/>
                  </a:cubicBezTo>
                  <a:cubicBezTo>
                    <a:pt x="18968" y="10518"/>
                    <a:pt x="19758" y="10093"/>
                    <a:pt x="19728" y="9424"/>
                  </a:cubicBezTo>
                  <a:cubicBezTo>
                    <a:pt x="19697" y="8907"/>
                    <a:pt x="19272" y="8543"/>
                    <a:pt x="18846" y="8269"/>
                  </a:cubicBezTo>
                  <a:cubicBezTo>
                    <a:pt x="16566" y="6780"/>
                    <a:pt x="13770" y="6263"/>
                    <a:pt x="11369" y="4956"/>
                  </a:cubicBezTo>
                  <a:cubicBezTo>
                    <a:pt x="9606" y="4044"/>
                    <a:pt x="8086" y="2768"/>
                    <a:pt x="6627" y="1430"/>
                  </a:cubicBezTo>
                  <a:cubicBezTo>
                    <a:pt x="6050" y="913"/>
                    <a:pt x="5472" y="366"/>
                    <a:pt x="4712" y="154"/>
                  </a:cubicBezTo>
                  <a:cubicBezTo>
                    <a:pt x="4434" y="50"/>
                    <a:pt x="4140" y="1"/>
                    <a:pt x="3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8"/>
            <p:cNvSpPr/>
            <p:nvPr/>
          </p:nvSpPr>
          <p:spPr>
            <a:xfrm flipH="1">
              <a:off x="5769181" y="3772304"/>
              <a:ext cx="754577" cy="151740"/>
            </a:xfrm>
            <a:custGeom>
              <a:avLst/>
              <a:gdLst/>
              <a:ahLst/>
              <a:cxnLst/>
              <a:rect l="l" t="t" r="r" b="b"/>
              <a:pathLst>
                <a:path w="18116" h="3643" extrusionOk="0">
                  <a:moveTo>
                    <a:pt x="213" y="1"/>
                  </a:moveTo>
                  <a:cubicBezTo>
                    <a:pt x="122" y="305"/>
                    <a:pt x="0" y="578"/>
                    <a:pt x="0" y="882"/>
                  </a:cubicBezTo>
                  <a:cubicBezTo>
                    <a:pt x="0" y="1581"/>
                    <a:pt x="730" y="2129"/>
                    <a:pt x="1398" y="2433"/>
                  </a:cubicBezTo>
                  <a:cubicBezTo>
                    <a:pt x="2888" y="3040"/>
                    <a:pt x="4559" y="3010"/>
                    <a:pt x="6140" y="3101"/>
                  </a:cubicBezTo>
                  <a:cubicBezTo>
                    <a:pt x="8435" y="3258"/>
                    <a:pt x="10730" y="3643"/>
                    <a:pt x="12992" y="3643"/>
                  </a:cubicBezTo>
                  <a:cubicBezTo>
                    <a:pt x="14235" y="3643"/>
                    <a:pt x="15469" y="3527"/>
                    <a:pt x="16687" y="3192"/>
                  </a:cubicBezTo>
                  <a:cubicBezTo>
                    <a:pt x="17326" y="3010"/>
                    <a:pt x="18116" y="2585"/>
                    <a:pt x="18086" y="1885"/>
                  </a:cubicBezTo>
                  <a:cubicBezTo>
                    <a:pt x="18055" y="1551"/>
                    <a:pt x="17842" y="1278"/>
                    <a:pt x="17599" y="1065"/>
                  </a:cubicBezTo>
                  <a:cubicBezTo>
                    <a:pt x="16270" y="1981"/>
                    <a:pt x="14814" y="2260"/>
                    <a:pt x="13293" y="2260"/>
                  </a:cubicBezTo>
                  <a:cubicBezTo>
                    <a:pt x="12240" y="2260"/>
                    <a:pt x="11156" y="2126"/>
                    <a:pt x="10061" y="1977"/>
                  </a:cubicBezTo>
                  <a:cubicBezTo>
                    <a:pt x="8177" y="1703"/>
                    <a:pt x="6231" y="1733"/>
                    <a:pt x="4316" y="1490"/>
                  </a:cubicBezTo>
                  <a:cubicBezTo>
                    <a:pt x="2766" y="1278"/>
                    <a:pt x="1550" y="730"/>
                    <a:pt x="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8"/>
            <p:cNvSpPr/>
            <p:nvPr/>
          </p:nvSpPr>
          <p:spPr>
            <a:xfrm flipH="1">
              <a:off x="7032668" y="2349372"/>
              <a:ext cx="966046" cy="1605787"/>
            </a:xfrm>
            <a:custGeom>
              <a:avLst/>
              <a:gdLst/>
              <a:ahLst/>
              <a:cxnLst/>
              <a:rect l="l" t="t" r="r" b="b"/>
              <a:pathLst>
                <a:path w="23193" h="38552" extrusionOk="0">
                  <a:moveTo>
                    <a:pt x="18860" y="1"/>
                  </a:moveTo>
                  <a:cubicBezTo>
                    <a:pt x="17211" y="1"/>
                    <a:pt x="15497" y="970"/>
                    <a:pt x="14165" y="2096"/>
                  </a:cubicBezTo>
                  <a:cubicBezTo>
                    <a:pt x="9271" y="6229"/>
                    <a:pt x="6474" y="12278"/>
                    <a:pt x="3860" y="18175"/>
                  </a:cubicBezTo>
                  <a:cubicBezTo>
                    <a:pt x="2067" y="22126"/>
                    <a:pt x="608" y="25470"/>
                    <a:pt x="31" y="29756"/>
                  </a:cubicBezTo>
                  <a:lnTo>
                    <a:pt x="31" y="29725"/>
                  </a:lnTo>
                  <a:lnTo>
                    <a:pt x="31" y="29725"/>
                  </a:lnTo>
                  <a:cubicBezTo>
                    <a:pt x="0" y="33160"/>
                    <a:pt x="2280" y="36564"/>
                    <a:pt x="5502" y="37871"/>
                  </a:cubicBezTo>
                  <a:cubicBezTo>
                    <a:pt x="6597" y="38332"/>
                    <a:pt x="7779" y="38551"/>
                    <a:pt x="8968" y="38551"/>
                  </a:cubicBezTo>
                  <a:cubicBezTo>
                    <a:pt x="11309" y="38551"/>
                    <a:pt x="13678" y="37701"/>
                    <a:pt x="15472" y="36169"/>
                  </a:cubicBezTo>
                  <a:cubicBezTo>
                    <a:pt x="18785" y="33281"/>
                    <a:pt x="19879" y="28570"/>
                    <a:pt x="20700" y="24254"/>
                  </a:cubicBezTo>
                  <a:cubicBezTo>
                    <a:pt x="21763" y="18722"/>
                    <a:pt x="22706" y="13220"/>
                    <a:pt x="23101" y="7628"/>
                  </a:cubicBezTo>
                  <a:cubicBezTo>
                    <a:pt x="23162" y="6199"/>
                    <a:pt x="23192" y="4831"/>
                    <a:pt x="22858" y="3494"/>
                  </a:cubicBezTo>
                  <a:cubicBezTo>
                    <a:pt x="22523" y="2156"/>
                    <a:pt x="21672" y="910"/>
                    <a:pt x="20426" y="333"/>
                  </a:cubicBezTo>
                  <a:cubicBezTo>
                    <a:pt x="19921" y="102"/>
                    <a:pt x="19394" y="1"/>
                    <a:pt x="188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8"/>
            <p:cNvSpPr/>
            <p:nvPr/>
          </p:nvSpPr>
          <p:spPr>
            <a:xfrm flipH="1">
              <a:off x="7031418" y="2427762"/>
              <a:ext cx="373540" cy="868580"/>
            </a:xfrm>
            <a:custGeom>
              <a:avLst/>
              <a:gdLst/>
              <a:ahLst/>
              <a:cxnLst/>
              <a:rect l="l" t="t" r="r" b="b"/>
              <a:pathLst>
                <a:path w="8968" h="20853" extrusionOk="0">
                  <a:moveTo>
                    <a:pt x="7934" y="1"/>
                  </a:moveTo>
                  <a:cubicBezTo>
                    <a:pt x="7663" y="253"/>
                    <a:pt x="7317" y="418"/>
                    <a:pt x="6936" y="418"/>
                  </a:cubicBezTo>
                  <a:cubicBezTo>
                    <a:pt x="6720" y="418"/>
                    <a:pt x="6493" y="365"/>
                    <a:pt x="6262" y="244"/>
                  </a:cubicBezTo>
                  <a:cubicBezTo>
                    <a:pt x="6043" y="131"/>
                    <a:pt x="5824" y="80"/>
                    <a:pt x="5607" y="80"/>
                  </a:cubicBezTo>
                  <a:cubicBezTo>
                    <a:pt x="4077" y="80"/>
                    <a:pt x="2649" y="2603"/>
                    <a:pt x="2037" y="3587"/>
                  </a:cubicBezTo>
                  <a:cubicBezTo>
                    <a:pt x="1095" y="5259"/>
                    <a:pt x="1" y="7417"/>
                    <a:pt x="1" y="9393"/>
                  </a:cubicBezTo>
                  <a:cubicBezTo>
                    <a:pt x="1" y="12189"/>
                    <a:pt x="1764" y="15290"/>
                    <a:pt x="3375" y="17448"/>
                  </a:cubicBezTo>
                  <a:cubicBezTo>
                    <a:pt x="4287" y="18724"/>
                    <a:pt x="5381" y="19879"/>
                    <a:pt x="6688" y="20852"/>
                  </a:cubicBezTo>
                  <a:cubicBezTo>
                    <a:pt x="7630" y="15837"/>
                    <a:pt x="8451" y="10761"/>
                    <a:pt x="8815" y="5685"/>
                  </a:cubicBezTo>
                  <a:cubicBezTo>
                    <a:pt x="8876" y="4317"/>
                    <a:pt x="8967" y="2919"/>
                    <a:pt x="8603" y="1581"/>
                  </a:cubicBezTo>
                  <a:cubicBezTo>
                    <a:pt x="8451" y="1034"/>
                    <a:pt x="8238" y="518"/>
                    <a:pt x="79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8"/>
            <p:cNvSpPr/>
            <p:nvPr/>
          </p:nvSpPr>
          <p:spPr>
            <a:xfrm flipH="1">
              <a:off x="6313579" y="2346998"/>
              <a:ext cx="1076176" cy="1362078"/>
            </a:xfrm>
            <a:custGeom>
              <a:avLst/>
              <a:gdLst/>
              <a:ahLst/>
              <a:cxnLst/>
              <a:rect l="l" t="t" r="r" b="b"/>
              <a:pathLst>
                <a:path w="25837" h="32701" extrusionOk="0">
                  <a:moveTo>
                    <a:pt x="4010" y="0"/>
                  </a:moveTo>
                  <a:cubicBezTo>
                    <a:pt x="2966" y="0"/>
                    <a:pt x="1922" y="342"/>
                    <a:pt x="1186" y="1150"/>
                  </a:cubicBezTo>
                  <a:cubicBezTo>
                    <a:pt x="0" y="2396"/>
                    <a:pt x="335" y="4979"/>
                    <a:pt x="456" y="6560"/>
                  </a:cubicBezTo>
                  <a:cubicBezTo>
                    <a:pt x="639" y="8748"/>
                    <a:pt x="1004" y="10967"/>
                    <a:pt x="1763" y="13034"/>
                  </a:cubicBezTo>
                  <a:cubicBezTo>
                    <a:pt x="3070" y="16560"/>
                    <a:pt x="5593" y="19508"/>
                    <a:pt x="8207" y="22214"/>
                  </a:cubicBezTo>
                  <a:cubicBezTo>
                    <a:pt x="11885" y="26013"/>
                    <a:pt x="15897" y="29539"/>
                    <a:pt x="20153" y="32700"/>
                  </a:cubicBezTo>
                  <a:cubicBezTo>
                    <a:pt x="22372" y="31363"/>
                    <a:pt x="24347" y="29630"/>
                    <a:pt x="25837" y="27502"/>
                  </a:cubicBezTo>
                  <a:cubicBezTo>
                    <a:pt x="19241" y="20724"/>
                    <a:pt x="15745" y="11575"/>
                    <a:pt x="10031" y="4037"/>
                  </a:cubicBezTo>
                  <a:cubicBezTo>
                    <a:pt x="8967" y="2608"/>
                    <a:pt x="7721" y="1150"/>
                    <a:pt x="6080" y="450"/>
                  </a:cubicBezTo>
                  <a:cubicBezTo>
                    <a:pt x="5457" y="164"/>
                    <a:pt x="4733" y="0"/>
                    <a:pt x="40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8"/>
            <p:cNvSpPr/>
            <p:nvPr/>
          </p:nvSpPr>
          <p:spPr>
            <a:xfrm flipH="1">
              <a:off x="6164171" y="3621647"/>
              <a:ext cx="73475" cy="74766"/>
            </a:xfrm>
            <a:custGeom>
              <a:avLst/>
              <a:gdLst/>
              <a:ahLst/>
              <a:cxnLst/>
              <a:rect l="l" t="t" r="r" b="b"/>
              <a:pathLst>
                <a:path w="1764" h="1795" fill="none" extrusionOk="0">
                  <a:moveTo>
                    <a:pt x="1" y="1794"/>
                  </a:moveTo>
                  <a:cubicBezTo>
                    <a:pt x="487" y="1156"/>
                    <a:pt x="1095" y="548"/>
                    <a:pt x="1764" y="1"/>
                  </a:cubicBez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8"/>
            <p:cNvSpPr/>
            <p:nvPr/>
          </p:nvSpPr>
          <p:spPr>
            <a:xfrm flipH="1">
              <a:off x="6104650" y="3667257"/>
              <a:ext cx="57022" cy="59521"/>
            </a:xfrm>
            <a:custGeom>
              <a:avLst/>
              <a:gdLst/>
              <a:ahLst/>
              <a:cxnLst/>
              <a:rect l="l" t="t" r="r" b="b"/>
              <a:pathLst>
                <a:path w="1369" h="1429" fill="none" extrusionOk="0">
                  <a:moveTo>
                    <a:pt x="91" y="1368"/>
                  </a:moveTo>
                  <a:cubicBezTo>
                    <a:pt x="122" y="1429"/>
                    <a:pt x="0" y="1429"/>
                    <a:pt x="0" y="1337"/>
                  </a:cubicBezTo>
                  <a:cubicBezTo>
                    <a:pt x="31" y="1277"/>
                    <a:pt x="122" y="1277"/>
                    <a:pt x="152" y="1216"/>
                  </a:cubicBezTo>
                  <a:cubicBezTo>
                    <a:pt x="487" y="760"/>
                    <a:pt x="912" y="334"/>
                    <a:pt x="1368" y="0"/>
                  </a:cubicBez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8"/>
            <p:cNvSpPr/>
            <p:nvPr/>
          </p:nvSpPr>
          <p:spPr>
            <a:xfrm flipH="1">
              <a:off x="6018596" y="3696372"/>
              <a:ext cx="69643" cy="59521"/>
            </a:xfrm>
            <a:custGeom>
              <a:avLst/>
              <a:gdLst/>
              <a:ahLst/>
              <a:cxnLst/>
              <a:rect l="l" t="t" r="r" b="b"/>
              <a:pathLst>
                <a:path w="1672" h="1429" fill="none" extrusionOk="0">
                  <a:moveTo>
                    <a:pt x="0" y="1429"/>
                  </a:moveTo>
                  <a:cubicBezTo>
                    <a:pt x="456" y="973"/>
                    <a:pt x="912" y="517"/>
                    <a:pt x="1398" y="122"/>
                  </a:cubicBezTo>
                  <a:cubicBezTo>
                    <a:pt x="1459" y="31"/>
                    <a:pt x="1672" y="0"/>
                    <a:pt x="1672" y="122"/>
                  </a:cubicBez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8"/>
            <p:cNvSpPr/>
            <p:nvPr/>
          </p:nvSpPr>
          <p:spPr>
            <a:xfrm flipH="1">
              <a:off x="5961615" y="3733068"/>
              <a:ext cx="48150" cy="45609"/>
            </a:xfrm>
            <a:custGeom>
              <a:avLst/>
              <a:gdLst/>
              <a:ahLst/>
              <a:cxnLst/>
              <a:rect l="l" t="t" r="r" b="b"/>
              <a:pathLst>
                <a:path w="1156" h="1095" fill="none" extrusionOk="0">
                  <a:moveTo>
                    <a:pt x="1" y="973"/>
                  </a:moveTo>
                  <a:cubicBezTo>
                    <a:pt x="31" y="1064"/>
                    <a:pt x="153" y="1095"/>
                    <a:pt x="244" y="1004"/>
                  </a:cubicBezTo>
                  <a:cubicBezTo>
                    <a:pt x="305" y="973"/>
                    <a:pt x="335" y="852"/>
                    <a:pt x="396" y="791"/>
                  </a:cubicBezTo>
                  <a:cubicBezTo>
                    <a:pt x="548" y="457"/>
                    <a:pt x="852" y="183"/>
                    <a:pt x="1156" y="1"/>
                  </a:cubicBezTo>
                </a:path>
              </a:pathLst>
            </a:custGeom>
            <a:noFill/>
            <a:ln w="9875" cap="flat" cmpd="sng">
              <a:solidFill>
                <a:schemeClr val="l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8"/>
            <p:cNvSpPr/>
            <p:nvPr/>
          </p:nvSpPr>
          <p:spPr>
            <a:xfrm flipH="1">
              <a:off x="5653970" y="2214876"/>
              <a:ext cx="141827" cy="154697"/>
            </a:xfrm>
            <a:custGeom>
              <a:avLst/>
              <a:gdLst/>
              <a:ahLst/>
              <a:cxnLst/>
              <a:rect l="l" t="t" r="r" b="b"/>
              <a:pathLst>
                <a:path w="3405" h="3714" extrusionOk="0">
                  <a:moveTo>
                    <a:pt x="3362" y="1"/>
                  </a:moveTo>
                  <a:cubicBezTo>
                    <a:pt x="3166" y="1"/>
                    <a:pt x="2271" y="207"/>
                    <a:pt x="1" y="3349"/>
                  </a:cubicBezTo>
                  <a:lnTo>
                    <a:pt x="2159" y="3714"/>
                  </a:lnTo>
                  <a:lnTo>
                    <a:pt x="3405" y="5"/>
                  </a:lnTo>
                  <a:cubicBezTo>
                    <a:pt x="3405" y="5"/>
                    <a:pt x="3391" y="1"/>
                    <a:pt x="3362" y="1"/>
                  </a:cubicBezTo>
                  <a:close/>
                </a:path>
              </a:pathLst>
            </a:custGeom>
            <a:solidFill>
              <a:srgbClr val="CCD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8"/>
            <p:cNvSpPr/>
            <p:nvPr/>
          </p:nvSpPr>
          <p:spPr>
            <a:xfrm flipH="1">
              <a:off x="5619773" y="2216292"/>
              <a:ext cx="125749" cy="155822"/>
            </a:xfrm>
            <a:custGeom>
              <a:avLst/>
              <a:gdLst/>
              <a:ahLst/>
              <a:cxnLst/>
              <a:rect l="l" t="t" r="r" b="b"/>
              <a:pathLst>
                <a:path w="3019" h="3741" extrusionOk="0">
                  <a:moveTo>
                    <a:pt x="2195" y="1"/>
                  </a:moveTo>
                  <a:cubicBezTo>
                    <a:pt x="2102" y="1"/>
                    <a:pt x="1" y="679"/>
                    <a:pt x="952" y="3740"/>
                  </a:cubicBezTo>
                  <a:cubicBezTo>
                    <a:pt x="952" y="3740"/>
                    <a:pt x="1438" y="1491"/>
                    <a:pt x="3019" y="883"/>
                  </a:cubicBezTo>
                  <a:lnTo>
                    <a:pt x="2198" y="2"/>
                  </a:lnTo>
                  <a:cubicBezTo>
                    <a:pt x="2198" y="1"/>
                    <a:pt x="2197" y="1"/>
                    <a:pt x="2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8"/>
            <p:cNvSpPr/>
            <p:nvPr/>
          </p:nvSpPr>
          <p:spPr>
            <a:xfrm flipH="1">
              <a:off x="5889431" y="2279645"/>
              <a:ext cx="391242" cy="434311"/>
            </a:xfrm>
            <a:custGeom>
              <a:avLst/>
              <a:gdLst/>
              <a:ahLst/>
              <a:cxnLst/>
              <a:rect l="l" t="t" r="r" b="b"/>
              <a:pathLst>
                <a:path w="9393" h="10427" extrusionOk="0">
                  <a:moveTo>
                    <a:pt x="9119" y="1"/>
                  </a:moveTo>
                  <a:lnTo>
                    <a:pt x="0" y="9271"/>
                  </a:lnTo>
                  <a:lnTo>
                    <a:pt x="395" y="10426"/>
                  </a:lnTo>
                  <a:lnTo>
                    <a:pt x="8724" y="4074"/>
                  </a:lnTo>
                  <a:lnTo>
                    <a:pt x="9392" y="1247"/>
                  </a:lnTo>
                  <a:lnTo>
                    <a:pt x="9119" y="1"/>
                  </a:lnTo>
                  <a:close/>
                </a:path>
              </a:pathLst>
            </a:custGeom>
            <a:solidFill>
              <a:srgbClr val="CCD8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8"/>
            <p:cNvSpPr/>
            <p:nvPr/>
          </p:nvSpPr>
          <p:spPr>
            <a:xfrm flipH="1">
              <a:off x="5705869" y="2277021"/>
              <a:ext cx="195017" cy="114086"/>
            </a:xfrm>
            <a:custGeom>
              <a:avLst/>
              <a:gdLst/>
              <a:ahLst/>
              <a:cxnLst/>
              <a:rect l="l" t="t" r="r" b="b"/>
              <a:pathLst>
                <a:path w="4682" h="2739" extrusionOk="0">
                  <a:moveTo>
                    <a:pt x="1181" y="0"/>
                  </a:moveTo>
                  <a:cubicBezTo>
                    <a:pt x="825" y="0"/>
                    <a:pt x="433" y="29"/>
                    <a:pt x="1" y="94"/>
                  </a:cubicBezTo>
                  <a:lnTo>
                    <a:pt x="274" y="1371"/>
                  </a:lnTo>
                  <a:lnTo>
                    <a:pt x="2250" y="2738"/>
                  </a:lnTo>
                  <a:lnTo>
                    <a:pt x="4682" y="2282"/>
                  </a:lnTo>
                  <a:cubicBezTo>
                    <a:pt x="4682" y="2282"/>
                    <a:pt x="4338" y="0"/>
                    <a:pt x="11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8"/>
            <p:cNvSpPr/>
            <p:nvPr/>
          </p:nvSpPr>
          <p:spPr>
            <a:xfrm flipH="1">
              <a:off x="5705869" y="2329004"/>
              <a:ext cx="562225" cy="392533"/>
            </a:xfrm>
            <a:custGeom>
              <a:avLst/>
              <a:gdLst/>
              <a:ahLst/>
              <a:cxnLst/>
              <a:rect l="l" t="t" r="r" b="b"/>
              <a:pathLst>
                <a:path w="13498" h="9424" extrusionOk="0">
                  <a:moveTo>
                    <a:pt x="10246" y="1"/>
                  </a:moveTo>
                  <a:cubicBezTo>
                    <a:pt x="9582" y="1"/>
                    <a:pt x="9090" y="62"/>
                    <a:pt x="9090" y="62"/>
                  </a:cubicBezTo>
                  <a:cubicBezTo>
                    <a:pt x="9090" y="62"/>
                    <a:pt x="0" y="9242"/>
                    <a:pt x="91" y="9242"/>
                  </a:cubicBezTo>
                  <a:cubicBezTo>
                    <a:pt x="92" y="9242"/>
                    <a:pt x="92" y="9242"/>
                    <a:pt x="93" y="9241"/>
                  </a:cubicBezTo>
                  <a:cubicBezTo>
                    <a:pt x="382" y="9088"/>
                    <a:pt x="809" y="9033"/>
                    <a:pt x="1274" y="9033"/>
                  </a:cubicBezTo>
                  <a:cubicBezTo>
                    <a:pt x="2472" y="9033"/>
                    <a:pt x="3923" y="9402"/>
                    <a:pt x="3923" y="9424"/>
                  </a:cubicBezTo>
                  <a:lnTo>
                    <a:pt x="13498" y="1034"/>
                  </a:lnTo>
                  <a:cubicBezTo>
                    <a:pt x="12893" y="165"/>
                    <a:pt x="11337" y="1"/>
                    <a:pt x="10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8"/>
            <p:cNvSpPr/>
            <p:nvPr/>
          </p:nvSpPr>
          <p:spPr>
            <a:xfrm flipH="1">
              <a:off x="5903385" y="2536641"/>
              <a:ext cx="221591" cy="335261"/>
            </a:xfrm>
            <a:custGeom>
              <a:avLst/>
              <a:gdLst/>
              <a:ahLst/>
              <a:cxnLst/>
              <a:rect l="l" t="t" r="r" b="b"/>
              <a:pathLst>
                <a:path w="5320" h="8049" extrusionOk="0">
                  <a:moveTo>
                    <a:pt x="5259" y="1"/>
                  </a:moveTo>
                  <a:cubicBezTo>
                    <a:pt x="4925" y="305"/>
                    <a:pt x="4712" y="761"/>
                    <a:pt x="4651" y="1247"/>
                  </a:cubicBezTo>
                  <a:lnTo>
                    <a:pt x="4651" y="92"/>
                  </a:lnTo>
                  <a:cubicBezTo>
                    <a:pt x="3800" y="761"/>
                    <a:pt x="3192" y="1733"/>
                    <a:pt x="2980" y="2797"/>
                  </a:cubicBezTo>
                  <a:cubicBezTo>
                    <a:pt x="2828" y="2645"/>
                    <a:pt x="2797" y="2432"/>
                    <a:pt x="2767" y="2189"/>
                  </a:cubicBezTo>
                  <a:cubicBezTo>
                    <a:pt x="2676" y="1977"/>
                    <a:pt x="2584" y="1733"/>
                    <a:pt x="2341" y="1733"/>
                  </a:cubicBezTo>
                  <a:cubicBezTo>
                    <a:pt x="2220" y="1733"/>
                    <a:pt x="2128" y="1764"/>
                    <a:pt x="2037" y="1855"/>
                  </a:cubicBezTo>
                  <a:cubicBezTo>
                    <a:pt x="1551" y="2280"/>
                    <a:pt x="1460" y="3040"/>
                    <a:pt x="1429" y="3679"/>
                  </a:cubicBezTo>
                  <a:cubicBezTo>
                    <a:pt x="1429" y="3496"/>
                    <a:pt x="1399" y="3253"/>
                    <a:pt x="1308" y="3101"/>
                  </a:cubicBezTo>
                  <a:cubicBezTo>
                    <a:pt x="1226" y="2938"/>
                    <a:pt x="1071" y="2823"/>
                    <a:pt x="886" y="2823"/>
                  </a:cubicBezTo>
                  <a:cubicBezTo>
                    <a:pt x="865" y="2823"/>
                    <a:pt x="843" y="2824"/>
                    <a:pt x="821" y="2828"/>
                  </a:cubicBezTo>
                  <a:cubicBezTo>
                    <a:pt x="669" y="2888"/>
                    <a:pt x="609" y="2980"/>
                    <a:pt x="518" y="3101"/>
                  </a:cubicBezTo>
                  <a:cubicBezTo>
                    <a:pt x="183" y="3709"/>
                    <a:pt x="335" y="4439"/>
                    <a:pt x="335" y="5107"/>
                  </a:cubicBezTo>
                  <a:cubicBezTo>
                    <a:pt x="335" y="5440"/>
                    <a:pt x="303" y="5757"/>
                    <a:pt x="226" y="6070"/>
                  </a:cubicBezTo>
                  <a:lnTo>
                    <a:pt x="226" y="6070"/>
                  </a:lnTo>
                  <a:cubicBezTo>
                    <a:pt x="82" y="6329"/>
                    <a:pt x="1" y="6620"/>
                    <a:pt x="1" y="6901"/>
                  </a:cubicBezTo>
                  <a:cubicBezTo>
                    <a:pt x="1" y="7417"/>
                    <a:pt x="335" y="7934"/>
                    <a:pt x="821" y="8025"/>
                  </a:cubicBezTo>
                  <a:cubicBezTo>
                    <a:pt x="885" y="8041"/>
                    <a:pt x="950" y="8049"/>
                    <a:pt x="1016" y="8049"/>
                  </a:cubicBezTo>
                  <a:cubicBezTo>
                    <a:pt x="1450" y="8049"/>
                    <a:pt x="1889" y="7714"/>
                    <a:pt x="1916" y="7265"/>
                  </a:cubicBezTo>
                  <a:cubicBezTo>
                    <a:pt x="2034" y="7325"/>
                    <a:pt x="2166" y="7351"/>
                    <a:pt x="2300" y="7351"/>
                  </a:cubicBezTo>
                  <a:cubicBezTo>
                    <a:pt x="2509" y="7351"/>
                    <a:pt x="2721" y="7285"/>
                    <a:pt x="2888" y="7174"/>
                  </a:cubicBezTo>
                  <a:cubicBezTo>
                    <a:pt x="3132" y="6931"/>
                    <a:pt x="3284" y="6597"/>
                    <a:pt x="3223" y="6262"/>
                  </a:cubicBezTo>
                  <a:lnTo>
                    <a:pt x="3223" y="6262"/>
                  </a:lnTo>
                  <a:cubicBezTo>
                    <a:pt x="3278" y="6317"/>
                    <a:pt x="3341" y="6340"/>
                    <a:pt x="3406" y="6340"/>
                  </a:cubicBezTo>
                  <a:cubicBezTo>
                    <a:pt x="3521" y="6340"/>
                    <a:pt x="3642" y="6268"/>
                    <a:pt x="3739" y="6171"/>
                  </a:cubicBezTo>
                  <a:cubicBezTo>
                    <a:pt x="3861" y="6019"/>
                    <a:pt x="3952" y="5837"/>
                    <a:pt x="3983" y="5654"/>
                  </a:cubicBezTo>
                  <a:lnTo>
                    <a:pt x="5016" y="1642"/>
                  </a:lnTo>
                  <a:cubicBezTo>
                    <a:pt x="5168" y="1125"/>
                    <a:pt x="5320" y="548"/>
                    <a:pt x="5259" y="1"/>
                  </a:cubicBezTo>
                  <a:close/>
                </a:path>
              </a:pathLst>
            </a:custGeom>
            <a:solidFill>
              <a:srgbClr val="B29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8"/>
            <p:cNvSpPr/>
            <p:nvPr/>
          </p:nvSpPr>
          <p:spPr>
            <a:xfrm flipH="1">
              <a:off x="6055292" y="2677177"/>
              <a:ext cx="11454" cy="106380"/>
            </a:xfrm>
            <a:custGeom>
              <a:avLst/>
              <a:gdLst/>
              <a:ahLst/>
              <a:cxnLst/>
              <a:rect l="l" t="t" r="r" b="b"/>
              <a:pathLst>
                <a:path w="275" h="2554" fill="none" extrusionOk="0">
                  <a:moveTo>
                    <a:pt x="244" y="2554"/>
                  </a:moveTo>
                  <a:cubicBezTo>
                    <a:pt x="275" y="1703"/>
                    <a:pt x="183" y="821"/>
                    <a:pt x="1" y="1"/>
                  </a:cubicBezTo>
                </a:path>
              </a:pathLst>
            </a:custGeom>
            <a:noFill/>
            <a:ln w="4550" cap="flat" cmpd="sng">
              <a:solidFill>
                <a:srgbClr val="86404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8"/>
            <p:cNvSpPr/>
            <p:nvPr/>
          </p:nvSpPr>
          <p:spPr>
            <a:xfrm flipH="1">
              <a:off x="5995770" y="2648062"/>
              <a:ext cx="7664" cy="106380"/>
            </a:xfrm>
            <a:custGeom>
              <a:avLst/>
              <a:gdLst/>
              <a:ahLst/>
              <a:cxnLst/>
              <a:rect l="l" t="t" r="r" b="b"/>
              <a:pathLst>
                <a:path w="184" h="2554" fill="none" extrusionOk="0">
                  <a:moveTo>
                    <a:pt x="1" y="2554"/>
                  </a:moveTo>
                  <a:cubicBezTo>
                    <a:pt x="183" y="1733"/>
                    <a:pt x="183" y="852"/>
                    <a:pt x="31" y="1"/>
                  </a:cubicBezTo>
                </a:path>
              </a:pathLst>
            </a:custGeom>
            <a:noFill/>
            <a:ln w="4550" cap="flat" cmpd="sng">
              <a:solidFill>
                <a:srgbClr val="86404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8"/>
            <p:cNvSpPr/>
            <p:nvPr/>
          </p:nvSpPr>
          <p:spPr>
            <a:xfrm flipH="1">
              <a:off x="5933750" y="2580960"/>
              <a:ext cx="13954" cy="97550"/>
            </a:xfrm>
            <a:custGeom>
              <a:avLst/>
              <a:gdLst/>
              <a:ahLst/>
              <a:cxnLst/>
              <a:rect l="l" t="t" r="r" b="b"/>
              <a:pathLst>
                <a:path w="335" h="2342" fill="none" extrusionOk="0">
                  <a:moveTo>
                    <a:pt x="0" y="2341"/>
                  </a:moveTo>
                  <a:cubicBezTo>
                    <a:pt x="213" y="1581"/>
                    <a:pt x="335" y="791"/>
                    <a:pt x="335" y="1"/>
                  </a:cubicBezTo>
                </a:path>
              </a:pathLst>
            </a:custGeom>
            <a:noFill/>
            <a:ln w="4550" cap="flat" cmpd="sng">
              <a:solidFill>
                <a:srgbClr val="86404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8"/>
            <p:cNvSpPr/>
            <p:nvPr/>
          </p:nvSpPr>
          <p:spPr>
            <a:xfrm flipH="1">
              <a:off x="7207400" y="2134653"/>
              <a:ext cx="426688" cy="442891"/>
            </a:xfrm>
            <a:custGeom>
              <a:avLst/>
              <a:gdLst/>
              <a:ahLst/>
              <a:cxnLst/>
              <a:rect l="l" t="t" r="r" b="b"/>
              <a:pathLst>
                <a:path w="10244" h="10633" extrusionOk="0">
                  <a:moveTo>
                    <a:pt x="5912" y="1"/>
                  </a:moveTo>
                  <a:cubicBezTo>
                    <a:pt x="5370" y="1"/>
                    <a:pt x="4823" y="101"/>
                    <a:pt x="4316" y="260"/>
                  </a:cubicBezTo>
                  <a:cubicBezTo>
                    <a:pt x="3374" y="503"/>
                    <a:pt x="2462" y="928"/>
                    <a:pt x="1611" y="1475"/>
                  </a:cubicBezTo>
                  <a:cubicBezTo>
                    <a:pt x="1094" y="1810"/>
                    <a:pt x="578" y="2235"/>
                    <a:pt x="334" y="2782"/>
                  </a:cubicBezTo>
                  <a:cubicBezTo>
                    <a:pt x="122" y="3208"/>
                    <a:pt x="61" y="3694"/>
                    <a:pt x="61" y="4211"/>
                  </a:cubicBezTo>
                  <a:cubicBezTo>
                    <a:pt x="0" y="5488"/>
                    <a:pt x="274" y="6825"/>
                    <a:pt x="760" y="8041"/>
                  </a:cubicBezTo>
                  <a:cubicBezTo>
                    <a:pt x="1125" y="8922"/>
                    <a:pt x="1520" y="10290"/>
                    <a:pt x="2614" y="10564"/>
                  </a:cubicBezTo>
                  <a:cubicBezTo>
                    <a:pt x="2787" y="10612"/>
                    <a:pt x="2964" y="10633"/>
                    <a:pt x="3142" y="10633"/>
                  </a:cubicBezTo>
                  <a:cubicBezTo>
                    <a:pt x="3527" y="10633"/>
                    <a:pt x="3922" y="10536"/>
                    <a:pt x="4316" y="10412"/>
                  </a:cubicBezTo>
                  <a:cubicBezTo>
                    <a:pt x="6322" y="9713"/>
                    <a:pt x="7842" y="8071"/>
                    <a:pt x="9180" y="6399"/>
                  </a:cubicBezTo>
                  <a:cubicBezTo>
                    <a:pt x="9636" y="5852"/>
                    <a:pt x="10091" y="5184"/>
                    <a:pt x="10152" y="4424"/>
                  </a:cubicBezTo>
                  <a:cubicBezTo>
                    <a:pt x="10243" y="3573"/>
                    <a:pt x="9788" y="2752"/>
                    <a:pt x="9240" y="2053"/>
                  </a:cubicBezTo>
                  <a:cubicBezTo>
                    <a:pt x="8754" y="1323"/>
                    <a:pt x="8146" y="624"/>
                    <a:pt x="7356" y="290"/>
                  </a:cubicBezTo>
                  <a:cubicBezTo>
                    <a:pt x="6904" y="86"/>
                    <a:pt x="6411" y="1"/>
                    <a:pt x="59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8"/>
            <p:cNvSpPr/>
            <p:nvPr/>
          </p:nvSpPr>
          <p:spPr>
            <a:xfrm flipH="1">
              <a:off x="5948953" y="2160353"/>
              <a:ext cx="1682636" cy="572430"/>
            </a:xfrm>
            <a:custGeom>
              <a:avLst/>
              <a:gdLst/>
              <a:ahLst/>
              <a:cxnLst/>
              <a:rect l="l" t="t" r="r" b="b"/>
              <a:pathLst>
                <a:path w="40397" h="13743" extrusionOk="0">
                  <a:moveTo>
                    <a:pt x="3554" y="1"/>
                  </a:moveTo>
                  <a:cubicBezTo>
                    <a:pt x="2613" y="1"/>
                    <a:pt x="1631" y="368"/>
                    <a:pt x="1095" y="1102"/>
                  </a:cubicBezTo>
                  <a:lnTo>
                    <a:pt x="1126" y="1041"/>
                  </a:lnTo>
                  <a:lnTo>
                    <a:pt x="1126" y="1041"/>
                  </a:lnTo>
                  <a:cubicBezTo>
                    <a:pt x="1095" y="1071"/>
                    <a:pt x="1095" y="1102"/>
                    <a:pt x="1065" y="1162"/>
                  </a:cubicBezTo>
                  <a:cubicBezTo>
                    <a:pt x="1034" y="1193"/>
                    <a:pt x="1034" y="1223"/>
                    <a:pt x="974" y="1254"/>
                  </a:cubicBezTo>
                  <a:cubicBezTo>
                    <a:pt x="457" y="2135"/>
                    <a:pt x="1" y="3016"/>
                    <a:pt x="1" y="3989"/>
                  </a:cubicBezTo>
                  <a:cubicBezTo>
                    <a:pt x="1" y="4658"/>
                    <a:pt x="214" y="5296"/>
                    <a:pt x="457" y="5904"/>
                  </a:cubicBezTo>
                  <a:cubicBezTo>
                    <a:pt x="1095" y="7424"/>
                    <a:pt x="2007" y="8913"/>
                    <a:pt x="3375" y="9855"/>
                  </a:cubicBezTo>
                  <a:cubicBezTo>
                    <a:pt x="4439" y="10615"/>
                    <a:pt x="5746" y="10980"/>
                    <a:pt x="6992" y="11284"/>
                  </a:cubicBezTo>
                  <a:cubicBezTo>
                    <a:pt x="10548" y="12166"/>
                    <a:pt x="14196" y="12652"/>
                    <a:pt x="17843" y="12713"/>
                  </a:cubicBezTo>
                  <a:cubicBezTo>
                    <a:pt x="17981" y="12714"/>
                    <a:pt x="18119" y="12714"/>
                    <a:pt x="18257" y="12714"/>
                  </a:cubicBezTo>
                  <a:cubicBezTo>
                    <a:pt x="20013" y="12714"/>
                    <a:pt x="21767" y="12633"/>
                    <a:pt x="23510" y="12633"/>
                  </a:cubicBezTo>
                  <a:cubicBezTo>
                    <a:pt x="25461" y="12633"/>
                    <a:pt x="27398" y="12735"/>
                    <a:pt x="29302" y="13169"/>
                  </a:cubicBezTo>
                  <a:cubicBezTo>
                    <a:pt x="30404" y="13401"/>
                    <a:pt x="31591" y="13743"/>
                    <a:pt x="32709" y="13743"/>
                  </a:cubicBezTo>
                  <a:cubicBezTo>
                    <a:pt x="33349" y="13743"/>
                    <a:pt x="33966" y="13631"/>
                    <a:pt x="34530" y="13321"/>
                  </a:cubicBezTo>
                  <a:cubicBezTo>
                    <a:pt x="34926" y="13077"/>
                    <a:pt x="35290" y="12591"/>
                    <a:pt x="35017" y="12196"/>
                  </a:cubicBezTo>
                  <a:cubicBezTo>
                    <a:pt x="35533" y="12135"/>
                    <a:pt x="36020" y="12044"/>
                    <a:pt x="36445" y="11740"/>
                  </a:cubicBezTo>
                  <a:cubicBezTo>
                    <a:pt x="36810" y="11436"/>
                    <a:pt x="37084" y="10919"/>
                    <a:pt x="36840" y="10463"/>
                  </a:cubicBezTo>
                  <a:cubicBezTo>
                    <a:pt x="37600" y="10311"/>
                    <a:pt x="38330" y="10007"/>
                    <a:pt x="38968" y="9552"/>
                  </a:cubicBezTo>
                  <a:cubicBezTo>
                    <a:pt x="39211" y="9400"/>
                    <a:pt x="39424" y="9217"/>
                    <a:pt x="39515" y="8944"/>
                  </a:cubicBezTo>
                  <a:cubicBezTo>
                    <a:pt x="39576" y="8670"/>
                    <a:pt x="39515" y="8336"/>
                    <a:pt x="39242" y="8245"/>
                  </a:cubicBezTo>
                  <a:cubicBezTo>
                    <a:pt x="39819" y="8123"/>
                    <a:pt x="40397" y="7697"/>
                    <a:pt x="40275" y="7150"/>
                  </a:cubicBezTo>
                  <a:cubicBezTo>
                    <a:pt x="40178" y="6801"/>
                    <a:pt x="39820" y="6650"/>
                    <a:pt x="39424" y="6650"/>
                  </a:cubicBezTo>
                  <a:cubicBezTo>
                    <a:pt x="39200" y="6650"/>
                    <a:pt x="38964" y="6698"/>
                    <a:pt x="38755" y="6786"/>
                  </a:cubicBezTo>
                  <a:cubicBezTo>
                    <a:pt x="38178" y="6998"/>
                    <a:pt x="37692" y="7120"/>
                    <a:pt x="37114" y="7120"/>
                  </a:cubicBezTo>
                  <a:lnTo>
                    <a:pt x="37296" y="6512"/>
                  </a:lnTo>
                  <a:lnTo>
                    <a:pt x="37296" y="6512"/>
                  </a:lnTo>
                  <a:cubicBezTo>
                    <a:pt x="36960" y="6699"/>
                    <a:pt x="36577" y="6768"/>
                    <a:pt x="36176" y="6768"/>
                  </a:cubicBezTo>
                  <a:cubicBezTo>
                    <a:pt x="35598" y="6768"/>
                    <a:pt x="34982" y="6625"/>
                    <a:pt x="34409" y="6482"/>
                  </a:cubicBezTo>
                  <a:cubicBezTo>
                    <a:pt x="33595" y="6265"/>
                    <a:pt x="32757" y="5951"/>
                    <a:pt x="31916" y="5951"/>
                  </a:cubicBezTo>
                  <a:cubicBezTo>
                    <a:pt x="31815" y="5951"/>
                    <a:pt x="31714" y="5955"/>
                    <a:pt x="31612" y="5965"/>
                  </a:cubicBezTo>
                  <a:cubicBezTo>
                    <a:pt x="30761" y="6056"/>
                    <a:pt x="30001" y="6421"/>
                    <a:pt x="29211" y="6694"/>
                  </a:cubicBezTo>
                  <a:cubicBezTo>
                    <a:pt x="28012" y="7129"/>
                    <a:pt x="26762" y="7307"/>
                    <a:pt x="25497" y="7307"/>
                  </a:cubicBezTo>
                  <a:cubicBezTo>
                    <a:pt x="23844" y="7307"/>
                    <a:pt x="22167" y="7003"/>
                    <a:pt x="20548" y="6573"/>
                  </a:cubicBezTo>
                  <a:cubicBezTo>
                    <a:pt x="17752" y="5813"/>
                    <a:pt x="15016" y="4688"/>
                    <a:pt x="12159" y="3989"/>
                  </a:cubicBezTo>
                  <a:cubicBezTo>
                    <a:pt x="11399" y="3807"/>
                    <a:pt x="10639" y="3685"/>
                    <a:pt x="9910" y="3381"/>
                  </a:cubicBezTo>
                  <a:cubicBezTo>
                    <a:pt x="8816" y="2925"/>
                    <a:pt x="7904" y="2165"/>
                    <a:pt x="6962" y="1466"/>
                  </a:cubicBezTo>
                  <a:cubicBezTo>
                    <a:pt x="5989" y="767"/>
                    <a:pt x="4925" y="129"/>
                    <a:pt x="3770" y="7"/>
                  </a:cubicBezTo>
                  <a:cubicBezTo>
                    <a:pt x="3698" y="3"/>
                    <a:pt x="3626" y="1"/>
                    <a:pt x="3554" y="1"/>
                  </a:cubicBezTo>
                  <a:close/>
                </a:path>
              </a:pathLst>
            </a:custGeom>
            <a:solidFill>
              <a:srgbClr val="B290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8"/>
            <p:cNvSpPr/>
            <p:nvPr/>
          </p:nvSpPr>
          <p:spPr>
            <a:xfrm flipH="1">
              <a:off x="7198528" y="1982663"/>
              <a:ext cx="507744" cy="554020"/>
            </a:xfrm>
            <a:custGeom>
              <a:avLst/>
              <a:gdLst/>
              <a:ahLst/>
              <a:cxnLst/>
              <a:rect l="l" t="t" r="r" b="b"/>
              <a:pathLst>
                <a:path w="12190" h="13301" extrusionOk="0">
                  <a:moveTo>
                    <a:pt x="79" y="5702"/>
                  </a:moveTo>
                  <a:lnTo>
                    <a:pt x="79" y="5702"/>
                  </a:lnTo>
                  <a:cubicBezTo>
                    <a:pt x="51" y="5813"/>
                    <a:pt x="24" y="5924"/>
                    <a:pt x="1" y="6036"/>
                  </a:cubicBezTo>
                  <a:lnTo>
                    <a:pt x="79" y="5702"/>
                  </a:lnTo>
                  <a:close/>
                  <a:moveTo>
                    <a:pt x="6795" y="0"/>
                  </a:moveTo>
                  <a:cubicBezTo>
                    <a:pt x="5445" y="0"/>
                    <a:pt x="4088" y="469"/>
                    <a:pt x="2979" y="1295"/>
                  </a:cubicBezTo>
                  <a:cubicBezTo>
                    <a:pt x="1701" y="2215"/>
                    <a:pt x="745" y="3630"/>
                    <a:pt x="238" y="5160"/>
                  </a:cubicBezTo>
                  <a:lnTo>
                    <a:pt x="238" y="5160"/>
                  </a:lnTo>
                  <a:cubicBezTo>
                    <a:pt x="240" y="5108"/>
                    <a:pt x="242" y="5055"/>
                    <a:pt x="244" y="5003"/>
                  </a:cubicBezTo>
                  <a:lnTo>
                    <a:pt x="244" y="5003"/>
                  </a:lnTo>
                  <a:lnTo>
                    <a:pt x="79" y="5702"/>
                  </a:lnTo>
                  <a:lnTo>
                    <a:pt x="79" y="5702"/>
                  </a:lnTo>
                  <a:cubicBezTo>
                    <a:pt x="126" y="5520"/>
                    <a:pt x="179" y="5339"/>
                    <a:pt x="238" y="5160"/>
                  </a:cubicBezTo>
                  <a:lnTo>
                    <a:pt x="238" y="5160"/>
                  </a:lnTo>
                  <a:cubicBezTo>
                    <a:pt x="161" y="8118"/>
                    <a:pt x="1251" y="11091"/>
                    <a:pt x="3192" y="13301"/>
                  </a:cubicBezTo>
                  <a:cubicBezTo>
                    <a:pt x="2919" y="12115"/>
                    <a:pt x="2675" y="10930"/>
                    <a:pt x="2767" y="9775"/>
                  </a:cubicBezTo>
                  <a:cubicBezTo>
                    <a:pt x="2888" y="8650"/>
                    <a:pt x="3344" y="7434"/>
                    <a:pt x="4286" y="6735"/>
                  </a:cubicBezTo>
                  <a:cubicBezTo>
                    <a:pt x="4956" y="6260"/>
                    <a:pt x="5748" y="6089"/>
                    <a:pt x="6572" y="6089"/>
                  </a:cubicBezTo>
                  <a:cubicBezTo>
                    <a:pt x="7433" y="6089"/>
                    <a:pt x="8327" y="6275"/>
                    <a:pt x="9150" y="6492"/>
                  </a:cubicBezTo>
                  <a:cubicBezTo>
                    <a:pt x="10183" y="6735"/>
                    <a:pt x="11247" y="7100"/>
                    <a:pt x="12098" y="7738"/>
                  </a:cubicBezTo>
                  <a:cubicBezTo>
                    <a:pt x="12189" y="6188"/>
                    <a:pt x="11976" y="4638"/>
                    <a:pt x="11429" y="3179"/>
                  </a:cubicBezTo>
                  <a:cubicBezTo>
                    <a:pt x="11125" y="2389"/>
                    <a:pt x="10761" y="1629"/>
                    <a:pt x="10092" y="1082"/>
                  </a:cubicBezTo>
                  <a:cubicBezTo>
                    <a:pt x="9606" y="656"/>
                    <a:pt x="8998" y="352"/>
                    <a:pt x="8390" y="231"/>
                  </a:cubicBezTo>
                  <a:cubicBezTo>
                    <a:pt x="7870" y="75"/>
                    <a:pt x="7333" y="0"/>
                    <a:pt x="67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8"/>
            <p:cNvSpPr/>
            <p:nvPr/>
          </p:nvSpPr>
          <p:spPr>
            <a:xfrm flipH="1">
              <a:off x="6079367" y="2439175"/>
              <a:ext cx="222841" cy="22826"/>
            </a:xfrm>
            <a:custGeom>
              <a:avLst/>
              <a:gdLst/>
              <a:ahLst/>
              <a:cxnLst/>
              <a:rect l="l" t="t" r="r" b="b"/>
              <a:pathLst>
                <a:path w="5350" h="548" fill="none" extrusionOk="0">
                  <a:moveTo>
                    <a:pt x="5289" y="304"/>
                  </a:moveTo>
                  <a:cubicBezTo>
                    <a:pt x="5350" y="304"/>
                    <a:pt x="5289" y="426"/>
                    <a:pt x="5198" y="426"/>
                  </a:cubicBezTo>
                  <a:cubicBezTo>
                    <a:pt x="3435" y="547"/>
                    <a:pt x="1703" y="426"/>
                    <a:pt x="0" y="0"/>
                  </a:cubicBezTo>
                </a:path>
              </a:pathLst>
            </a:custGeom>
            <a:noFill/>
            <a:ln w="4550" cap="flat" cmpd="sng">
              <a:solidFill>
                <a:srgbClr val="86404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8"/>
            <p:cNvSpPr/>
            <p:nvPr/>
          </p:nvSpPr>
          <p:spPr>
            <a:xfrm flipH="1">
              <a:off x="5990730" y="2504985"/>
              <a:ext cx="265910" cy="39320"/>
            </a:xfrm>
            <a:custGeom>
              <a:avLst/>
              <a:gdLst/>
              <a:ahLst/>
              <a:cxnLst/>
              <a:rect l="l" t="t" r="r" b="b"/>
              <a:pathLst>
                <a:path w="6384" h="944" fill="none" extrusionOk="0">
                  <a:moveTo>
                    <a:pt x="6384" y="1"/>
                  </a:moveTo>
                  <a:cubicBezTo>
                    <a:pt x="5289" y="1"/>
                    <a:pt x="4256" y="396"/>
                    <a:pt x="3192" y="639"/>
                  </a:cubicBezTo>
                  <a:cubicBezTo>
                    <a:pt x="2128" y="852"/>
                    <a:pt x="943" y="943"/>
                    <a:pt x="1" y="366"/>
                  </a:cubicBezTo>
                </a:path>
              </a:pathLst>
            </a:custGeom>
            <a:noFill/>
            <a:ln w="4550" cap="flat" cmpd="sng">
              <a:solidFill>
                <a:srgbClr val="86404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8"/>
            <p:cNvSpPr/>
            <p:nvPr/>
          </p:nvSpPr>
          <p:spPr>
            <a:xfrm flipH="1">
              <a:off x="6091987" y="2597412"/>
              <a:ext cx="196308" cy="24117"/>
            </a:xfrm>
            <a:custGeom>
              <a:avLst/>
              <a:gdLst/>
              <a:ahLst/>
              <a:cxnLst/>
              <a:rect l="l" t="t" r="r" b="b"/>
              <a:pathLst>
                <a:path w="4713" h="579" fill="none" extrusionOk="0">
                  <a:moveTo>
                    <a:pt x="4712" y="1"/>
                  </a:moveTo>
                  <a:cubicBezTo>
                    <a:pt x="4682" y="122"/>
                    <a:pt x="4530" y="122"/>
                    <a:pt x="4408" y="122"/>
                  </a:cubicBezTo>
                  <a:cubicBezTo>
                    <a:pt x="3648" y="122"/>
                    <a:pt x="2919" y="366"/>
                    <a:pt x="2159" y="457"/>
                  </a:cubicBezTo>
                  <a:cubicBezTo>
                    <a:pt x="1399" y="578"/>
                    <a:pt x="609" y="548"/>
                    <a:pt x="1" y="92"/>
                  </a:cubicBezTo>
                </a:path>
              </a:pathLst>
            </a:custGeom>
            <a:noFill/>
            <a:ln w="4550" cap="flat" cmpd="sng">
              <a:solidFill>
                <a:srgbClr val="86404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8"/>
            <p:cNvSpPr/>
            <p:nvPr/>
          </p:nvSpPr>
          <p:spPr>
            <a:xfrm flipH="1">
              <a:off x="6170502" y="2654393"/>
              <a:ext cx="158279" cy="21576"/>
            </a:xfrm>
            <a:custGeom>
              <a:avLst/>
              <a:gdLst/>
              <a:ahLst/>
              <a:cxnLst/>
              <a:rect l="l" t="t" r="r" b="b"/>
              <a:pathLst>
                <a:path w="3800" h="518" fill="none" extrusionOk="0">
                  <a:moveTo>
                    <a:pt x="3800" y="457"/>
                  </a:moveTo>
                  <a:cubicBezTo>
                    <a:pt x="3222" y="457"/>
                    <a:pt x="2614" y="457"/>
                    <a:pt x="2037" y="517"/>
                  </a:cubicBezTo>
                  <a:cubicBezTo>
                    <a:pt x="1672" y="517"/>
                    <a:pt x="1307" y="517"/>
                    <a:pt x="942" y="457"/>
                  </a:cubicBezTo>
                  <a:cubicBezTo>
                    <a:pt x="608" y="396"/>
                    <a:pt x="213" y="244"/>
                    <a:pt x="0" y="1"/>
                  </a:cubicBezTo>
                </a:path>
              </a:pathLst>
            </a:custGeom>
            <a:noFill/>
            <a:ln w="4550" cap="flat" cmpd="sng">
              <a:solidFill>
                <a:srgbClr val="86404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2" name="Google Shape;1362;p78"/>
          <p:cNvSpPr txBox="1">
            <a:spLocks noGrp="1"/>
          </p:cNvSpPr>
          <p:nvPr>
            <p:ph type="ctrTitle" idx="4294967295"/>
          </p:nvPr>
        </p:nvSpPr>
        <p:spPr>
          <a:xfrm>
            <a:off x="648525" y="3128226"/>
            <a:ext cx="855900" cy="2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Segoe Script" panose="030B0504020000000003" pitchFamily="66" charset="0"/>
              </a:rPr>
              <a:t>VC:</a:t>
            </a:r>
            <a:endParaRPr sz="1800" dirty="0">
              <a:solidFill>
                <a:schemeClr val="dk2"/>
              </a:solidFill>
              <a:latin typeface="Segoe Script" panose="030B0504020000000003" pitchFamily="66" charset="0"/>
            </a:endParaRPr>
          </a:p>
        </p:txBody>
      </p:sp>
      <p:sp>
        <p:nvSpPr>
          <p:cNvPr id="1363" name="Google Shape;1363;p78"/>
          <p:cNvSpPr txBox="1">
            <a:spLocks noGrp="1"/>
          </p:cNvSpPr>
          <p:nvPr>
            <p:ph type="ctrTitle" idx="4294967295"/>
          </p:nvPr>
        </p:nvSpPr>
        <p:spPr>
          <a:xfrm>
            <a:off x="631275" y="2541048"/>
            <a:ext cx="855900" cy="2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Segoe Script" panose="030B0504020000000003" pitchFamily="66" charset="0"/>
              </a:rPr>
              <a:t>Q:</a:t>
            </a:r>
            <a:endParaRPr sz="1800" dirty="0">
              <a:solidFill>
                <a:schemeClr val="dk2"/>
              </a:solidFill>
              <a:latin typeface="Segoe Script" panose="030B0504020000000003" pitchFamily="66" charset="0"/>
            </a:endParaRPr>
          </a:p>
        </p:txBody>
      </p:sp>
      <p:sp>
        <p:nvSpPr>
          <p:cNvPr id="1364" name="Google Shape;1364;p78"/>
          <p:cNvSpPr txBox="1">
            <a:spLocks noGrp="1"/>
          </p:cNvSpPr>
          <p:nvPr>
            <p:ph type="ctrTitle" idx="4294967295"/>
          </p:nvPr>
        </p:nvSpPr>
        <p:spPr>
          <a:xfrm>
            <a:off x="635353" y="1981817"/>
            <a:ext cx="855900" cy="2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Segoe Script" panose="030B0504020000000003" pitchFamily="66" charset="0"/>
              </a:rPr>
              <a:t>P:</a:t>
            </a:r>
            <a:endParaRPr sz="1800" dirty="0">
              <a:solidFill>
                <a:schemeClr val="dk2"/>
              </a:solidFill>
              <a:latin typeface="Segoe Script" panose="030B0504020000000003" pitchFamily="66" charset="0"/>
            </a:endParaRPr>
          </a:p>
        </p:txBody>
      </p:sp>
      <p:sp>
        <p:nvSpPr>
          <p:cNvPr id="1365" name="Google Shape;1365;p78"/>
          <p:cNvSpPr txBox="1">
            <a:spLocks noGrp="1"/>
          </p:cNvSpPr>
          <p:nvPr>
            <p:ph type="ctrTitle" idx="4294967295"/>
          </p:nvPr>
        </p:nvSpPr>
        <p:spPr>
          <a:xfrm>
            <a:off x="3936587" y="2004425"/>
            <a:ext cx="855900" cy="2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Segoe Script" panose="030B0504020000000003" pitchFamily="66" charset="0"/>
              </a:rPr>
              <a:t>AVC:</a:t>
            </a:r>
            <a:endParaRPr sz="1800" dirty="0">
              <a:solidFill>
                <a:schemeClr val="dk2"/>
              </a:solidFill>
              <a:latin typeface="Segoe Script" panose="030B0504020000000003" pitchFamily="66" charset="0"/>
            </a:endParaRPr>
          </a:p>
        </p:txBody>
      </p:sp>
      <p:sp>
        <p:nvSpPr>
          <p:cNvPr id="1366" name="Google Shape;1366;p78"/>
          <p:cNvSpPr txBox="1">
            <a:spLocks noGrp="1"/>
          </p:cNvSpPr>
          <p:nvPr>
            <p:ph type="ctrTitle" idx="4294967295"/>
          </p:nvPr>
        </p:nvSpPr>
        <p:spPr>
          <a:xfrm>
            <a:off x="3930533" y="2531560"/>
            <a:ext cx="855900" cy="2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Segoe Script" panose="030B0504020000000003" pitchFamily="66" charset="0"/>
              </a:rPr>
              <a:t>FC:</a:t>
            </a:r>
            <a:endParaRPr sz="1800" dirty="0">
              <a:solidFill>
                <a:schemeClr val="dk2"/>
              </a:solidFill>
              <a:latin typeface="Segoe Script" panose="030B0504020000000003" pitchFamily="66" charset="0"/>
            </a:endParaRPr>
          </a:p>
        </p:txBody>
      </p:sp>
      <p:sp>
        <p:nvSpPr>
          <p:cNvPr id="1367" name="Google Shape;1367;p78"/>
          <p:cNvSpPr txBox="1">
            <a:spLocks noGrp="1"/>
          </p:cNvSpPr>
          <p:nvPr>
            <p:ph type="ctrTitle" idx="4294967295"/>
          </p:nvPr>
        </p:nvSpPr>
        <p:spPr>
          <a:xfrm>
            <a:off x="1544210" y="3127917"/>
            <a:ext cx="1570200" cy="2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+mn-lt"/>
                <a:ea typeface="Poppins"/>
                <a:cs typeface="Poppins"/>
                <a:sym typeface="Poppins"/>
              </a:rPr>
              <a:t>250 000</a:t>
            </a:r>
            <a:r>
              <a:rPr lang="en" sz="1800" dirty="0">
                <a:latin typeface="+mn-lt"/>
                <a:ea typeface="Poppins"/>
                <a:cs typeface="Poppins"/>
                <a:sym typeface="Poppins"/>
              </a:rPr>
              <a:t> </a:t>
            </a:r>
            <a:endParaRPr sz="1800" dirty="0">
              <a:latin typeface="+mn-lt"/>
              <a:ea typeface="Poppins"/>
              <a:cs typeface="Poppins"/>
              <a:sym typeface="Poppins"/>
            </a:endParaRPr>
          </a:p>
        </p:txBody>
      </p:sp>
      <p:sp>
        <p:nvSpPr>
          <p:cNvPr id="1368" name="Google Shape;1368;p78"/>
          <p:cNvSpPr txBox="1">
            <a:spLocks noGrp="1"/>
          </p:cNvSpPr>
          <p:nvPr>
            <p:ph type="ctrTitle" idx="4294967295"/>
          </p:nvPr>
        </p:nvSpPr>
        <p:spPr>
          <a:xfrm>
            <a:off x="1471199" y="2533492"/>
            <a:ext cx="1570200" cy="2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+mn-lt"/>
                <a:ea typeface="Poppins"/>
                <a:cs typeface="Poppins"/>
                <a:sym typeface="Poppins"/>
              </a:rPr>
              <a:t>200</a:t>
            </a:r>
            <a:r>
              <a:rPr lang="en" sz="1400" dirty="0">
                <a:latin typeface="+mn-lt"/>
                <a:ea typeface="Poppins"/>
                <a:cs typeface="Poppins"/>
                <a:sym typeface="Poppins"/>
              </a:rPr>
              <a:t> </a:t>
            </a:r>
            <a:endParaRPr sz="1400" dirty="0">
              <a:latin typeface="+mn-lt"/>
              <a:ea typeface="Poppins"/>
              <a:cs typeface="Poppins"/>
              <a:sym typeface="Poppins"/>
            </a:endParaRPr>
          </a:p>
        </p:txBody>
      </p:sp>
      <p:sp>
        <p:nvSpPr>
          <p:cNvPr id="1369" name="Google Shape;1369;p78"/>
          <p:cNvSpPr txBox="1">
            <a:spLocks noGrp="1"/>
          </p:cNvSpPr>
          <p:nvPr>
            <p:ph type="ctrTitle" idx="4294967295"/>
          </p:nvPr>
        </p:nvSpPr>
        <p:spPr>
          <a:xfrm>
            <a:off x="1521014" y="1972063"/>
            <a:ext cx="1570200" cy="2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+mn-lt"/>
                <a:ea typeface="Poppins"/>
                <a:cs typeface="Poppins"/>
                <a:sym typeface="Poppins"/>
              </a:rPr>
              <a:t>7000</a:t>
            </a:r>
            <a:endParaRPr sz="1400" dirty="0">
              <a:latin typeface="+mn-lt"/>
              <a:ea typeface="Poppins"/>
              <a:cs typeface="Poppins"/>
              <a:sym typeface="Poppins"/>
            </a:endParaRPr>
          </a:p>
        </p:txBody>
      </p:sp>
      <p:sp>
        <p:nvSpPr>
          <p:cNvPr id="1371" name="Google Shape;1371;p78"/>
          <p:cNvSpPr txBox="1">
            <a:spLocks noGrp="1"/>
          </p:cNvSpPr>
          <p:nvPr>
            <p:ph type="ctrTitle" idx="4294967295"/>
          </p:nvPr>
        </p:nvSpPr>
        <p:spPr>
          <a:xfrm>
            <a:off x="4995463" y="3111762"/>
            <a:ext cx="1570200" cy="2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+mn-lt"/>
                <a:ea typeface="Poppins"/>
                <a:cs typeface="Poppins"/>
                <a:sym typeface="Poppins"/>
              </a:rPr>
              <a:t>950 000</a:t>
            </a:r>
            <a:endParaRPr sz="1400" dirty="0">
              <a:latin typeface="+mn-lt"/>
              <a:ea typeface="Poppins"/>
              <a:cs typeface="Poppins"/>
              <a:sym typeface="Poppins"/>
            </a:endParaRPr>
          </a:p>
        </p:txBody>
      </p:sp>
      <p:sp>
        <p:nvSpPr>
          <p:cNvPr id="1372" name="Google Shape;1372;p78"/>
          <p:cNvSpPr txBox="1">
            <a:spLocks noGrp="1"/>
          </p:cNvSpPr>
          <p:nvPr>
            <p:ph type="ctrTitle" idx="4294967295"/>
          </p:nvPr>
        </p:nvSpPr>
        <p:spPr>
          <a:xfrm>
            <a:off x="4913782" y="2557255"/>
            <a:ext cx="1570200" cy="2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+mn-lt"/>
                <a:ea typeface="Poppins"/>
                <a:cs typeface="Poppins"/>
                <a:sym typeface="Poppins"/>
              </a:rPr>
              <a:t>700 000</a:t>
            </a:r>
            <a:r>
              <a:rPr lang="en" sz="1800" dirty="0">
                <a:latin typeface="+mn-lt"/>
                <a:ea typeface="Poppins"/>
                <a:cs typeface="Poppins"/>
                <a:sym typeface="Poppins"/>
              </a:rPr>
              <a:t> </a:t>
            </a:r>
            <a:endParaRPr sz="1800" dirty="0">
              <a:latin typeface="+mn-lt"/>
              <a:ea typeface="Poppins"/>
              <a:cs typeface="Poppins"/>
              <a:sym typeface="Poppins"/>
            </a:endParaRPr>
          </a:p>
        </p:txBody>
      </p:sp>
      <p:sp>
        <p:nvSpPr>
          <p:cNvPr id="4" name="Google Shape;1315;p78">
            <a:extLst>
              <a:ext uri="{FF2B5EF4-FFF2-40B4-BE49-F238E27FC236}">
                <a16:creationId xmlns:a16="http://schemas.microsoft.com/office/drawing/2014/main" id="{69C51597-3FF1-7028-10A1-57204FD1FC28}"/>
              </a:ext>
            </a:extLst>
          </p:cNvPr>
          <p:cNvSpPr/>
          <p:nvPr/>
        </p:nvSpPr>
        <p:spPr>
          <a:xfrm>
            <a:off x="3987421" y="3127948"/>
            <a:ext cx="752096" cy="1949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0578D-2F04-B81B-06B7-6BBB5262B702}"/>
              </a:ext>
            </a:extLst>
          </p:cNvPr>
          <p:cNvSpPr txBox="1"/>
          <p:nvPr/>
        </p:nvSpPr>
        <p:spPr>
          <a:xfrm>
            <a:off x="4004000" y="3051053"/>
            <a:ext cx="708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Segoe Script" panose="030B0504020000000003" pitchFamily="66" charset="0"/>
              </a:rPr>
              <a:t>TC:</a:t>
            </a:r>
            <a:endParaRPr lang="ru-RU" sz="1800" dirty="0">
              <a:latin typeface="Segoe Script" panose="030B0504020000000003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9A144-A6AA-A3B5-1B03-0B32D59F8BAB}"/>
              </a:ext>
            </a:extLst>
          </p:cNvPr>
          <p:cNvSpPr txBox="1"/>
          <p:nvPr/>
        </p:nvSpPr>
        <p:spPr>
          <a:xfrm>
            <a:off x="4948060" y="1929307"/>
            <a:ext cx="158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1250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/>
          <p:nvPr/>
        </p:nvSpPr>
        <p:spPr>
          <a:xfrm>
            <a:off x="3722856" y="1087162"/>
            <a:ext cx="3123336" cy="1617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59"/>
          <p:cNvSpPr txBox="1">
            <a:spLocks noGrp="1"/>
          </p:cNvSpPr>
          <p:nvPr>
            <p:ph type="title"/>
          </p:nvPr>
        </p:nvSpPr>
        <p:spPr>
          <a:xfrm>
            <a:off x="1109568" y="88169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latin typeface="Segoe Script" panose="030B0504020000000003" pitchFamily="66" charset="0"/>
              </a:rPr>
              <a:t>в денежном выражении </a:t>
            </a:r>
            <a:endParaRPr sz="2400" dirty="0">
              <a:latin typeface="Segoe Script" panose="030B0504020000000003" pitchFamily="66" charset="0"/>
            </a:endParaRPr>
          </a:p>
        </p:txBody>
      </p:sp>
      <p:sp>
        <p:nvSpPr>
          <p:cNvPr id="465" name="Google Shape;465;p59"/>
          <p:cNvSpPr/>
          <p:nvPr/>
        </p:nvSpPr>
        <p:spPr>
          <a:xfrm flipH="1">
            <a:off x="926592" y="2002496"/>
            <a:ext cx="856330" cy="673958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9"/>
          <p:cNvSpPr txBox="1">
            <a:spLocks noGrp="1"/>
          </p:cNvSpPr>
          <p:nvPr>
            <p:ph type="title" idx="3"/>
          </p:nvPr>
        </p:nvSpPr>
        <p:spPr>
          <a:xfrm>
            <a:off x="-501278" y="2159539"/>
            <a:ext cx="2284200" cy="6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Script" panose="030B0504020000000003" pitchFamily="66" charset="0"/>
              </a:rPr>
              <a:t>ТБУ</a:t>
            </a:r>
            <a:endParaRPr dirty="0">
              <a:latin typeface="Segoe Script" panose="030B0504020000000003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Подзаголовок 32">
                <a:extLst>
                  <a:ext uri="{FF2B5EF4-FFF2-40B4-BE49-F238E27FC236}">
                    <a16:creationId xmlns:a16="http://schemas.microsoft.com/office/drawing/2014/main" id="{0CAA8BBC-58A2-3325-D4FF-E40E3595092C}"/>
                  </a:ext>
                </a:extLst>
              </p:cNvPr>
              <p:cNvSpPr>
                <a:spLocks noGrp="1"/>
              </p:cNvSpPr>
              <p:nvPr>
                <p:ph type="subTitle" idx="20"/>
              </p:nvPr>
            </p:nvSpPr>
            <p:spPr>
              <a:xfrm>
                <a:off x="3369288" y="3583324"/>
                <a:ext cx="3104664" cy="69674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𝐹𝐶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𝐴𝑉𝐶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700 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7000−1250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≈121,74</m:t>
                    </m:r>
                  </m:oMath>
                </a14:m>
                <a:r>
                  <a:rPr lang="en-US" sz="1800" b="0" dirty="0"/>
                  <a:t> 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3" name="Подзаголовок 32">
                <a:extLst>
                  <a:ext uri="{FF2B5EF4-FFF2-40B4-BE49-F238E27FC236}">
                    <a16:creationId xmlns:a16="http://schemas.microsoft.com/office/drawing/2014/main" id="{0CAA8BBC-58A2-3325-D4FF-E40E35950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0"/>
              </p:nvPr>
            </p:nvSpPr>
            <p:spPr>
              <a:xfrm>
                <a:off x="3369288" y="3583324"/>
                <a:ext cx="3104664" cy="69674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Google Shape;463;p59">
            <a:extLst>
              <a:ext uri="{FF2B5EF4-FFF2-40B4-BE49-F238E27FC236}">
                <a16:creationId xmlns:a16="http://schemas.microsoft.com/office/drawing/2014/main" id="{49EDC571-EEDA-D6A7-D322-A482DAAB97C2}"/>
              </a:ext>
            </a:extLst>
          </p:cNvPr>
          <p:cNvSpPr/>
          <p:nvPr/>
        </p:nvSpPr>
        <p:spPr>
          <a:xfrm>
            <a:off x="3722856" y="2998626"/>
            <a:ext cx="3489096" cy="1555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464;p59">
            <a:extLst>
              <a:ext uri="{FF2B5EF4-FFF2-40B4-BE49-F238E27FC236}">
                <a16:creationId xmlns:a16="http://schemas.microsoft.com/office/drawing/2014/main" id="{37432478-1128-B560-6D83-E5C398CBFB9C}"/>
              </a:ext>
            </a:extLst>
          </p:cNvPr>
          <p:cNvSpPr txBox="1">
            <a:spLocks/>
          </p:cNvSpPr>
          <p:nvPr/>
        </p:nvSpPr>
        <p:spPr>
          <a:xfrm>
            <a:off x="1782922" y="2808237"/>
            <a:ext cx="7716732" cy="56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eucha"/>
              <a:buNone/>
              <a:defRPr sz="3000" b="0" i="0" u="none" strike="noStrike" cap="none">
                <a:solidFill>
                  <a:schemeClr val="dk2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 sz="2400" dirty="0">
                <a:latin typeface="Segoe Script" panose="030B0504020000000003" pitchFamily="66" charset="0"/>
              </a:rPr>
              <a:t>в натуральном выражении</a:t>
            </a:r>
            <a:endParaRPr lang="en-US" sz="2400" dirty="0">
              <a:latin typeface="Segoe Script" panose="030B0504020000000003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Google Shape;470;p59">
                <a:extLst>
                  <a:ext uri="{FF2B5EF4-FFF2-40B4-BE49-F238E27FC236}">
                    <a16:creationId xmlns:a16="http://schemas.microsoft.com/office/drawing/2014/main" id="{D98A4955-437C-B4CE-E6A0-3884A459288D}"/>
                  </a:ext>
                </a:extLst>
              </p:cNvPr>
              <p:cNvSpPr txBox="1">
                <a:spLocks noGrp="1"/>
              </p:cNvSpPr>
              <p:nvPr>
                <p:ph type="subTitle" idx="17"/>
              </p:nvPr>
            </p:nvSpPr>
            <p:spPr>
              <a:xfrm>
                <a:off x="3369288" y="1524619"/>
                <a:ext cx="4848120" cy="91263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𝑇𝑅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𝐹𝐶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𝑇𝑅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𝑉𝐶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1400000∗700000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1150000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≈852 173,91</m:t>
                      </m:r>
                    </m:oMath>
                  </m:oMathPara>
                </a14:m>
                <a:endParaRPr lang="en-US" sz="1800" b="0" dirty="0">
                  <a:latin typeface="Neucha 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Neucha "/>
                </a:endParaRPr>
              </a:p>
            </p:txBody>
          </p:sp>
        </mc:Choice>
        <mc:Fallback>
          <p:sp>
            <p:nvSpPr>
              <p:cNvPr id="36" name="Google Shape;470;p59">
                <a:extLst>
                  <a:ext uri="{FF2B5EF4-FFF2-40B4-BE49-F238E27FC236}">
                    <a16:creationId xmlns:a16="http://schemas.microsoft.com/office/drawing/2014/main" id="{D98A4955-437C-B4CE-E6A0-3884A459288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7"/>
              </p:nvPr>
            </p:nvSpPr>
            <p:spPr>
              <a:xfrm>
                <a:off x="3369288" y="1524619"/>
                <a:ext cx="4848120" cy="9126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2892;p120"/>
          <p:cNvGrpSpPr/>
          <p:nvPr/>
        </p:nvGrpSpPr>
        <p:grpSpPr>
          <a:xfrm>
            <a:off x="6028123" y="-72515"/>
            <a:ext cx="3115877" cy="3702180"/>
            <a:chOff x="4868113" y="1009220"/>
            <a:chExt cx="3115877" cy="3702180"/>
          </a:xfrm>
        </p:grpSpPr>
        <p:sp>
          <p:nvSpPr>
            <p:cNvPr id="9" name="Google Shape;2893;p120"/>
            <p:cNvSpPr/>
            <p:nvPr/>
          </p:nvSpPr>
          <p:spPr>
            <a:xfrm>
              <a:off x="5444800" y="4354400"/>
              <a:ext cx="2302800" cy="357000"/>
            </a:xfrm>
            <a:prstGeom prst="ellipse">
              <a:avLst/>
            </a:prstGeom>
            <a:solidFill>
              <a:schemeClr val="accent2">
                <a:alpha val="608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2894;p120"/>
            <p:cNvGrpSpPr/>
            <p:nvPr/>
          </p:nvGrpSpPr>
          <p:grpSpPr>
            <a:xfrm>
              <a:off x="4868113" y="1009220"/>
              <a:ext cx="3115877" cy="3567902"/>
              <a:chOff x="6119850" y="1368025"/>
              <a:chExt cx="3727125" cy="4267825"/>
            </a:xfrm>
          </p:grpSpPr>
          <p:sp>
            <p:nvSpPr>
              <p:cNvPr id="11" name="Google Shape;2895;p120"/>
              <p:cNvSpPr/>
              <p:nvPr/>
            </p:nvSpPr>
            <p:spPr>
              <a:xfrm>
                <a:off x="6119850" y="3072825"/>
                <a:ext cx="878550" cy="851950"/>
              </a:xfrm>
              <a:custGeom>
                <a:avLst/>
                <a:gdLst/>
                <a:ahLst/>
                <a:cxnLst/>
                <a:rect l="l" t="t" r="r" b="b"/>
                <a:pathLst>
                  <a:path w="35142" h="34078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77" y="4708"/>
                      <a:pt x="3455" y="9579"/>
                      <a:pt x="6969" y="13132"/>
                    </a:cubicBezTo>
                    <a:cubicBezTo>
                      <a:pt x="10552" y="16755"/>
                      <a:pt x="15507" y="18579"/>
                      <a:pt x="19973" y="21031"/>
                    </a:cubicBezTo>
                    <a:cubicBezTo>
                      <a:pt x="25877" y="24282"/>
                      <a:pt x="31043" y="28725"/>
                      <a:pt x="35141" y="34077"/>
                    </a:cubicBezTo>
                    <a:cubicBezTo>
                      <a:pt x="34654" y="30304"/>
                      <a:pt x="34166" y="26531"/>
                      <a:pt x="33680" y="22758"/>
                    </a:cubicBezTo>
                    <a:cubicBezTo>
                      <a:pt x="33326" y="20018"/>
                      <a:pt x="32966" y="17250"/>
                      <a:pt x="31991" y="14664"/>
                    </a:cubicBezTo>
                    <a:cubicBezTo>
                      <a:pt x="29652" y="8459"/>
                      <a:pt x="23597" y="3826"/>
                      <a:pt x="16995" y="3190"/>
                    </a:cubicBezTo>
                    <a:cubicBezTo>
                      <a:pt x="16271" y="3121"/>
                      <a:pt x="15546" y="3096"/>
                      <a:pt x="14820" y="3096"/>
                    </a:cubicBezTo>
                    <a:cubicBezTo>
                      <a:pt x="12926" y="3096"/>
                      <a:pt x="11025" y="3266"/>
                      <a:pt x="9128" y="3266"/>
                    </a:cubicBezTo>
                    <a:cubicBezTo>
                      <a:pt x="8770" y="3266"/>
                      <a:pt x="8413" y="3260"/>
                      <a:pt x="8056" y="3246"/>
                    </a:cubicBezTo>
                    <a:cubicBezTo>
                      <a:pt x="5075" y="3126"/>
                      <a:pt x="1909" y="2292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896;p120"/>
              <p:cNvSpPr/>
              <p:nvPr/>
            </p:nvSpPr>
            <p:spPr>
              <a:xfrm>
                <a:off x="6264150" y="3204000"/>
                <a:ext cx="566225" cy="426675"/>
              </a:xfrm>
              <a:custGeom>
                <a:avLst/>
                <a:gdLst/>
                <a:ahLst/>
                <a:cxnLst/>
                <a:rect l="l" t="t" r="r" b="b"/>
                <a:pathLst>
                  <a:path w="22649" h="17067" extrusionOk="0">
                    <a:moveTo>
                      <a:pt x="255" y="1"/>
                    </a:moveTo>
                    <a:cubicBezTo>
                      <a:pt x="127" y="1"/>
                      <a:pt x="0" y="112"/>
                      <a:pt x="25" y="285"/>
                    </a:cubicBezTo>
                    <a:cubicBezTo>
                      <a:pt x="723" y="5219"/>
                      <a:pt x="6943" y="5414"/>
                      <a:pt x="10740" y="6032"/>
                    </a:cubicBezTo>
                    <a:cubicBezTo>
                      <a:pt x="13424" y="6470"/>
                      <a:pt x="15753" y="7883"/>
                      <a:pt x="17654" y="9778"/>
                    </a:cubicBezTo>
                    <a:cubicBezTo>
                      <a:pt x="19720" y="11840"/>
                      <a:pt x="20174" y="14273"/>
                      <a:pt x="21321" y="16793"/>
                    </a:cubicBezTo>
                    <a:cubicBezTo>
                      <a:pt x="21409" y="16987"/>
                      <a:pt x="21562" y="17067"/>
                      <a:pt x="21722" y="17067"/>
                    </a:cubicBezTo>
                    <a:cubicBezTo>
                      <a:pt x="22000" y="17067"/>
                      <a:pt x="22300" y="16825"/>
                      <a:pt x="22324" y="16521"/>
                    </a:cubicBezTo>
                    <a:cubicBezTo>
                      <a:pt x="22648" y="12433"/>
                      <a:pt x="18700" y="8323"/>
                      <a:pt x="15494" y="6382"/>
                    </a:cubicBezTo>
                    <a:cubicBezTo>
                      <a:pt x="13652" y="5266"/>
                      <a:pt x="11542" y="4796"/>
                      <a:pt x="9424" y="4577"/>
                    </a:cubicBezTo>
                    <a:cubicBezTo>
                      <a:pt x="5940" y="4219"/>
                      <a:pt x="1889" y="4018"/>
                      <a:pt x="467" y="163"/>
                    </a:cubicBezTo>
                    <a:cubicBezTo>
                      <a:pt x="425" y="50"/>
                      <a:pt x="340" y="1"/>
                      <a:pt x="2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897;p120"/>
              <p:cNvSpPr/>
              <p:nvPr/>
            </p:nvSpPr>
            <p:spPr>
              <a:xfrm>
                <a:off x="6998000" y="1368025"/>
                <a:ext cx="1267625" cy="2488275"/>
              </a:xfrm>
              <a:custGeom>
                <a:avLst/>
                <a:gdLst/>
                <a:ahLst/>
                <a:cxnLst/>
                <a:rect l="l" t="t" r="r" b="b"/>
                <a:pathLst>
                  <a:path w="50705" h="99531" extrusionOk="0">
                    <a:moveTo>
                      <a:pt x="43969" y="0"/>
                    </a:moveTo>
                    <a:cubicBezTo>
                      <a:pt x="42307" y="4878"/>
                      <a:pt x="39178" y="9242"/>
                      <a:pt x="35096" y="12385"/>
                    </a:cubicBezTo>
                    <a:cubicBezTo>
                      <a:pt x="31029" y="15517"/>
                      <a:pt x="26016" y="17490"/>
                      <a:pt x="22649" y="21365"/>
                    </a:cubicBezTo>
                    <a:cubicBezTo>
                      <a:pt x="18249" y="26430"/>
                      <a:pt x="17552" y="33661"/>
                      <a:pt x="17506" y="40369"/>
                    </a:cubicBezTo>
                    <a:cubicBezTo>
                      <a:pt x="17459" y="47076"/>
                      <a:pt x="17793" y="54097"/>
                      <a:pt x="14869" y="60134"/>
                    </a:cubicBezTo>
                    <a:cubicBezTo>
                      <a:pt x="12282" y="65478"/>
                      <a:pt x="7432" y="69395"/>
                      <a:pt x="4433" y="74520"/>
                    </a:cubicBezTo>
                    <a:cubicBezTo>
                      <a:pt x="0" y="82095"/>
                      <a:pt x="225" y="92160"/>
                      <a:pt x="4990" y="99531"/>
                    </a:cubicBezTo>
                    <a:cubicBezTo>
                      <a:pt x="5025" y="96356"/>
                      <a:pt x="7034" y="93488"/>
                      <a:pt x="9510" y="91505"/>
                    </a:cubicBezTo>
                    <a:cubicBezTo>
                      <a:pt x="11985" y="89519"/>
                      <a:pt x="14931" y="88229"/>
                      <a:pt x="17715" y="86705"/>
                    </a:cubicBezTo>
                    <a:cubicBezTo>
                      <a:pt x="25562" y="82405"/>
                      <a:pt x="32700" y="75267"/>
                      <a:pt x="33544" y="66359"/>
                    </a:cubicBezTo>
                    <a:cubicBezTo>
                      <a:pt x="34140" y="60080"/>
                      <a:pt x="31570" y="53486"/>
                      <a:pt x="33782" y="47578"/>
                    </a:cubicBezTo>
                    <a:cubicBezTo>
                      <a:pt x="35238" y="43690"/>
                      <a:pt x="38519" y="40837"/>
                      <a:pt x="41127" y="37607"/>
                    </a:cubicBezTo>
                    <a:cubicBezTo>
                      <a:pt x="49521" y="27203"/>
                      <a:pt x="50705" y="11548"/>
                      <a:pt x="439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898;p120"/>
              <p:cNvSpPr/>
              <p:nvPr/>
            </p:nvSpPr>
            <p:spPr>
              <a:xfrm>
                <a:off x="7012450" y="1706925"/>
                <a:ext cx="1032925" cy="2266950"/>
              </a:xfrm>
              <a:custGeom>
                <a:avLst/>
                <a:gdLst/>
                <a:ahLst/>
                <a:cxnLst/>
                <a:rect l="l" t="t" r="r" b="b"/>
                <a:pathLst>
                  <a:path w="41317" h="90678" extrusionOk="0">
                    <a:moveTo>
                      <a:pt x="40508" y="1"/>
                    </a:moveTo>
                    <a:cubicBezTo>
                      <a:pt x="40462" y="1"/>
                      <a:pt x="40418" y="27"/>
                      <a:pt x="40408" y="88"/>
                    </a:cubicBezTo>
                    <a:cubicBezTo>
                      <a:pt x="38860" y="8997"/>
                      <a:pt x="31042" y="13484"/>
                      <a:pt x="26675" y="20791"/>
                    </a:cubicBezTo>
                    <a:cubicBezTo>
                      <a:pt x="22019" y="28584"/>
                      <a:pt x="25248" y="38143"/>
                      <a:pt x="23093" y="46536"/>
                    </a:cubicBezTo>
                    <a:cubicBezTo>
                      <a:pt x="20915" y="55016"/>
                      <a:pt x="13658" y="60995"/>
                      <a:pt x="8557" y="67702"/>
                    </a:cubicBezTo>
                    <a:cubicBezTo>
                      <a:pt x="3728" y="74053"/>
                      <a:pt x="1" y="82285"/>
                      <a:pt x="3306" y="90195"/>
                    </a:cubicBezTo>
                    <a:cubicBezTo>
                      <a:pt x="3447" y="90532"/>
                      <a:pt x="3752" y="90678"/>
                      <a:pt x="4047" y="90678"/>
                    </a:cubicBezTo>
                    <a:cubicBezTo>
                      <a:pt x="4501" y="90678"/>
                      <a:pt x="4933" y="90333"/>
                      <a:pt x="4713" y="89807"/>
                    </a:cubicBezTo>
                    <a:cubicBezTo>
                      <a:pt x="995" y="80902"/>
                      <a:pt x="6546" y="72254"/>
                      <a:pt x="12106" y="65606"/>
                    </a:cubicBezTo>
                    <a:cubicBezTo>
                      <a:pt x="17240" y="59465"/>
                      <a:pt x="23012" y="53525"/>
                      <a:pt x="24781" y="45445"/>
                    </a:cubicBezTo>
                    <a:cubicBezTo>
                      <a:pt x="25684" y="41328"/>
                      <a:pt x="25332" y="37008"/>
                      <a:pt x="25357" y="32829"/>
                    </a:cubicBezTo>
                    <a:cubicBezTo>
                      <a:pt x="25382" y="28023"/>
                      <a:pt x="26225" y="23657"/>
                      <a:pt x="28966" y="19640"/>
                    </a:cubicBezTo>
                    <a:cubicBezTo>
                      <a:pt x="33064" y="13636"/>
                      <a:pt x="41317" y="8310"/>
                      <a:pt x="40646" y="121"/>
                    </a:cubicBezTo>
                    <a:cubicBezTo>
                      <a:pt x="40640" y="48"/>
                      <a:pt x="40571" y="1"/>
                      <a:pt x="405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899;p120"/>
              <p:cNvSpPr/>
              <p:nvPr/>
            </p:nvSpPr>
            <p:spPr>
              <a:xfrm>
                <a:off x="6190250" y="1957500"/>
                <a:ext cx="1117675" cy="1965500"/>
              </a:xfrm>
              <a:custGeom>
                <a:avLst/>
                <a:gdLst/>
                <a:ahLst/>
                <a:cxnLst/>
                <a:rect l="l" t="t" r="r" b="b"/>
                <a:pathLst>
                  <a:path w="44707" h="78620" extrusionOk="0">
                    <a:moveTo>
                      <a:pt x="0" y="0"/>
                    </a:moveTo>
                    <a:lnTo>
                      <a:pt x="2093" y="7745"/>
                    </a:lnTo>
                    <a:cubicBezTo>
                      <a:pt x="2756" y="10200"/>
                      <a:pt x="3433" y="12689"/>
                      <a:pt x="4721" y="14882"/>
                    </a:cubicBezTo>
                    <a:cubicBezTo>
                      <a:pt x="7018" y="18797"/>
                      <a:pt x="10988" y="21359"/>
                      <a:pt x="14559" y="24160"/>
                    </a:cubicBezTo>
                    <a:cubicBezTo>
                      <a:pt x="18130" y="26958"/>
                      <a:pt x="21621" y="30500"/>
                      <a:pt x="22193" y="35000"/>
                    </a:cubicBezTo>
                    <a:cubicBezTo>
                      <a:pt x="22697" y="38953"/>
                      <a:pt x="20850" y="42771"/>
                      <a:pt x="19876" y="46634"/>
                    </a:cubicBezTo>
                    <a:cubicBezTo>
                      <a:pt x="18254" y="53067"/>
                      <a:pt x="19119" y="60093"/>
                      <a:pt x="22249" y="65942"/>
                    </a:cubicBezTo>
                    <a:cubicBezTo>
                      <a:pt x="25381" y="71789"/>
                      <a:pt x="30750" y="76404"/>
                      <a:pt x="37002" y="78620"/>
                    </a:cubicBezTo>
                    <a:cubicBezTo>
                      <a:pt x="35112" y="73933"/>
                      <a:pt x="36296" y="68567"/>
                      <a:pt x="38213" y="63892"/>
                    </a:cubicBezTo>
                    <a:cubicBezTo>
                      <a:pt x="40131" y="59217"/>
                      <a:pt x="42770" y="54790"/>
                      <a:pt x="43878" y="49860"/>
                    </a:cubicBezTo>
                    <a:cubicBezTo>
                      <a:pt x="44706" y="46176"/>
                      <a:pt x="44645" y="42350"/>
                      <a:pt x="44342" y="38588"/>
                    </a:cubicBezTo>
                    <a:cubicBezTo>
                      <a:pt x="44119" y="35814"/>
                      <a:pt x="43767" y="33042"/>
                      <a:pt x="43062" y="30350"/>
                    </a:cubicBezTo>
                    <a:cubicBezTo>
                      <a:pt x="40040" y="18823"/>
                      <a:pt x="30099" y="9407"/>
                      <a:pt x="18426" y="7016"/>
                    </a:cubicBezTo>
                    <a:cubicBezTo>
                      <a:pt x="15098" y="6334"/>
                      <a:pt x="11671" y="6181"/>
                      <a:pt x="8376" y="5353"/>
                    </a:cubicBezTo>
                    <a:cubicBezTo>
                      <a:pt x="5082" y="4524"/>
                      <a:pt x="1799" y="2883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900;p120"/>
              <p:cNvSpPr/>
              <p:nvPr/>
            </p:nvSpPr>
            <p:spPr>
              <a:xfrm>
                <a:off x="6373350" y="2185600"/>
                <a:ext cx="673125" cy="1717750"/>
              </a:xfrm>
              <a:custGeom>
                <a:avLst/>
                <a:gdLst/>
                <a:ahLst/>
                <a:cxnLst/>
                <a:rect l="l" t="t" r="r" b="b"/>
                <a:pathLst>
                  <a:path w="26925" h="68710" extrusionOk="0">
                    <a:moveTo>
                      <a:pt x="168" y="0"/>
                    </a:moveTo>
                    <a:cubicBezTo>
                      <a:pt x="63" y="0"/>
                      <a:pt x="0" y="154"/>
                      <a:pt x="108" y="228"/>
                    </a:cubicBezTo>
                    <a:cubicBezTo>
                      <a:pt x="3243" y="2380"/>
                      <a:pt x="6356" y="4543"/>
                      <a:pt x="9549" y="6607"/>
                    </a:cubicBezTo>
                    <a:cubicBezTo>
                      <a:pt x="12598" y="8579"/>
                      <a:pt x="15667" y="10526"/>
                      <a:pt x="18345" y="12996"/>
                    </a:cubicBezTo>
                    <a:cubicBezTo>
                      <a:pt x="23954" y="18168"/>
                      <a:pt x="24727" y="25694"/>
                      <a:pt x="23722" y="32867"/>
                    </a:cubicBezTo>
                    <a:cubicBezTo>
                      <a:pt x="22105" y="44419"/>
                      <a:pt x="15693" y="58702"/>
                      <a:pt x="25481" y="68509"/>
                    </a:cubicBezTo>
                    <a:cubicBezTo>
                      <a:pt x="25623" y="68650"/>
                      <a:pt x="25782" y="68710"/>
                      <a:pt x="25936" y="68710"/>
                    </a:cubicBezTo>
                    <a:cubicBezTo>
                      <a:pt x="26459" y="68710"/>
                      <a:pt x="26924" y="68027"/>
                      <a:pt x="26445" y="67546"/>
                    </a:cubicBezTo>
                    <a:cubicBezTo>
                      <a:pt x="15628" y="56709"/>
                      <a:pt x="25468" y="40018"/>
                      <a:pt x="25467" y="27255"/>
                    </a:cubicBezTo>
                    <a:cubicBezTo>
                      <a:pt x="25467" y="21145"/>
                      <a:pt x="23241" y="15742"/>
                      <a:pt x="18678" y="11663"/>
                    </a:cubicBezTo>
                    <a:cubicBezTo>
                      <a:pt x="16297" y="9532"/>
                      <a:pt x="13485" y="7911"/>
                      <a:pt x="10776" y="6243"/>
                    </a:cubicBezTo>
                    <a:cubicBezTo>
                      <a:pt x="7295" y="4101"/>
                      <a:pt x="3767" y="2065"/>
                      <a:pt x="231" y="19"/>
                    </a:cubicBezTo>
                    <a:cubicBezTo>
                      <a:pt x="209" y="6"/>
                      <a:pt x="188" y="0"/>
                      <a:pt x="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901;p120"/>
              <p:cNvSpPr/>
              <p:nvPr/>
            </p:nvSpPr>
            <p:spPr>
              <a:xfrm>
                <a:off x="6594150" y="3776775"/>
                <a:ext cx="1149100" cy="1859075"/>
              </a:xfrm>
              <a:custGeom>
                <a:avLst/>
                <a:gdLst/>
                <a:ahLst/>
                <a:cxnLst/>
                <a:rect l="l" t="t" r="r" b="b"/>
                <a:pathLst>
                  <a:path w="45964" h="74363" extrusionOk="0">
                    <a:moveTo>
                      <a:pt x="27622" y="1"/>
                    </a:moveTo>
                    <a:cubicBezTo>
                      <a:pt x="27172" y="1"/>
                      <a:pt x="26722" y="23"/>
                      <a:pt x="26280" y="50"/>
                    </a:cubicBezTo>
                    <a:cubicBezTo>
                      <a:pt x="22677" y="272"/>
                      <a:pt x="19088" y="642"/>
                      <a:pt x="15511" y="1162"/>
                    </a:cubicBezTo>
                    <a:cubicBezTo>
                      <a:pt x="13635" y="1435"/>
                      <a:pt x="11500" y="1930"/>
                      <a:pt x="10620" y="3610"/>
                    </a:cubicBezTo>
                    <a:cubicBezTo>
                      <a:pt x="10146" y="4516"/>
                      <a:pt x="10150" y="5589"/>
                      <a:pt x="10199" y="6609"/>
                    </a:cubicBezTo>
                    <a:cubicBezTo>
                      <a:pt x="10375" y="10452"/>
                      <a:pt x="10995" y="14349"/>
                      <a:pt x="10178" y="18108"/>
                    </a:cubicBezTo>
                    <a:cubicBezTo>
                      <a:pt x="9312" y="22095"/>
                      <a:pt x="6915" y="25548"/>
                      <a:pt x="5227" y="29262"/>
                    </a:cubicBezTo>
                    <a:cubicBezTo>
                      <a:pt x="3281" y="33545"/>
                      <a:pt x="2277" y="38194"/>
                      <a:pt x="1518" y="42837"/>
                    </a:cubicBezTo>
                    <a:cubicBezTo>
                      <a:pt x="557" y="48706"/>
                      <a:pt x="1" y="54906"/>
                      <a:pt x="2164" y="60446"/>
                    </a:cubicBezTo>
                    <a:cubicBezTo>
                      <a:pt x="4294" y="65902"/>
                      <a:pt x="8979" y="70174"/>
                      <a:pt x="14406" y="72378"/>
                    </a:cubicBezTo>
                    <a:cubicBezTo>
                      <a:pt x="17776" y="73747"/>
                      <a:pt x="21406" y="74363"/>
                      <a:pt x="25051" y="74363"/>
                    </a:cubicBezTo>
                    <a:cubicBezTo>
                      <a:pt x="27276" y="74363"/>
                      <a:pt x="29506" y="74133"/>
                      <a:pt x="31685" y="73706"/>
                    </a:cubicBezTo>
                    <a:cubicBezTo>
                      <a:pt x="34345" y="73187"/>
                      <a:pt x="37035" y="72334"/>
                      <a:pt x="39073" y="70545"/>
                    </a:cubicBezTo>
                    <a:cubicBezTo>
                      <a:pt x="41002" y="68852"/>
                      <a:pt x="42180" y="66467"/>
                      <a:pt x="43084" y="64064"/>
                    </a:cubicBezTo>
                    <a:cubicBezTo>
                      <a:pt x="45102" y="58695"/>
                      <a:pt x="45964" y="52679"/>
                      <a:pt x="44208" y="47220"/>
                    </a:cubicBezTo>
                    <a:cubicBezTo>
                      <a:pt x="42686" y="42490"/>
                      <a:pt x="39358" y="38577"/>
                      <a:pt x="37157" y="34122"/>
                    </a:cubicBezTo>
                    <a:cubicBezTo>
                      <a:pt x="33179" y="26073"/>
                      <a:pt x="33070" y="16724"/>
                      <a:pt x="33229" y="7746"/>
                    </a:cubicBezTo>
                    <a:cubicBezTo>
                      <a:pt x="33274" y="5229"/>
                      <a:pt x="33124" y="2279"/>
                      <a:pt x="31053" y="849"/>
                    </a:cubicBezTo>
                    <a:cubicBezTo>
                      <a:pt x="30063" y="166"/>
                      <a:pt x="28846" y="1"/>
                      <a:pt x="276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902;p120"/>
              <p:cNvSpPr/>
              <p:nvPr/>
            </p:nvSpPr>
            <p:spPr>
              <a:xfrm>
                <a:off x="7413725" y="3932025"/>
                <a:ext cx="280375" cy="799475"/>
              </a:xfrm>
              <a:custGeom>
                <a:avLst/>
                <a:gdLst/>
                <a:ahLst/>
                <a:cxnLst/>
                <a:rect l="l" t="t" r="r" b="b"/>
                <a:pathLst>
                  <a:path w="11215" h="31979" extrusionOk="0">
                    <a:moveTo>
                      <a:pt x="402" y="0"/>
                    </a:moveTo>
                    <a:lnTo>
                      <a:pt x="402" y="0"/>
                    </a:lnTo>
                    <a:cubicBezTo>
                      <a:pt x="1" y="7411"/>
                      <a:pt x="540" y="14844"/>
                      <a:pt x="2004" y="22121"/>
                    </a:cubicBezTo>
                    <a:cubicBezTo>
                      <a:pt x="2435" y="24266"/>
                      <a:pt x="2964" y="26438"/>
                      <a:pt x="4106" y="28306"/>
                    </a:cubicBezTo>
                    <a:cubicBezTo>
                      <a:pt x="5249" y="30172"/>
                      <a:pt x="7108" y="31717"/>
                      <a:pt x="9281" y="31978"/>
                    </a:cubicBezTo>
                    <a:cubicBezTo>
                      <a:pt x="11215" y="23588"/>
                      <a:pt x="11197" y="14754"/>
                      <a:pt x="9230" y="6371"/>
                    </a:cubicBezTo>
                    <a:cubicBezTo>
                      <a:pt x="8779" y="4451"/>
                      <a:pt x="8119" y="2399"/>
                      <a:pt x="6495" y="1279"/>
                    </a:cubicBezTo>
                    <a:cubicBezTo>
                      <a:pt x="4767" y="87"/>
                      <a:pt x="2479" y="300"/>
                      <a:pt x="402" y="0"/>
                    </a:cubicBez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903;p120"/>
              <p:cNvSpPr/>
              <p:nvPr/>
            </p:nvSpPr>
            <p:spPr>
              <a:xfrm>
                <a:off x="8770650" y="3944600"/>
                <a:ext cx="332175" cy="801275"/>
              </a:xfrm>
              <a:custGeom>
                <a:avLst/>
                <a:gdLst/>
                <a:ahLst/>
                <a:cxnLst/>
                <a:rect l="l" t="t" r="r" b="b"/>
                <a:pathLst>
                  <a:path w="13287" h="32051" extrusionOk="0">
                    <a:moveTo>
                      <a:pt x="9127" y="1"/>
                    </a:moveTo>
                    <a:lnTo>
                      <a:pt x="4274" y="1426"/>
                    </a:lnTo>
                    <a:cubicBezTo>
                      <a:pt x="3165" y="1752"/>
                      <a:pt x="1965" y="2140"/>
                      <a:pt x="1363" y="3015"/>
                    </a:cubicBezTo>
                    <a:cubicBezTo>
                      <a:pt x="941" y="3633"/>
                      <a:pt x="894" y="4387"/>
                      <a:pt x="860" y="5105"/>
                    </a:cubicBezTo>
                    <a:cubicBezTo>
                      <a:pt x="427" y="14107"/>
                      <a:pt x="1" y="23205"/>
                      <a:pt x="1958" y="32051"/>
                    </a:cubicBezTo>
                    <a:cubicBezTo>
                      <a:pt x="10463" y="23415"/>
                      <a:pt x="13287" y="10793"/>
                      <a:pt x="9127" y="1"/>
                    </a:cubicBez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904;p120"/>
              <p:cNvSpPr/>
              <p:nvPr/>
            </p:nvSpPr>
            <p:spPr>
              <a:xfrm>
                <a:off x="7838875" y="2231250"/>
                <a:ext cx="696200" cy="1037525"/>
              </a:xfrm>
              <a:custGeom>
                <a:avLst/>
                <a:gdLst/>
                <a:ahLst/>
                <a:cxnLst/>
                <a:rect l="l" t="t" r="r" b="b"/>
                <a:pathLst>
                  <a:path w="27848" h="41501" extrusionOk="0">
                    <a:moveTo>
                      <a:pt x="16576" y="0"/>
                    </a:moveTo>
                    <a:cubicBezTo>
                      <a:pt x="16431" y="0"/>
                      <a:pt x="16287" y="5"/>
                      <a:pt x="16142" y="15"/>
                    </a:cubicBezTo>
                    <a:cubicBezTo>
                      <a:pt x="14928" y="96"/>
                      <a:pt x="13757" y="511"/>
                      <a:pt x="12654" y="1028"/>
                    </a:cubicBezTo>
                    <a:cubicBezTo>
                      <a:pt x="7448" y="3470"/>
                      <a:pt x="3514" y="8210"/>
                      <a:pt x="1382" y="13552"/>
                    </a:cubicBezTo>
                    <a:cubicBezTo>
                      <a:pt x="774" y="15076"/>
                      <a:pt x="297" y="16670"/>
                      <a:pt x="195" y="18309"/>
                    </a:cubicBezTo>
                    <a:cubicBezTo>
                      <a:pt x="0" y="21443"/>
                      <a:pt x="1176" y="24475"/>
                      <a:pt x="1938" y="27522"/>
                    </a:cubicBezTo>
                    <a:cubicBezTo>
                      <a:pt x="3079" y="32093"/>
                      <a:pt x="3305" y="36843"/>
                      <a:pt x="2602" y="41501"/>
                    </a:cubicBezTo>
                    <a:cubicBezTo>
                      <a:pt x="7622" y="39253"/>
                      <a:pt x="13124" y="38107"/>
                      <a:pt x="18624" y="38107"/>
                    </a:cubicBezTo>
                    <a:cubicBezTo>
                      <a:pt x="21728" y="38107"/>
                      <a:pt x="24832" y="38472"/>
                      <a:pt x="27848" y="39210"/>
                    </a:cubicBezTo>
                    <a:cubicBezTo>
                      <a:pt x="27736" y="34720"/>
                      <a:pt x="27623" y="30229"/>
                      <a:pt x="27511" y="25739"/>
                    </a:cubicBezTo>
                    <a:cubicBezTo>
                      <a:pt x="27387" y="20716"/>
                      <a:pt x="27256" y="15657"/>
                      <a:pt x="26178" y="10750"/>
                    </a:cubicBezTo>
                    <a:cubicBezTo>
                      <a:pt x="25606" y="8136"/>
                      <a:pt x="24732" y="5520"/>
                      <a:pt x="23064" y="3429"/>
                    </a:cubicBezTo>
                    <a:cubicBezTo>
                      <a:pt x="21486" y="1450"/>
                      <a:pt x="19089" y="0"/>
                      <a:pt x="165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905;p120"/>
              <p:cNvSpPr/>
              <p:nvPr/>
            </p:nvSpPr>
            <p:spPr>
              <a:xfrm>
                <a:off x="7384575" y="3145675"/>
                <a:ext cx="1665650" cy="1809350"/>
              </a:xfrm>
              <a:custGeom>
                <a:avLst/>
                <a:gdLst/>
                <a:ahLst/>
                <a:cxnLst/>
                <a:rect l="l" t="t" r="r" b="b"/>
                <a:pathLst>
                  <a:path w="66626" h="72374" extrusionOk="0">
                    <a:moveTo>
                      <a:pt x="39860" y="1"/>
                    </a:moveTo>
                    <a:cubicBezTo>
                      <a:pt x="29162" y="1"/>
                      <a:pt x="15947" y="4924"/>
                      <a:pt x="15947" y="4924"/>
                    </a:cubicBezTo>
                    <a:cubicBezTo>
                      <a:pt x="3297" y="9661"/>
                      <a:pt x="1" y="32809"/>
                      <a:pt x="1" y="32809"/>
                    </a:cubicBezTo>
                    <a:cubicBezTo>
                      <a:pt x="1830" y="34078"/>
                      <a:pt x="6708" y="34853"/>
                      <a:pt x="12836" y="35311"/>
                    </a:cubicBezTo>
                    <a:lnTo>
                      <a:pt x="12836" y="72373"/>
                    </a:lnTo>
                    <a:lnTo>
                      <a:pt x="52400" y="72373"/>
                    </a:lnTo>
                    <a:lnTo>
                      <a:pt x="52400" y="35558"/>
                    </a:lnTo>
                    <a:cubicBezTo>
                      <a:pt x="53814" y="35510"/>
                      <a:pt x="54623" y="35476"/>
                      <a:pt x="54623" y="35476"/>
                    </a:cubicBezTo>
                    <a:cubicBezTo>
                      <a:pt x="55800" y="35581"/>
                      <a:pt x="56858" y="35627"/>
                      <a:pt x="57807" y="35627"/>
                    </a:cubicBezTo>
                    <a:cubicBezTo>
                      <a:pt x="64921" y="35627"/>
                      <a:pt x="65959" y="33031"/>
                      <a:pt x="65959" y="33031"/>
                    </a:cubicBezTo>
                    <a:cubicBezTo>
                      <a:pt x="66625" y="14806"/>
                      <a:pt x="59069" y="9471"/>
                      <a:pt x="49955" y="2559"/>
                    </a:cubicBezTo>
                    <a:cubicBezTo>
                      <a:pt x="47482" y="684"/>
                      <a:pt x="43845" y="1"/>
                      <a:pt x="398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906;p120"/>
              <p:cNvSpPr/>
              <p:nvPr/>
            </p:nvSpPr>
            <p:spPr>
              <a:xfrm>
                <a:off x="8679225" y="3710400"/>
                <a:ext cx="94125" cy="308575"/>
              </a:xfrm>
              <a:custGeom>
                <a:avLst/>
                <a:gdLst/>
                <a:ahLst/>
                <a:cxnLst/>
                <a:rect l="l" t="t" r="r" b="b"/>
                <a:pathLst>
                  <a:path w="3765" h="12343" extrusionOk="0">
                    <a:moveTo>
                      <a:pt x="410" y="0"/>
                    </a:moveTo>
                    <a:cubicBezTo>
                      <a:pt x="206" y="0"/>
                      <a:pt x="1" y="171"/>
                      <a:pt x="84" y="409"/>
                    </a:cubicBezTo>
                    <a:cubicBezTo>
                      <a:pt x="703" y="2190"/>
                      <a:pt x="1374" y="3889"/>
                      <a:pt x="1780" y="5739"/>
                    </a:cubicBezTo>
                    <a:cubicBezTo>
                      <a:pt x="2239" y="7834"/>
                      <a:pt x="2094" y="9894"/>
                      <a:pt x="2291" y="12000"/>
                    </a:cubicBezTo>
                    <a:cubicBezTo>
                      <a:pt x="2310" y="12209"/>
                      <a:pt x="2502" y="12342"/>
                      <a:pt x="2679" y="12342"/>
                    </a:cubicBezTo>
                    <a:cubicBezTo>
                      <a:pt x="2812" y="12342"/>
                      <a:pt x="2936" y="12267"/>
                      <a:pt x="2974" y="12091"/>
                    </a:cubicBezTo>
                    <a:cubicBezTo>
                      <a:pt x="3765" y="8341"/>
                      <a:pt x="2623" y="3414"/>
                      <a:pt x="687" y="155"/>
                    </a:cubicBezTo>
                    <a:cubicBezTo>
                      <a:pt x="623" y="47"/>
                      <a:pt x="517" y="0"/>
                      <a:pt x="4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907;p120"/>
              <p:cNvSpPr/>
              <p:nvPr/>
            </p:nvSpPr>
            <p:spPr>
              <a:xfrm>
                <a:off x="7373750" y="2101175"/>
                <a:ext cx="1443050" cy="1820150"/>
              </a:xfrm>
              <a:custGeom>
                <a:avLst/>
                <a:gdLst/>
                <a:ahLst/>
                <a:cxnLst/>
                <a:rect l="l" t="t" r="r" b="b"/>
                <a:pathLst>
                  <a:path w="57722" h="72806" extrusionOk="0">
                    <a:moveTo>
                      <a:pt x="32978" y="1"/>
                    </a:moveTo>
                    <a:cubicBezTo>
                      <a:pt x="32964" y="1"/>
                      <a:pt x="32949" y="1"/>
                      <a:pt x="32935" y="1"/>
                    </a:cubicBezTo>
                    <a:cubicBezTo>
                      <a:pt x="32270" y="4"/>
                      <a:pt x="31605" y="70"/>
                      <a:pt x="30945" y="155"/>
                    </a:cubicBezTo>
                    <a:cubicBezTo>
                      <a:pt x="26314" y="754"/>
                      <a:pt x="21718" y="2432"/>
                      <a:pt x="18256" y="5566"/>
                    </a:cubicBezTo>
                    <a:cubicBezTo>
                      <a:pt x="12325" y="10934"/>
                      <a:pt x="10648" y="19530"/>
                      <a:pt x="10262" y="27521"/>
                    </a:cubicBezTo>
                    <a:cubicBezTo>
                      <a:pt x="9877" y="35510"/>
                      <a:pt x="10404" y="43764"/>
                      <a:pt x="7589" y="51251"/>
                    </a:cubicBezTo>
                    <a:cubicBezTo>
                      <a:pt x="5879" y="55800"/>
                      <a:pt x="3008" y="59832"/>
                      <a:pt x="1215" y="64349"/>
                    </a:cubicBezTo>
                    <a:cubicBezTo>
                      <a:pt x="510" y="66120"/>
                      <a:pt x="1" y="68214"/>
                      <a:pt x="965" y="69858"/>
                    </a:cubicBezTo>
                    <a:cubicBezTo>
                      <a:pt x="1691" y="71095"/>
                      <a:pt x="3090" y="71767"/>
                      <a:pt x="4463" y="72177"/>
                    </a:cubicBezTo>
                    <a:cubicBezTo>
                      <a:pt x="5878" y="72599"/>
                      <a:pt x="7353" y="72806"/>
                      <a:pt x="8829" y="72806"/>
                    </a:cubicBezTo>
                    <a:cubicBezTo>
                      <a:pt x="11576" y="72806"/>
                      <a:pt x="14326" y="72088"/>
                      <a:pt x="16698" y="70698"/>
                    </a:cubicBezTo>
                    <a:cubicBezTo>
                      <a:pt x="20342" y="68562"/>
                      <a:pt x="23040" y="64869"/>
                      <a:pt x="23966" y="60747"/>
                    </a:cubicBezTo>
                    <a:cubicBezTo>
                      <a:pt x="24857" y="56775"/>
                      <a:pt x="24154" y="52643"/>
                      <a:pt x="23575" y="48612"/>
                    </a:cubicBezTo>
                    <a:cubicBezTo>
                      <a:pt x="22926" y="44103"/>
                      <a:pt x="22436" y="39573"/>
                      <a:pt x="22104" y="35026"/>
                    </a:cubicBezTo>
                    <a:cubicBezTo>
                      <a:pt x="21951" y="32946"/>
                      <a:pt x="21840" y="30808"/>
                      <a:pt x="22471" y="28823"/>
                    </a:cubicBezTo>
                    <a:cubicBezTo>
                      <a:pt x="23251" y="26370"/>
                      <a:pt x="25085" y="24399"/>
                      <a:pt x="27026" y="22709"/>
                    </a:cubicBezTo>
                    <a:cubicBezTo>
                      <a:pt x="28729" y="21224"/>
                      <a:pt x="30555" y="19885"/>
                      <a:pt x="32481" y="18708"/>
                    </a:cubicBezTo>
                    <a:cubicBezTo>
                      <a:pt x="34276" y="17610"/>
                      <a:pt x="36456" y="16668"/>
                      <a:pt x="38487" y="16668"/>
                    </a:cubicBezTo>
                    <a:cubicBezTo>
                      <a:pt x="39545" y="16668"/>
                      <a:pt x="40562" y="16923"/>
                      <a:pt x="41465" y="17545"/>
                    </a:cubicBezTo>
                    <a:cubicBezTo>
                      <a:pt x="43874" y="19205"/>
                      <a:pt x="44175" y="22597"/>
                      <a:pt x="44142" y="25524"/>
                    </a:cubicBezTo>
                    <a:cubicBezTo>
                      <a:pt x="44020" y="36121"/>
                      <a:pt x="42666" y="47197"/>
                      <a:pt x="46858" y="56931"/>
                    </a:cubicBezTo>
                    <a:cubicBezTo>
                      <a:pt x="47503" y="58428"/>
                      <a:pt x="48315" y="59923"/>
                      <a:pt x="49629" y="60888"/>
                    </a:cubicBezTo>
                    <a:cubicBezTo>
                      <a:pt x="50386" y="61445"/>
                      <a:pt x="51347" y="61779"/>
                      <a:pt x="52279" y="61779"/>
                    </a:cubicBezTo>
                    <a:cubicBezTo>
                      <a:pt x="52963" y="61779"/>
                      <a:pt x="53631" y="61600"/>
                      <a:pt x="54191" y="61196"/>
                    </a:cubicBezTo>
                    <a:cubicBezTo>
                      <a:pt x="55728" y="60091"/>
                      <a:pt x="55884" y="57879"/>
                      <a:pt x="55706" y="55992"/>
                    </a:cubicBezTo>
                    <a:cubicBezTo>
                      <a:pt x="55529" y="54107"/>
                      <a:pt x="55200" y="52053"/>
                      <a:pt x="56191" y="50439"/>
                    </a:cubicBezTo>
                    <a:lnTo>
                      <a:pt x="57721" y="50474"/>
                    </a:lnTo>
                    <a:cubicBezTo>
                      <a:pt x="52234" y="43922"/>
                      <a:pt x="50002" y="35244"/>
                      <a:pt x="48970" y="26763"/>
                    </a:cubicBezTo>
                    <a:cubicBezTo>
                      <a:pt x="48275" y="21070"/>
                      <a:pt x="48019" y="15201"/>
                      <a:pt x="45773" y="9925"/>
                    </a:cubicBezTo>
                    <a:cubicBezTo>
                      <a:pt x="43532" y="4663"/>
                      <a:pt x="38695" y="1"/>
                      <a:pt x="329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908;p120"/>
              <p:cNvSpPr/>
              <p:nvPr/>
            </p:nvSpPr>
            <p:spPr>
              <a:xfrm>
                <a:off x="8077775" y="2975000"/>
                <a:ext cx="275625" cy="469350"/>
              </a:xfrm>
              <a:custGeom>
                <a:avLst/>
                <a:gdLst/>
                <a:ahLst/>
                <a:cxnLst/>
                <a:rect l="l" t="t" r="r" b="b"/>
                <a:pathLst>
                  <a:path w="11025" h="18774" extrusionOk="0">
                    <a:moveTo>
                      <a:pt x="9158" y="1"/>
                    </a:moveTo>
                    <a:lnTo>
                      <a:pt x="9158" y="1"/>
                    </a:lnTo>
                    <a:cubicBezTo>
                      <a:pt x="6429" y="117"/>
                      <a:pt x="3708" y="178"/>
                      <a:pt x="978" y="187"/>
                    </a:cubicBezTo>
                    <a:cubicBezTo>
                      <a:pt x="996" y="356"/>
                      <a:pt x="1022" y="525"/>
                      <a:pt x="1031" y="703"/>
                    </a:cubicBezTo>
                    <a:cubicBezTo>
                      <a:pt x="1049" y="854"/>
                      <a:pt x="1059" y="996"/>
                      <a:pt x="1068" y="1139"/>
                    </a:cubicBezTo>
                    <a:cubicBezTo>
                      <a:pt x="1112" y="1540"/>
                      <a:pt x="1129" y="1930"/>
                      <a:pt x="1138" y="2330"/>
                    </a:cubicBezTo>
                    <a:cubicBezTo>
                      <a:pt x="1200" y="5105"/>
                      <a:pt x="783" y="7887"/>
                      <a:pt x="364" y="10643"/>
                    </a:cubicBezTo>
                    <a:cubicBezTo>
                      <a:pt x="178" y="11878"/>
                      <a:pt x="0" y="13194"/>
                      <a:pt x="241" y="14395"/>
                    </a:cubicBezTo>
                    <a:cubicBezTo>
                      <a:pt x="319" y="14843"/>
                      <a:pt x="469" y="15275"/>
                      <a:pt x="684" y="15676"/>
                    </a:cubicBezTo>
                    <a:cubicBezTo>
                      <a:pt x="1333" y="16866"/>
                      <a:pt x="2535" y="17640"/>
                      <a:pt x="3778" y="18173"/>
                    </a:cubicBezTo>
                    <a:cubicBezTo>
                      <a:pt x="4579" y="18513"/>
                      <a:pt x="5459" y="18773"/>
                      <a:pt x="6319" y="18773"/>
                    </a:cubicBezTo>
                    <a:cubicBezTo>
                      <a:pt x="6741" y="18773"/>
                      <a:pt x="7157" y="18711"/>
                      <a:pt x="7558" y="18565"/>
                    </a:cubicBezTo>
                    <a:cubicBezTo>
                      <a:pt x="8490" y="18228"/>
                      <a:pt x="9211" y="17480"/>
                      <a:pt x="9825" y="16697"/>
                    </a:cubicBezTo>
                    <a:cubicBezTo>
                      <a:pt x="10242" y="16173"/>
                      <a:pt x="10634" y="15595"/>
                      <a:pt x="10785" y="14937"/>
                    </a:cubicBezTo>
                    <a:cubicBezTo>
                      <a:pt x="11025" y="13924"/>
                      <a:pt x="10687" y="12884"/>
                      <a:pt x="10393" y="11897"/>
                    </a:cubicBezTo>
                    <a:cubicBezTo>
                      <a:pt x="9257" y="8040"/>
                      <a:pt x="8838" y="4008"/>
                      <a:pt x="9158" y="1"/>
                    </a:cubicBez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909;p120"/>
              <p:cNvSpPr/>
              <p:nvPr/>
            </p:nvSpPr>
            <p:spPr>
              <a:xfrm>
                <a:off x="8077775" y="2992550"/>
                <a:ext cx="204375" cy="342350"/>
              </a:xfrm>
              <a:custGeom>
                <a:avLst/>
                <a:gdLst/>
                <a:ahLst/>
                <a:cxnLst/>
                <a:rect l="l" t="t" r="r" b="b"/>
                <a:pathLst>
                  <a:path w="8175" h="13694" extrusionOk="0">
                    <a:moveTo>
                      <a:pt x="1032" y="1"/>
                    </a:moveTo>
                    <a:lnTo>
                      <a:pt x="1032" y="1"/>
                    </a:lnTo>
                    <a:cubicBezTo>
                      <a:pt x="1050" y="152"/>
                      <a:pt x="1059" y="294"/>
                      <a:pt x="1068" y="437"/>
                    </a:cubicBezTo>
                    <a:cubicBezTo>
                      <a:pt x="1112" y="836"/>
                      <a:pt x="1129" y="1228"/>
                      <a:pt x="1138" y="1628"/>
                    </a:cubicBezTo>
                    <a:cubicBezTo>
                      <a:pt x="1201" y="4401"/>
                      <a:pt x="783" y="7185"/>
                      <a:pt x="364" y="9941"/>
                    </a:cubicBezTo>
                    <a:cubicBezTo>
                      <a:pt x="178" y="11176"/>
                      <a:pt x="0" y="12492"/>
                      <a:pt x="241" y="13693"/>
                    </a:cubicBezTo>
                    <a:cubicBezTo>
                      <a:pt x="1138" y="12670"/>
                      <a:pt x="1272" y="11097"/>
                      <a:pt x="1601" y="9630"/>
                    </a:cubicBezTo>
                    <a:cubicBezTo>
                      <a:pt x="2366" y="6207"/>
                      <a:pt x="4890" y="3743"/>
                      <a:pt x="7788" y="2011"/>
                    </a:cubicBezTo>
                    <a:cubicBezTo>
                      <a:pt x="7931" y="1930"/>
                      <a:pt x="7966" y="1788"/>
                      <a:pt x="7940" y="1645"/>
                    </a:cubicBezTo>
                    <a:cubicBezTo>
                      <a:pt x="7966" y="1639"/>
                      <a:pt x="7990" y="1628"/>
                      <a:pt x="8012" y="1610"/>
                    </a:cubicBezTo>
                    <a:cubicBezTo>
                      <a:pt x="8175" y="1510"/>
                      <a:pt x="8106" y="1257"/>
                      <a:pt x="7913" y="1255"/>
                    </a:cubicBezTo>
                    <a:cubicBezTo>
                      <a:pt x="7682" y="1242"/>
                      <a:pt x="7455" y="1238"/>
                      <a:pt x="7229" y="1238"/>
                    </a:cubicBezTo>
                    <a:cubicBezTo>
                      <a:pt x="6618" y="1238"/>
                      <a:pt x="6022" y="1271"/>
                      <a:pt x="5423" y="1271"/>
                    </a:cubicBezTo>
                    <a:cubicBezTo>
                      <a:pt x="4805" y="1271"/>
                      <a:pt x="4184" y="1236"/>
                      <a:pt x="3539" y="1094"/>
                    </a:cubicBezTo>
                    <a:cubicBezTo>
                      <a:pt x="2658" y="908"/>
                      <a:pt x="1859" y="366"/>
                      <a:pt x="1032" y="1"/>
                    </a:cubicBezTo>
                    <a:close/>
                  </a:path>
                </a:pathLst>
              </a:custGeom>
              <a:solidFill>
                <a:srgbClr val="F1DE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910;p120"/>
              <p:cNvSpPr/>
              <p:nvPr/>
            </p:nvSpPr>
            <p:spPr>
              <a:xfrm>
                <a:off x="7898175" y="2240300"/>
                <a:ext cx="552575" cy="790925"/>
              </a:xfrm>
              <a:custGeom>
                <a:avLst/>
                <a:gdLst/>
                <a:ahLst/>
                <a:cxnLst/>
                <a:rect l="l" t="t" r="r" b="b"/>
                <a:pathLst>
                  <a:path w="22103" h="31637" extrusionOk="0">
                    <a:moveTo>
                      <a:pt x="14376" y="1"/>
                    </a:moveTo>
                    <a:cubicBezTo>
                      <a:pt x="13926" y="1"/>
                      <a:pt x="13462" y="134"/>
                      <a:pt x="13049" y="321"/>
                    </a:cubicBezTo>
                    <a:cubicBezTo>
                      <a:pt x="10801" y="1340"/>
                      <a:pt x="9490" y="3697"/>
                      <a:pt x="8601" y="5999"/>
                    </a:cubicBezTo>
                    <a:cubicBezTo>
                      <a:pt x="7711" y="8301"/>
                      <a:pt x="7054" y="10765"/>
                      <a:pt x="5488" y="12674"/>
                    </a:cubicBezTo>
                    <a:cubicBezTo>
                      <a:pt x="4247" y="14188"/>
                      <a:pt x="2472" y="15254"/>
                      <a:pt x="552" y="15639"/>
                    </a:cubicBezTo>
                    <a:cubicBezTo>
                      <a:pt x="412" y="15665"/>
                      <a:pt x="262" y="15695"/>
                      <a:pt x="160" y="15795"/>
                    </a:cubicBezTo>
                    <a:cubicBezTo>
                      <a:pt x="1" y="15947"/>
                      <a:pt x="13" y="16200"/>
                      <a:pt x="39" y="16419"/>
                    </a:cubicBezTo>
                    <a:cubicBezTo>
                      <a:pt x="584" y="20793"/>
                      <a:pt x="2504" y="24985"/>
                      <a:pt x="5459" y="28255"/>
                    </a:cubicBezTo>
                    <a:cubicBezTo>
                      <a:pt x="6805" y="29744"/>
                      <a:pt x="8450" y="31091"/>
                      <a:pt x="10418" y="31494"/>
                    </a:cubicBezTo>
                    <a:cubicBezTo>
                      <a:pt x="10917" y="31597"/>
                      <a:pt x="11423" y="31636"/>
                      <a:pt x="11932" y="31636"/>
                    </a:cubicBezTo>
                    <a:cubicBezTo>
                      <a:pt x="12755" y="31636"/>
                      <a:pt x="13584" y="31534"/>
                      <a:pt x="14403" y="31431"/>
                    </a:cubicBezTo>
                    <a:cubicBezTo>
                      <a:pt x="15207" y="31328"/>
                      <a:pt x="16047" y="31215"/>
                      <a:pt x="16715" y="30757"/>
                    </a:cubicBezTo>
                    <a:cubicBezTo>
                      <a:pt x="17237" y="30402"/>
                      <a:pt x="17607" y="29869"/>
                      <a:pt x="17942" y="29334"/>
                    </a:cubicBezTo>
                    <a:cubicBezTo>
                      <a:pt x="20542" y="25185"/>
                      <a:pt x="21742" y="20267"/>
                      <a:pt x="21981" y="15376"/>
                    </a:cubicBezTo>
                    <a:cubicBezTo>
                      <a:pt x="22103" y="12908"/>
                      <a:pt x="21980" y="10378"/>
                      <a:pt x="21103" y="8067"/>
                    </a:cubicBezTo>
                    <a:cubicBezTo>
                      <a:pt x="20059" y="5319"/>
                      <a:pt x="18031" y="3080"/>
                      <a:pt x="16049" y="910"/>
                    </a:cubicBezTo>
                    <a:cubicBezTo>
                      <a:pt x="15805" y="644"/>
                      <a:pt x="15557" y="374"/>
                      <a:pt x="15240" y="203"/>
                    </a:cubicBezTo>
                    <a:cubicBezTo>
                      <a:pt x="14972" y="60"/>
                      <a:pt x="14677" y="1"/>
                      <a:pt x="14376" y="1"/>
                    </a:cubicBez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911;p120"/>
              <p:cNvSpPr/>
              <p:nvPr/>
            </p:nvSpPr>
            <p:spPr>
              <a:xfrm>
                <a:off x="7047675" y="5241050"/>
                <a:ext cx="602125" cy="222725"/>
              </a:xfrm>
              <a:custGeom>
                <a:avLst/>
                <a:gdLst/>
                <a:ahLst/>
                <a:cxnLst/>
                <a:rect l="l" t="t" r="r" b="b"/>
                <a:pathLst>
                  <a:path w="24085" h="8909" extrusionOk="0">
                    <a:moveTo>
                      <a:pt x="3674" y="1"/>
                    </a:moveTo>
                    <a:cubicBezTo>
                      <a:pt x="3295" y="1"/>
                      <a:pt x="2915" y="20"/>
                      <a:pt x="2533" y="61"/>
                    </a:cubicBezTo>
                    <a:cubicBezTo>
                      <a:pt x="2143" y="105"/>
                      <a:pt x="1750" y="168"/>
                      <a:pt x="1395" y="355"/>
                    </a:cubicBezTo>
                    <a:cubicBezTo>
                      <a:pt x="319" y="907"/>
                      <a:pt x="0" y="2400"/>
                      <a:pt x="444" y="3538"/>
                    </a:cubicBezTo>
                    <a:cubicBezTo>
                      <a:pt x="880" y="4668"/>
                      <a:pt x="1875" y="5494"/>
                      <a:pt x="2906" y="6134"/>
                    </a:cubicBezTo>
                    <a:cubicBezTo>
                      <a:pt x="5968" y="8062"/>
                      <a:pt x="9632" y="8908"/>
                      <a:pt x="13250" y="8908"/>
                    </a:cubicBezTo>
                    <a:cubicBezTo>
                      <a:pt x="13288" y="8908"/>
                      <a:pt x="13325" y="8908"/>
                      <a:pt x="13362" y="8908"/>
                    </a:cubicBezTo>
                    <a:cubicBezTo>
                      <a:pt x="15434" y="8899"/>
                      <a:pt x="17487" y="8623"/>
                      <a:pt x="19506" y="8153"/>
                    </a:cubicBezTo>
                    <a:cubicBezTo>
                      <a:pt x="21052" y="7794"/>
                      <a:pt x="22576" y="7340"/>
                      <a:pt x="24067" y="6792"/>
                    </a:cubicBezTo>
                    <a:cubicBezTo>
                      <a:pt x="24084" y="5450"/>
                      <a:pt x="23817" y="4121"/>
                      <a:pt x="23284" y="2889"/>
                    </a:cubicBezTo>
                    <a:cubicBezTo>
                      <a:pt x="23133" y="2534"/>
                      <a:pt x="22929" y="2161"/>
                      <a:pt x="22573" y="2008"/>
                    </a:cubicBezTo>
                    <a:cubicBezTo>
                      <a:pt x="22414" y="1936"/>
                      <a:pt x="22246" y="1915"/>
                      <a:pt x="22077" y="1915"/>
                    </a:cubicBezTo>
                    <a:cubicBezTo>
                      <a:pt x="21952" y="1915"/>
                      <a:pt x="21826" y="1927"/>
                      <a:pt x="21701" y="1938"/>
                    </a:cubicBezTo>
                    <a:cubicBezTo>
                      <a:pt x="20200" y="2081"/>
                      <a:pt x="18686" y="2188"/>
                      <a:pt x="17177" y="2188"/>
                    </a:cubicBezTo>
                    <a:cubicBezTo>
                      <a:pt x="15782" y="2188"/>
                      <a:pt x="14390" y="2096"/>
                      <a:pt x="13016" y="1857"/>
                    </a:cubicBezTo>
                    <a:cubicBezTo>
                      <a:pt x="11940" y="1671"/>
                      <a:pt x="10863" y="1386"/>
                      <a:pt x="9797" y="1101"/>
                    </a:cubicBezTo>
                    <a:cubicBezTo>
                      <a:pt x="7762" y="560"/>
                      <a:pt x="5734" y="1"/>
                      <a:pt x="3674" y="1"/>
                    </a:cubicBez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912;p120"/>
              <p:cNvSpPr/>
              <p:nvPr/>
            </p:nvSpPr>
            <p:spPr>
              <a:xfrm>
                <a:off x="7563100" y="4606650"/>
                <a:ext cx="2283875" cy="926275"/>
              </a:xfrm>
              <a:custGeom>
                <a:avLst/>
                <a:gdLst/>
                <a:ahLst/>
                <a:cxnLst/>
                <a:rect l="l" t="t" r="r" b="b"/>
                <a:pathLst>
                  <a:path w="91355" h="37051" extrusionOk="0">
                    <a:moveTo>
                      <a:pt x="75697" y="0"/>
                    </a:moveTo>
                    <a:cubicBezTo>
                      <a:pt x="51545" y="0"/>
                      <a:pt x="1" y="23937"/>
                      <a:pt x="1" y="23937"/>
                    </a:cubicBezTo>
                    <a:lnTo>
                      <a:pt x="2225" y="37051"/>
                    </a:lnTo>
                    <a:cubicBezTo>
                      <a:pt x="63351" y="28160"/>
                      <a:pt x="91354" y="23492"/>
                      <a:pt x="87798" y="6600"/>
                    </a:cubicBezTo>
                    <a:cubicBezTo>
                      <a:pt x="87023" y="1856"/>
                      <a:pt x="82422" y="0"/>
                      <a:pt x="7569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13;p120"/>
              <p:cNvSpPr/>
              <p:nvPr/>
            </p:nvSpPr>
            <p:spPr>
              <a:xfrm>
                <a:off x="7047675" y="5241100"/>
                <a:ext cx="487675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19507" h="8907" extrusionOk="0">
                    <a:moveTo>
                      <a:pt x="3674" y="0"/>
                    </a:moveTo>
                    <a:cubicBezTo>
                      <a:pt x="3295" y="0"/>
                      <a:pt x="2915" y="19"/>
                      <a:pt x="2533" y="61"/>
                    </a:cubicBezTo>
                    <a:cubicBezTo>
                      <a:pt x="2143" y="105"/>
                      <a:pt x="1750" y="166"/>
                      <a:pt x="1395" y="354"/>
                    </a:cubicBezTo>
                    <a:cubicBezTo>
                      <a:pt x="319" y="905"/>
                      <a:pt x="0" y="2398"/>
                      <a:pt x="444" y="3536"/>
                    </a:cubicBezTo>
                    <a:cubicBezTo>
                      <a:pt x="880" y="4666"/>
                      <a:pt x="1875" y="5492"/>
                      <a:pt x="2906" y="6132"/>
                    </a:cubicBezTo>
                    <a:cubicBezTo>
                      <a:pt x="5968" y="8060"/>
                      <a:pt x="9632" y="8906"/>
                      <a:pt x="13250" y="8906"/>
                    </a:cubicBezTo>
                    <a:cubicBezTo>
                      <a:pt x="13288" y="8906"/>
                      <a:pt x="13325" y="8906"/>
                      <a:pt x="13362" y="8906"/>
                    </a:cubicBezTo>
                    <a:cubicBezTo>
                      <a:pt x="15434" y="8897"/>
                      <a:pt x="17487" y="8621"/>
                      <a:pt x="19506" y="8151"/>
                    </a:cubicBezTo>
                    <a:cubicBezTo>
                      <a:pt x="18217" y="7963"/>
                      <a:pt x="16963" y="7608"/>
                      <a:pt x="15754" y="7137"/>
                    </a:cubicBezTo>
                    <a:cubicBezTo>
                      <a:pt x="14180" y="6523"/>
                      <a:pt x="12652" y="5696"/>
                      <a:pt x="11496" y="4461"/>
                    </a:cubicBezTo>
                    <a:cubicBezTo>
                      <a:pt x="10624" y="3536"/>
                      <a:pt x="9984" y="2345"/>
                      <a:pt x="9797" y="1100"/>
                    </a:cubicBezTo>
                    <a:cubicBezTo>
                      <a:pt x="7762" y="560"/>
                      <a:pt x="5734" y="0"/>
                      <a:pt x="36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914;p120"/>
              <p:cNvSpPr/>
              <p:nvPr/>
            </p:nvSpPr>
            <p:spPr>
              <a:xfrm>
                <a:off x="8785700" y="5241050"/>
                <a:ext cx="602175" cy="222725"/>
              </a:xfrm>
              <a:custGeom>
                <a:avLst/>
                <a:gdLst/>
                <a:ahLst/>
                <a:cxnLst/>
                <a:rect l="l" t="t" r="r" b="b"/>
                <a:pathLst>
                  <a:path w="24087" h="8909" extrusionOk="0">
                    <a:moveTo>
                      <a:pt x="20411" y="1"/>
                    </a:moveTo>
                    <a:cubicBezTo>
                      <a:pt x="18352" y="1"/>
                      <a:pt x="16323" y="560"/>
                      <a:pt x="14288" y="1101"/>
                    </a:cubicBezTo>
                    <a:cubicBezTo>
                      <a:pt x="13222" y="1386"/>
                      <a:pt x="12146" y="1671"/>
                      <a:pt x="11069" y="1857"/>
                    </a:cubicBezTo>
                    <a:cubicBezTo>
                      <a:pt x="9695" y="2096"/>
                      <a:pt x="8303" y="2188"/>
                      <a:pt x="6908" y="2188"/>
                    </a:cubicBezTo>
                    <a:cubicBezTo>
                      <a:pt x="5399" y="2188"/>
                      <a:pt x="3885" y="2081"/>
                      <a:pt x="2384" y="1938"/>
                    </a:cubicBezTo>
                    <a:cubicBezTo>
                      <a:pt x="2260" y="1927"/>
                      <a:pt x="2134" y="1915"/>
                      <a:pt x="2009" y="1915"/>
                    </a:cubicBezTo>
                    <a:cubicBezTo>
                      <a:pt x="1839" y="1915"/>
                      <a:pt x="1671" y="1936"/>
                      <a:pt x="1512" y="2008"/>
                    </a:cubicBezTo>
                    <a:cubicBezTo>
                      <a:pt x="1156" y="2161"/>
                      <a:pt x="952" y="2534"/>
                      <a:pt x="801" y="2889"/>
                    </a:cubicBezTo>
                    <a:cubicBezTo>
                      <a:pt x="268" y="4121"/>
                      <a:pt x="1" y="5450"/>
                      <a:pt x="18" y="6792"/>
                    </a:cubicBezTo>
                    <a:cubicBezTo>
                      <a:pt x="1509" y="7340"/>
                      <a:pt x="3033" y="7794"/>
                      <a:pt x="4579" y="8153"/>
                    </a:cubicBezTo>
                    <a:cubicBezTo>
                      <a:pt x="6598" y="8623"/>
                      <a:pt x="8651" y="8899"/>
                      <a:pt x="10723" y="8908"/>
                    </a:cubicBezTo>
                    <a:cubicBezTo>
                      <a:pt x="10760" y="8908"/>
                      <a:pt x="10797" y="8908"/>
                      <a:pt x="10835" y="8908"/>
                    </a:cubicBezTo>
                    <a:cubicBezTo>
                      <a:pt x="14453" y="8908"/>
                      <a:pt x="18117" y="8062"/>
                      <a:pt x="21179" y="6134"/>
                    </a:cubicBezTo>
                    <a:cubicBezTo>
                      <a:pt x="22210" y="5494"/>
                      <a:pt x="23206" y="4668"/>
                      <a:pt x="23642" y="3538"/>
                    </a:cubicBezTo>
                    <a:cubicBezTo>
                      <a:pt x="24087" y="2400"/>
                      <a:pt x="23766" y="907"/>
                      <a:pt x="22690" y="355"/>
                    </a:cubicBezTo>
                    <a:cubicBezTo>
                      <a:pt x="22335" y="168"/>
                      <a:pt x="21943" y="105"/>
                      <a:pt x="21552" y="61"/>
                    </a:cubicBezTo>
                    <a:cubicBezTo>
                      <a:pt x="21171" y="20"/>
                      <a:pt x="20790" y="1"/>
                      <a:pt x="20411" y="1"/>
                    </a:cubicBez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915;p120"/>
              <p:cNvSpPr/>
              <p:nvPr/>
            </p:nvSpPr>
            <p:spPr>
              <a:xfrm>
                <a:off x="6588550" y="4606650"/>
                <a:ext cx="2283850" cy="926275"/>
              </a:xfrm>
              <a:custGeom>
                <a:avLst/>
                <a:gdLst/>
                <a:ahLst/>
                <a:cxnLst/>
                <a:rect l="l" t="t" r="r" b="b"/>
                <a:pathLst>
                  <a:path w="91354" h="37051" extrusionOk="0">
                    <a:moveTo>
                      <a:pt x="15657" y="0"/>
                    </a:moveTo>
                    <a:cubicBezTo>
                      <a:pt x="8933" y="0"/>
                      <a:pt x="4331" y="1856"/>
                      <a:pt x="3557" y="6600"/>
                    </a:cubicBezTo>
                    <a:cubicBezTo>
                      <a:pt x="0" y="23492"/>
                      <a:pt x="28004" y="28160"/>
                      <a:pt x="89129" y="37051"/>
                    </a:cubicBezTo>
                    <a:lnTo>
                      <a:pt x="91354" y="23937"/>
                    </a:lnTo>
                    <a:cubicBezTo>
                      <a:pt x="91354" y="23937"/>
                      <a:pt x="39810" y="0"/>
                      <a:pt x="1565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916;p120"/>
              <p:cNvSpPr/>
              <p:nvPr/>
            </p:nvSpPr>
            <p:spPr>
              <a:xfrm>
                <a:off x="8900175" y="5241100"/>
                <a:ext cx="487700" cy="222675"/>
              </a:xfrm>
              <a:custGeom>
                <a:avLst/>
                <a:gdLst/>
                <a:ahLst/>
                <a:cxnLst/>
                <a:rect l="l" t="t" r="r" b="b"/>
                <a:pathLst>
                  <a:path w="19508" h="8907" extrusionOk="0">
                    <a:moveTo>
                      <a:pt x="15832" y="0"/>
                    </a:moveTo>
                    <a:cubicBezTo>
                      <a:pt x="13773" y="0"/>
                      <a:pt x="11744" y="560"/>
                      <a:pt x="9709" y="1100"/>
                    </a:cubicBezTo>
                    <a:cubicBezTo>
                      <a:pt x="9523" y="2345"/>
                      <a:pt x="8882" y="3536"/>
                      <a:pt x="8010" y="4461"/>
                    </a:cubicBezTo>
                    <a:cubicBezTo>
                      <a:pt x="6855" y="5696"/>
                      <a:pt x="5326" y="6523"/>
                      <a:pt x="3752" y="7137"/>
                    </a:cubicBezTo>
                    <a:cubicBezTo>
                      <a:pt x="2543" y="7608"/>
                      <a:pt x="1289" y="7963"/>
                      <a:pt x="0" y="8151"/>
                    </a:cubicBezTo>
                    <a:cubicBezTo>
                      <a:pt x="2019" y="8621"/>
                      <a:pt x="4072" y="8897"/>
                      <a:pt x="6144" y="8906"/>
                    </a:cubicBezTo>
                    <a:cubicBezTo>
                      <a:pt x="6181" y="8906"/>
                      <a:pt x="6218" y="8906"/>
                      <a:pt x="6256" y="8906"/>
                    </a:cubicBezTo>
                    <a:cubicBezTo>
                      <a:pt x="9874" y="8906"/>
                      <a:pt x="13538" y="8060"/>
                      <a:pt x="16600" y="6132"/>
                    </a:cubicBezTo>
                    <a:cubicBezTo>
                      <a:pt x="17631" y="5492"/>
                      <a:pt x="18627" y="4666"/>
                      <a:pt x="19063" y="3536"/>
                    </a:cubicBezTo>
                    <a:cubicBezTo>
                      <a:pt x="19508" y="2398"/>
                      <a:pt x="19187" y="905"/>
                      <a:pt x="18111" y="354"/>
                    </a:cubicBezTo>
                    <a:cubicBezTo>
                      <a:pt x="17756" y="166"/>
                      <a:pt x="17364" y="105"/>
                      <a:pt x="16973" y="61"/>
                    </a:cubicBezTo>
                    <a:cubicBezTo>
                      <a:pt x="16592" y="19"/>
                      <a:pt x="16211" y="0"/>
                      <a:pt x="158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917;p120"/>
              <p:cNvSpPr/>
              <p:nvPr/>
            </p:nvSpPr>
            <p:spPr>
              <a:xfrm>
                <a:off x="7522100" y="3854750"/>
                <a:ext cx="1381425" cy="983575"/>
              </a:xfrm>
              <a:custGeom>
                <a:avLst/>
                <a:gdLst/>
                <a:ahLst/>
                <a:cxnLst/>
                <a:rect l="l" t="t" r="r" b="b"/>
                <a:pathLst>
                  <a:path w="55257" h="39343" extrusionOk="0">
                    <a:moveTo>
                      <a:pt x="5059" y="0"/>
                    </a:moveTo>
                    <a:cubicBezTo>
                      <a:pt x="2256" y="0"/>
                      <a:pt x="0" y="2257"/>
                      <a:pt x="0" y="5060"/>
                    </a:cubicBezTo>
                    <a:lnTo>
                      <a:pt x="0" y="34284"/>
                    </a:lnTo>
                    <a:cubicBezTo>
                      <a:pt x="0" y="37085"/>
                      <a:pt x="2256" y="39342"/>
                      <a:pt x="5059" y="39342"/>
                    </a:cubicBezTo>
                    <a:lnTo>
                      <a:pt x="50197" y="39342"/>
                    </a:lnTo>
                    <a:cubicBezTo>
                      <a:pt x="53000" y="39342"/>
                      <a:pt x="55257" y="37085"/>
                      <a:pt x="55257" y="34284"/>
                    </a:cubicBezTo>
                    <a:lnTo>
                      <a:pt x="55257" y="5060"/>
                    </a:lnTo>
                    <a:cubicBezTo>
                      <a:pt x="55257" y="2257"/>
                      <a:pt x="53000" y="0"/>
                      <a:pt x="501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918;p120"/>
              <p:cNvSpPr/>
              <p:nvPr/>
            </p:nvSpPr>
            <p:spPr>
              <a:xfrm>
                <a:off x="7585125" y="5334975"/>
                <a:ext cx="636050" cy="109300"/>
              </a:xfrm>
              <a:custGeom>
                <a:avLst/>
                <a:gdLst/>
                <a:ahLst/>
                <a:cxnLst/>
                <a:rect l="l" t="t" r="r" b="b"/>
                <a:pathLst>
                  <a:path w="25442" h="4372" extrusionOk="0">
                    <a:moveTo>
                      <a:pt x="1" y="0"/>
                    </a:moveTo>
                    <a:lnTo>
                      <a:pt x="626" y="3687"/>
                    </a:lnTo>
                    <a:lnTo>
                      <a:pt x="25442" y="4371"/>
                    </a:lnTo>
                    <a:lnTo>
                      <a:pt x="25442" y="43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919;p120"/>
              <p:cNvSpPr/>
              <p:nvPr/>
            </p:nvSpPr>
            <p:spPr>
              <a:xfrm>
                <a:off x="8209600" y="4927500"/>
                <a:ext cx="1003500" cy="373400"/>
              </a:xfrm>
              <a:custGeom>
                <a:avLst/>
                <a:gdLst/>
                <a:ahLst/>
                <a:cxnLst/>
                <a:rect l="l" t="t" r="r" b="b"/>
                <a:pathLst>
                  <a:path w="40140" h="14936" extrusionOk="0">
                    <a:moveTo>
                      <a:pt x="0" y="0"/>
                    </a:moveTo>
                    <a:lnTo>
                      <a:pt x="26512" y="11103"/>
                    </a:lnTo>
                    <a:lnTo>
                      <a:pt x="25428" y="14481"/>
                    </a:lnTo>
                    <a:cubicBezTo>
                      <a:pt x="26697" y="14806"/>
                      <a:pt x="28058" y="14936"/>
                      <a:pt x="29421" y="14936"/>
                    </a:cubicBezTo>
                    <a:cubicBezTo>
                      <a:pt x="34766" y="14936"/>
                      <a:pt x="40140" y="12944"/>
                      <a:pt x="40140" y="1294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7" name="Google Shape;457;p58"/>
          <p:cNvSpPr txBox="1">
            <a:spLocks noGrp="1"/>
          </p:cNvSpPr>
          <p:nvPr>
            <p:ph type="title"/>
          </p:nvPr>
        </p:nvSpPr>
        <p:spPr>
          <a:xfrm>
            <a:off x="387010" y="70451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Script" panose="030B0504020000000003" pitchFamily="66" charset="0"/>
              </a:rPr>
              <a:t>Таблица:</a:t>
            </a:r>
            <a:endParaRPr dirty="0">
              <a:latin typeface="Segoe Script" panose="030B0504020000000003" pitchFamily="66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0ACBAA-3997-0205-4886-320353234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959" y="1856450"/>
            <a:ext cx="6880081" cy="27643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FAADB7-A36A-DD8A-A7DD-8942DBA40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959" y="1700700"/>
            <a:ext cx="6880081" cy="155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84"/>
          <p:cNvSpPr txBox="1">
            <a:spLocks noGrp="1"/>
          </p:cNvSpPr>
          <p:nvPr>
            <p:ph type="title"/>
          </p:nvPr>
        </p:nvSpPr>
        <p:spPr>
          <a:xfrm>
            <a:off x="311699" y="194494"/>
            <a:ext cx="8520600" cy="8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Script" panose="030B0504020000000003" pitchFamily="66" charset="0"/>
              </a:rPr>
              <a:t>График:</a:t>
            </a:r>
            <a:endParaRPr dirty="0">
              <a:latin typeface="Segoe Script" panose="030B0504020000000003" pitchFamily="66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38C255-A656-2738-26EB-BE8B22544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72" y="1074994"/>
            <a:ext cx="6913857" cy="3527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731DEA-1A86-8E14-C0C6-5E05686E3C3F}"/>
              </a:ext>
            </a:extLst>
          </p:cNvPr>
          <p:cNvSpPr txBox="1"/>
          <p:nvPr/>
        </p:nvSpPr>
        <p:spPr>
          <a:xfrm rot="16200000">
            <a:off x="-384985" y="2247175"/>
            <a:ext cx="269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Затраты или выручка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1EE25-5B66-44A7-A0CE-B606A9C8BDFF}"/>
              </a:ext>
            </a:extLst>
          </p:cNvPr>
          <p:cNvSpPr txBox="1"/>
          <p:nvPr/>
        </p:nvSpPr>
        <p:spPr>
          <a:xfrm>
            <a:off x="8028928" y="3470232"/>
            <a:ext cx="1301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Объем продаж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61" name="Google Shape;1961;p9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65470" y="2135268"/>
                <a:ext cx="4935382" cy="77974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−ТБУ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7000</m:t>
                          </m:r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852</m:t>
                          </m:r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173</m:t>
                          </m:r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91</m:t>
                          </m:r>
                        </m:num>
                        <m:den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7000</m:t>
                          </m:r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ru-RU" sz="18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ru-RU" sz="1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1800" b="0" i="1" smtClean="0"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961" name="Google Shape;1961;p9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5470" y="2135268"/>
                <a:ext cx="4935382" cy="779745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2" name="Google Shape;1962;p94"/>
          <p:cNvSpPr txBox="1">
            <a:spLocks noGrp="1"/>
          </p:cNvSpPr>
          <p:nvPr>
            <p:ph type="title"/>
          </p:nvPr>
        </p:nvSpPr>
        <p:spPr>
          <a:xfrm>
            <a:off x="1838711" y="822778"/>
            <a:ext cx="2236428" cy="1330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 dirty="0">
                <a:latin typeface="Segoe Script" panose="030B0504020000000003" pitchFamily="66" charset="0"/>
              </a:rPr>
              <a:t>ЗФП</a:t>
            </a:r>
            <a:endParaRPr lang="ru-RU" sz="9600" dirty="0">
              <a:latin typeface="Segoe Script" panose="030B0504020000000003" pitchFamily="66" charset="0"/>
            </a:endParaRPr>
          </a:p>
        </p:txBody>
      </p:sp>
      <p:grpSp>
        <p:nvGrpSpPr>
          <p:cNvPr id="516" name="Google Shape;516;p61"/>
          <p:cNvGrpSpPr/>
          <p:nvPr/>
        </p:nvGrpSpPr>
        <p:grpSpPr>
          <a:xfrm>
            <a:off x="4023360" y="621792"/>
            <a:ext cx="5003592" cy="4412838"/>
            <a:chOff x="551575" y="238125"/>
            <a:chExt cx="6507325" cy="5237575"/>
          </a:xfrm>
        </p:grpSpPr>
        <p:sp>
          <p:nvSpPr>
            <p:cNvPr id="517" name="Google Shape;517;p61"/>
            <p:cNvSpPr/>
            <p:nvPr/>
          </p:nvSpPr>
          <p:spPr>
            <a:xfrm>
              <a:off x="4070450" y="243925"/>
              <a:ext cx="2099475" cy="4695700"/>
            </a:xfrm>
            <a:custGeom>
              <a:avLst/>
              <a:gdLst/>
              <a:ahLst/>
              <a:cxnLst/>
              <a:rect l="l" t="t" r="r" b="b"/>
              <a:pathLst>
                <a:path w="83979" h="187828" extrusionOk="0">
                  <a:moveTo>
                    <a:pt x="33974" y="0"/>
                  </a:moveTo>
                  <a:cubicBezTo>
                    <a:pt x="32607" y="0"/>
                    <a:pt x="31017" y="743"/>
                    <a:pt x="29638" y="1221"/>
                  </a:cubicBezTo>
                  <a:cubicBezTo>
                    <a:pt x="28625" y="1572"/>
                    <a:pt x="27554" y="1744"/>
                    <a:pt x="26482" y="1744"/>
                  </a:cubicBezTo>
                  <a:cubicBezTo>
                    <a:pt x="24486" y="1744"/>
                    <a:pt x="22485" y="1148"/>
                    <a:pt x="20844" y="7"/>
                  </a:cubicBezTo>
                  <a:lnTo>
                    <a:pt x="20844" y="7"/>
                  </a:lnTo>
                  <a:cubicBezTo>
                    <a:pt x="23066" y="22844"/>
                    <a:pt x="24335" y="45720"/>
                    <a:pt x="24651" y="68636"/>
                  </a:cubicBezTo>
                  <a:cubicBezTo>
                    <a:pt x="25115" y="102277"/>
                    <a:pt x="23252" y="137072"/>
                    <a:pt x="8495" y="167308"/>
                  </a:cubicBezTo>
                  <a:cubicBezTo>
                    <a:pt x="6885" y="170606"/>
                    <a:pt x="1" y="178234"/>
                    <a:pt x="3203" y="181316"/>
                  </a:cubicBezTo>
                  <a:cubicBezTo>
                    <a:pt x="4540" y="182604"/>
                    <a:pt x="7534" y="182896"/>
                    <a:pt x="10725" y="182896"/>
                  </a:cubicBezTo>
                  <a:cubicBezTo>
                    <a:pt x="13366" y="182896"/>
                    <a:pt x="16143" y="182696"/>
                    <a:pt x="18228" y="182696"/>
                  </a:cubicBezTo>
                  <a:cubicBezTo>
                    <a:pt x="18929" y="182696"/>
                    <a:pt x="19552" y="182718"/>
                    <a:pt x="20065" y="182779"/>
                  </a:cubicBezTo>
                  <a:cubicBezTo>
                    <a:pt x="32347" y="184231"/>
                    <a:pt x="44383" y="187828"/>
                    <a:pt x="56822" y="187828"/>
                  </a:cubicBezTo>
                  <a:cubicBezTo>
                    <a:pt x="56831" y="187828"/>
                    <a:pt x="56841" y="187828"/>
                    <a:pt x="56850" y="187828"/>
                  </a:cubicBezTo>
                  <a:cubicBezTo>
                    <a:pt x="63499" y="187826"/>
                    <a:pt x="70175" y="186772"/>
                    <a:pt x="76794" y="186772"/>
                  </a:cubicBezTo>
                  <a:cubicBezTo>
                    <a:pt x="79198" y="186772"/>
                    <a:pt x="81594" y="186911"/>
                    <a:pt x="83978" y="187290"/>
                  </a:cubicBezTo>
                  <a:cubicBezTo>
                    <a:pt x="80100" y="174200"/>
                    <a:pt x="79251" y="160424"/>
                    <a:pt x="78760" y="146779"/>
                  </a:cubicBezTo>
                  <a:cubicBezTo>
                    <a:pt x="77879" y="122261"/>
                    <a:pt x="78071" y="97768"/>
                    <a:pt x="79337" y="73298"/>
                  </a:cubicBezTo>
                  <a:cubicBezTo>
                    <a:pt x="80135" y="57854"/>
                    <a:pt x="81356" y="42291"/>
                    <a:pt x="79162" y="26983"/>
                  </a:cubicBezTo>
                  <a:cubicBezTo>
                    <a:pt x="78230" y="20470"/>
                    <a:pt x="76683" y="14049"/>
                    <a:pt x="75998" y="7505"/>
                  </a:cubicBezTo>
                  <a:cubicBezTo>
                    <a:pt x="74341" y="10883"/>
                    <a:pt x="72308" y="14063"/>
                    <a:pt x="69937" y="16985"/>
                  </a:cubicBezTo>
                  <a:cubicBezTo>
                    <a:pt x="69384" y="17668"/>
                    <a:pt x="68592" y="18394"/>
                    <a:pt x="67785" y="18394"/>
                  </a:cubicBezTo>
                  <a:cubicBezTo>
                    <a:pt x="67607" y="18394"/>
                    <a:pt x="67429" y="18358"/>
                    <a:pt x="67252" y="18280"/>
                  </a:cubicBezTo>
                  <a:cubicBezTo>
                    <a:pt x="66253" y="17834"/>
                    <a:pt x="66149" y="16309"/>
                    <a:pt x="65172" y="15815"/>
                  </a:cubicBezTo>
                  <a:cubicBezTo>
                    <a:pt x="64973" y="15714"/>
                    <a:pt x="64774" y="15668"/>
                    <a:pt x="64579" y="15668"/>
                  </a:cubicBezTo>
                  <a:cubicBezTo>
                    <a:pt x="63527" y="15668"/>
                    <a:pt x="62592" y="17001"/>
                    <a:pt x="62250" y="18161"/>
                  </a:cubicBezTo>
                  <a:cubicBezTo>
                    <a:pt x="61847" y="19526"/>
                    <a:pt x="61205" y="21266"/>
                    <a:pt x="59793" y="21266"/>
                  </a:cubicBezTo>
                  <a:cubicBezTo>
                    <a:pt x="59784" y="21266"/>
                    <a:pt x="59775" y="21266"/>
                    <a:pt x="59765" y="21266"/>
                  </a:cubicBezTo>
                  <a:cubicBezTo>
                    <a:pt x="58960" y="21252"/>
                    <a:pt x="58210" y="20612"/>
                    <a:pt x="57445" y="20612"/>
                  </a:cubicBezTo>
                  <a:cubicBezTo>
                    <a:pt x="57327" y="20612"/>
                    <a:pt x="57208" y="20627"/>
                    <a:pt x="57090" y="20662"/>
                  </a:cubicBezTo>
                  <a:cubicBezTo>
                    <a:pt x="56387" y="20868"/>
                    <a:pt x="56028" y="21679"/>
                    <a:pt x="55365" y="21987"/>
                  </a:cubicBezTo>
                  <a:cubicBezTo>
                    <a:pt x="55163" y="22081"/>
                    <a:pt x="54969" y="22124"/>
                    <a:pt x="54783" y="22124"/>
                  </a:cubicBezTo>
                  <a:cubicBezTo>
                    <a:pt x="53509" y="22124"/>
                    <a:pt x="52645" y="20101"/>
                    <a:pt x="52540" y="18577"/>
                  </a:cubicBezTo>
                  <a:cubicBezTo>
                    <a:pt x="52288" y="14938"/>
                    <a:pt x="52037" y="11297"/>
                    <a:pt x="51785" y="7658"/>
                  </a:cubicBezTo>
                  <a:cubicBezTo>
                    <a:pt x="51687" y="6230"/>
                    <a:pt x="51461" y="4579"/>
                    <a:pt x="50237" y="3834"/>
                  </a:cubicBezTo>
                  <a:cubicBezTo>
                    <a:pt x="49806" y="3571"/>
                    <a:pt x="49329" y="3469"/>
                    <a:pt x="48835" y="3469"/>
                  </a:cubicBezTo>
                  <a:cubicBezTo>
                    <a:pt x="48025" y="3469"/>
                    <a:pt x="47168" y="3743"/>
                    <a:pt x="46394" y="4031"/>
                  </a:cubicBezTo>
                  <a:cubicBezTo>
                    <a:pt x="44784" y="4632"/>
                    <a:pt x="42866" y="5175"/>
                    <a:pt x="41146" y="5175"/>
                  </a:cubicBezTo>
                  <a:cubicBezTo>
                    <a:pt x="39512" y="5175"/>
                    <a:pt x="38056" y="4686"/>
                    <a:pt x="37208" y="3293"/>
                  </a:cubicBezTo>
                  <a:cubicBezTo>
                    <a:pt x="36705" y="2467"/>
                    <a:pt x="36538" y="1429"/>
                    <a:pt x="35860" y="739"/>
                  </a:cubicBezTo>
                  <a:cubicBezTo>
                    <a:pt x="35331" y="200"/>
                    <a:pt x="34683" y="0"/>
                    <a:pt x="33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61"/>
            <p:cNvSpPr/>
            <p:nvPr/>
          </p:nvSpPr>
          <p:spPr>
            <a:xfrm>
              <a:off x="5747525" y="1514300"/>
              <a:ext cx="311700" cy="1847500"/>
            </a:xfrm>
            <a:custGeom>
              <a:avLst/>
              <a:gdLst/>
              <a:ahLst/>
              <a:cxnLst/>
              <a:rect l="l" t="t" r="r" b="b"/>
              <a:pathLst>
                <a:path w="12468" h="73900" extrusionOk="0">
                  <a:moveTo>
                    <a:pt x="11254" y="0"/>
                  </a:moveTo>
                  <a:cubicBezTo>
                    <a:pt x="9861" y="0"/>
                    <a:pt x="8467" y="355"/>
                    <a:pt x="7212" y="969"/>
                  </a:cubicBezTo>
                  <a:cubicBezTo>
                    <a:pt x="5580" y="1754"/>
                    <a:pt x="4163" y="2962"/>
                    <a:pt x="3062" y="4404"/>
                  </a:cubicBezTo>
                  <a:cubicBezTo>
                    <a:pt x="866" y="7347"/>
                    <a:pt x="118" y="11091"/>
                    <a:pt x="57" y="14676"/>
                  </a:cubicBezTo>
                  <a:cubicBezTo>
                    <a:pt x="1" y="18303"/>
                    <a:pt x="647" y="21875"/>
                    <a:pt x="1131" y="25426"/>
                  </a:cubicBezTo>
                  <a:cubicBezTo>
                    <a:pt x="1662" y="28977"/>
                    <a:pt x="1800" y="32558"/>
                    <a:pt x="1649" y="36142"/>
                  </a:cubicBezTo>
                  <a:cubicBezTo>
                    <a:pt x="1436" y="43302"/>
                    <a:pt x="328" y="50480"/>
                    <a:pt x="852" y="57701"/>
                  </a:cubicBezTo>
                  <a:cubicBezTo>
                    <a:pt x="1109" y="61294"/>
                    <a:pt x="1761" y="64893"/>
                    <a:pt x="3110" y="68251"/>
                  </a:cubicBezTo>
                  <a:cubicBezTo>
                    <a:pt x="3819" y="69891"/>
                    <a:pt x="4540" y="71622"/>
                    <a:pt x="5923" y="72844"/>
                  </a:cubicBezTo>
                  <a:cubicBezTo>
                    <a:pt x="6601" y="73448"/>
                    <a:pt x="7477" y="73850"/>
                    <a:pt x="8386" y="73892"/>
                  </a:cubicBezTo>
                  <a:cubicBezTo>
                    <a:pt x="8460" y="73897"/>
                    <a:pt x="8535" y="73899"/>
                    <a:pt x="8609" y="73899"/>
                  </a:cubicBezTo>
                  <a:cubicBezTo>
                    <a:pt x="9439" y="73899"/>
                    <a:pt x="10288" y="73595"/>
                    <a:pt x="10823" y="72950"/>
                  </a:cubicBezTo>
                  <a:lnTo>
                    <a:pt x="10823" y="72950"/>
                  </a:lnTo>
                  <a:cubicBezTo>
                    <a:pt x="10290" y="73561"/>
                    <a:pt x="9482" y="73841"/>
                    <a:pt x="8691" y="73841"/>
                  </a:cubicBezTo>
                  <a:cubicBezTo>
                    <a:pt x="8590" y="73841"/>
                    <a:pt x="8490" y="73836"/>
                    <a:pt x="8390" y="73827"/>
                  </a:cubicBezTo>
                  <a:cubicBezTo>
                    <a:pt x="7496" y="73764"/>
                    <a:pt x="6658" y="73352"/>
                    <a:pt x="6009" y="72747"/>
                  </a:cubicBezTo>
                  <a:cubicBezTo>
                    <a:pt x="4689" y="71528"/>
                    <a:pt x="4013" y="69801"/>
                    <a:pt x="3349" y="68157"/>
                  </a:cubicBezTo>
                  <a:cubicBezTo>
                    <a:pt x="2047" y="64817"/>
                    <a:pt x="1424" y="61248"/>
                    <a:pt x="1200" y="57678"/>
                  </a:cubicBezTo>
                  <a:cubicBezTo>
                    <a:pt x="737" y="50503"/>
                    <a:pt x="1903" y="43362"/>
                    <a:pt x="2172" y="36159"/>
                  </a:cubicBezTo>
                  <a:cubicBezTo>
                    <a:pt x="2296" y="32558"/>
                    <a:pt x="2125" y="28924"/>
                    <a:pt x="1563" y="25365"/>
                  </a:cubicBezTo>
                  <a:cubicBezTo>
                    <a:pt x="1046" y="21805"/>
                    <a:pt x="378" y="18261"/>
                    <a:pt x="406" y="14680"/>
                  </a:cubicBezTo>
                  <a:cubicBezTo>
                    <a:pt x="434" y="11135"/>
                    <a:pt x="1150" y="7456"/>
                    <a:pt x="3266" y="4555"/>
                  </a:cubicBezTo>
                  <a:cubicBezTo>
                    <a:pt x="4310" y="3120"/>
                    <a:pt x="5675" y="1895"/>
                    <a:pt x="7268" y="1082"/>
                  </a:cubicBezTo>
                  <a:cubicBezTo>
                    <a:pt x="8551" y="418"/>
                    <a:pt x="9992" y="26"/>
                    <a:pt x="11444" y="26"/>
                  </a:cubicBezTo>
                  <a:cubicBezTo>
                    <a:pt x="11786" y="26"/>
                    <a:pt x="12127" y="48"/>
                    <a:pt x="12468" y="93"/>
                  </a:cubicBezTo>
                  <a:cubicBezTo>
                    <a:pt x="12066" y="30"/>
                    <a:pt x="11660" y="0"/>
                    <a:pt x="11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61"/>
            <p:cNvSpPr/>
            <p:nvPr/>
          </p:nvSpPr>
          <p:spPr>
            <a:xfrm>
              <a:off x="5883075" y="1951975"/>
              <a:ext cx="168050" cy="912475"/>
            </a:xfrm>
            <a:custGeom>
              <a:avLst/>
              <a:gdLst/>
              <a:ahLst/>
              <a:cxnLst/>
              <a:rect l="l" t="t" r="r" b="b"/>
              <a:pathLst>
                <a:path w="6722" h="36499" extrusionOk="0">
                  <a:moveTo>
                    <a:pt x="5495" y="1"/>
                  </a:moveTo>
                  <a:cubicBezTo>
                    <a:pt x="4143" y="1"/>
                    <a:pt x="2788" y="751"/>
                    <a:pt x="1935" y="1817"/>
                  </a:cubicBezTo>
                  <a:cubicBezTo>
                    <a:pt x="801" y="3254"/>
                    <a:pt x="395" y="5094"/>
                    <a:pt x="202" y="6851"/>
                  </a:cubicBezTo>
                  <a:cubicBezTo>
                    <a:pt x="1" y="8627"/>
                    <a:pt x="53" y="10428"/>
                    <a:pt x="303" y="12198"/>
                  </a:cubicBezTo>
                  <a:cubicBezTo>
                    <a:pt x="539" y="13977"/>
                    <a:pt x="1090" y="15689"/>
                    <a:pt x="1522" y="17385"/>
                  </a:cubicBezTo>
                  <a:cubicBezTo>
                    <a:pt x="1989" y="19080"/>
                    <a:pt x="2168" y="20812"/>
                    <a:pt x="2074" y="22567"/>
                  </a:cubicBezTo>
                  <a:cubicBezTo>
                    <a:pt x="2002" y="24319"/>
                    <a:pt x="1736" y="26071"/>
                    <a:pt x="1606" y="27844"/>
                  </a:cubicBezTo>
                  <a:cubicBezTo>
                    <a:pt x="1474" y="29611"/>
                    <a:pt x="1445" y="31422"/>
                    <a:pt x="1854" y="33173"/>
                  </a:cubicBezTo>
                  <a:cubicBezTo>
                    <a:pt x="1973" y="33604"/>
                    <a:pt x="2084" y="34034"/>
                    <a:pt x="2258" y="34455"/>
                  </a:cubicBezTo>
                  <a:cubicBezTo>
                    <a:pt x="2441" y="34868"/>
                    <a:pt x="2686" y="35250"/>
                    <a:pt x="2984" y="35589"/>
                  </a:cubicBezTo>
                  <a:cubicBezTo>
                    <a:pt x="3280" y="35925"/>
                    <a:pt x="3638" y="36218"/>
                    <a:pt x="4059" y="36382"/>
                  </a:cubicBezTo>
                  <a:cubicBezTo>
                    <a:pt x="4238" y="36461"/>
                    <a:pt x="4431" y="36499"/>
                    <a:pt x="4624" y="36499"/>
                  </a:cubicBezTo>
                  <a:cubicBezTo>
                    <a:pt x="4879" y="36499"/>
                    <a:pt x="5132" y="36433"/>
                    <a:pt x="5350" y="36307"/>
                  </a:cubicBezTo>
                  <a:lnTo>
                    <a:pt x="5350" y="36307"/>
                  </a:lnTo>
                  <a:cubicBezTo>
                    <a:pt x="5146" y="36411"/>
                    <a:pt x="4920" y="36464"/>
                    <a:pt x="4696" y="36464"/>
                  </a:cubicBezTo>
                  <a:cubicBezTo>
                    <a:pt x="4484" y="36464"/>
                    <a:pt x="4273" y="36417"/>
                    <a:pt x="4084" y="36323"/>
                  </a:cubicBezTo>
                  <a:cubicBezTo>
                    <a:pt x="3685" y="36146"/>
                    <a:pt x="3353" y="35846"/>
                    <a:pt x="3083" y="35507"/>
                  </a:cubicBezTo>
                  <a:cubicBezTo>
                    <a:pt x="2811" y="35166"/>
                    <a:pt x="2593" y="34787"/>
                    <a:pt x="2436" y="34382"/>
                  </a:cubicBezTo>
                  <a:cubicBezTo>
                    <a:pt x="2292" y="33978"/>
                    <a:pt x="2199" y="33541"/>
                    <a:pt x="2105" y="33117"/>
                  </a:cubicBezTo>
                  <a:cubicBezTo>
                    <a:pt x="1758" y="31398"/>
                    <a:pt x="1827" y="29628"/>
                    <a:pt x="2008" y="27879"/>
                  </a:cubicBezTo>
                  <a:cubicBezTo>
                    <a:pt x="2199" y="26128"/>
                    <a:pt x="2452" y="24373"/>
                    <a:pt x="2550" y="22589"/>
                  </a:cubicBezTo>
                  <a:cubicBezTo>
                    <a:pt x="2664" y="20812"/>
                    <a:pt x="2493" y="18979"/>
                    <a:pt x="2029" y="17256"/>
                  </a:cubicBezTo>
                  <a:cubicBezTo>
                    <a:pt x="1573" y="15531"/>
                    <a:pt x="1019" y="13864"/>
                    <a:pt x="774" y="12129"/>
                  </a:cubicBezTo>
                  <a:cubicBezTo>
                    <a:pt x="506" y="10399"/>
                    <a:pt x="467" y="8637"/>
                    <a:pt x="602" y="6890"/>
                  </a:cubicBezTo>
                  <a:cubicBezTo>
                    <a:pt x="743" y="5158"/>
                    <a:pt x="1097" y="3378"/>
                    <a:pt x="2138" y="1973"/>
                  </a:cubicBezTo>
                  <a:cubicBezTo>
                    <a:pt x="2930" y="878"/>
                    <a:pt x="4276" y="57"/>
                    <a:pt x="5665" y="57"/>
                  </a:cubicBezTo>
                  <a:cubicBezTo>
                    <a:pt x="6017" y="57"/>
                    <a:pt x="6372" y="110"/>
                    <a:pt x="6722" y="224"/>
                  </a:cubicBezTo>
                  <a:cubicBezTo>
                    <a:pt x="6323" y="71"/>
                    <a:pt x="5909" y="1"/>
                    <a:pt x="54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61"/>
            <p:cNvSpPr/>
            <p:nvPr/>
          </p:nvSpPr>
          <p:spPr>
            <a:xfrm>
              <a:off x="5490075" y="1142225"/>
              <a:ext cx="559650" cy="2992975"/>
            </a:xfrm>
            <a:custGeom>
              <a:avLst/>
              <a:gdLst/>
              <a:ahLst/>
              <a:cxnLst/>
              <a:rect l="l" t="t" r="r" b="b"/>
              <a:pathLst>
                <a:path w="22386" h="119719" extrusionOk="0">
                  <a:moveTo>
                    <a:pt x="22193" y="1"/>
                  </a:moveTo>
                  <a:cubicBezTo>
                    <a:pt x="22368" y="331"/>
                    <a:pt x="22374" y="741"/>
                    <a:pt x="22193" y="1066"/>
                  </a:cubicBezTo>
                  <a:cubicBezTo>
                    <a:pt x="22019" y="1393"/>
                    <a:pt x="21729" y="1641"/>
                    <a:pt x="21422" y="1841"/>
                  </a:cubicBezTo>
                  <a:cubicBezTo>
                    <a:pt x="20799" y="2238"/>
                    <a:pt x="20078" y="2466"/>
                    <a:pt x="19353" y="2589"/>
                  </a:cubicBezTo>
                  <a:cubicBezTo>
                    <a:pt x="17885" y="2778"/>
                    <a:pt x="16409" y="2998"/>
                    <a:pt x="14977" y="3395"/>
                  </a:cubicBezTo>
                  <a:cubicBezTo>
                    <a:pt x="12107" y="4159"/>
                    <a:pt x="9336" y="5371"/>
                    <a:pt x="6909" y="7115"/>
                  </a:cubicBezTo>
                  <a:cubicBezTo>
                    <a:pt x="5710" y="8003"/>
                    <a:pt x="4587" y="9002"/>
                    <a:pt x="3632" y="10155"/>
                  </a:cubicBezTo>
                  <a:cubicBezTo>
                    <a:pt x="2686" y="11316"/>
                    <a:pt x="1896" y="12601"/>
                    <a:pt x="1304" y="13980"/>
                  </a:cubicBezTo>
                  <a:cubicBezTo>
                    <a:pt x="139" y="16768"/>
                    <a:pt x="1" y="19858"/>
                    <a:pt x="303" y="22810"/>
                  </a:cubicBezTo>
                  <a:cubicBezTo>
                    <a:pt x="613" y="25779"/>
                    <a:pt x="1268" y="28682"/>
                    <a:pt x="1887" y="31582"/>
                  </a:cubicBezTo>
                  <a:lnTo>
                    <a:pt x="3821" y="40266"/>
                  </a:lnTo>
                  <a:cubicBezTo>
                    <a:pt x="5063" y="46053"/>
                    <a:pt x="6052" y="51930"/>
                    <a:pt x="5904" y="57843"/>
                  </a:cubicBezTo>
                  <a:cubicBezTo>
                    <a:pt x="5728" y="69674"/>
                    <a:pt x="2021" y="81272"/>
                    <a:pt x="2629" y="93241"/>
                  </a:cubicBezTo>
                  <a:cubicBezTo>
                    <a:pt x="2919" y="99155"/>
                    <a:pt x="4322" y="105190"/>
                    <a:pt x="7702" y="110148"/>
                  </a:cubicBezTo>
                  <a:cubicBezTo>
                    <a:pt x="9368" y="112616"/>
                    <a:pt x="11467" y="114799"/>
                    <a:pt x="13907" y="116502"/>
                  </a:cubicBezTo>
                  <a:cubicBezTo>
                    <a:pt x="15130" y="117351"/>
                    <a:pt x="16454" y="118042"/>
                    <a:pt x="17826" y="118613"/>
                  </a:cubicBezTo>
                  <a:cubicBezTo>
                    <a:pt x="19210" y="119153"/>
                    <a:pt x="20659" y="119510"/>
                    <a:pt x="22127" y="119718"/>
                  </a:cubicBezTo>
                  <a:cubicBezTo>
                    <a:pt x="20662" y="119490"/>
                    <a:pt x="19222" y="119112"/>
                    <a:pt x="17849" y="118552"/>
                  </a:cubicBezTo>
                  <a:cubicBezTo>
                    <a:pt x="16491" y="117965"/>
                    <a:pt x="15184" y="117258"/>
                    <a:pt x="13981" y="116397"/>
                  </a:cubicBezTo>
                  <a:cubicBezTo>
                    <a:pt x="11580" y="114669"/>
                    <a:pt x="9528" y="112474"/>
                    <a:pt x="7914" y="110005"/>
                  </a:cubicBezTo>
                  <a:cubicBezTo>
                    <a:pt x="4599" y="105077"/>
                    <a:pt x="3233" y="99101"/>
                    <a:pt x="2976" y="93224"/>
                  </a:cubicBezTo>
                  <a:cubicBezTo>
                    <a:pt x="2426" y="81335"/>
                    <a:pt x="6185" y="69787"/>
                    <a:pt x="6426" y="57852"/>
                  </a:cubicBezTo>
                  <a:cubicBezTo>
                    <a:pt x="6545" y="51878"/>
                    <a:pt x="5519" y="45964"/>
                    <a:pt x="4246" y="40175"/>
                  </a:cubicBezTo>
                  <a:lnTo>
                    <a:pt x="2267" y="31498"/>
                  </a:lnTo>
                  <a:cubicBezTo>
                    <a:pt x="1635" y="28604"/>
                    <a:pt x="968" y="25707"/>
                    <a:pt x="649" y="22773"/>
                  </a:cubicBezTo>
                  <a:cubicBezTo>
                    <a:pt x="334" y="19854"/>
                    <a:pt x="459" y="16824"/>
                    <a:pt x="1584" y="14095"/>
                  </a:cubicBezTo>
                  <a:cubicBezTo>
                    <a:pt x="2157" y="12742"/>
                    <a:pt x="2924" y="11479"/>
                    <a:pt x="3847" y="10334"/>
                  </a:cubicBezTo>
                  <a:cubicBezTo>
                    <a:pt x="4779" y="9194"/>
                    <a:pt x="5886" y="8209"/>
                    <a:pt x="7058" y="7319"/>
                  </a:cubicBezTo>
                  <a:cubicBezTo>
                    <a:pt x="9430" y="5563"/>
                    <a:pt x="12164" y="4318"/>
                    <a:pt x="15009" y="3516"/>
                  </a:cubicBezTo>
                  <a:cubicBezTo>
                    <a:pt x="16432" y="3102"/>
                    <a:pt x="17893" y="2861"/>
                    <a:pt x="19362" y="2651"/>
                  </a:cubicBezTo>
                  <a:cubicBezTo>
                    <a:pt x="20094" y="2515"/>
                    <a:pt x="20815" y="2277"/>
                    <a:pt x="21439" y="1867"/>
                  </a:cubicBezTo>
                  <a:cubicBezTo>
                    <a:pt x="21746" y="1660"/>
                    <a:pt x="22035" y="1405"/>
                    <a:pt x="22206" y="1072"/>
                  </a:cubicBezTo>
                  <a:cubicBezTo>
                    <a:pt x="22385" y="741"/>
                    <a:pt x="22372" y="328"/>
                    <a:pt x="22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61"/>
            <p:cNvSpPr/>
            <p:nvPr/>
          </p:nvSpPr>
          <p:spPr>
            <a:xfrm>
              <a:off x="5163900" y="404025"/>
              <a:ext cx="855725" cy="4413475"/>
            </a:xfrm>
            <a:custGeom>
              <a:avLst/>
              <a:gdLst/>
              <a:ahLst/>
              <a:cxnLst/>
              <a:rect l="l" t="t" r="r" b="b"/>
              <a:pathLst>
                <a:path w="34229" h="176539" extrusionOk="0">
                  <a:moveTo>
                    <a:pt x="1" y="0"/>
                  </a:moveTo>
                  <a:lnTo>
                    <a:pt x="1" y="0"/>
                  </a:lnTo>
                  <a:cubicBezTo>
                    <a:pt x="2000" y="7743"/>
                    <a:pt x="4014" y="15571"/>
                    <a:pt x="4292" y="23587"/>
                  </a:cubicBezTo>
                  <a:cubicBezTo>
                    <a:pt x="4720" y="31585"/>
                    <a:pt x="2243" y="39505"/>
                    <a:pt x="3251" y="47575"/>
                  </a:cubicBezTo>
                  <a:cubicBezTo>
                    <a:pt x="4074" y="55596"/>
                    <a:pt x="6704" y="63255"/>
                    <a:pt x="7935" y="71151"/>
                  </a:cubicBezTo>
                  <a:cubicBezTo>
                    <a:pt x="8546" y="75094"/>
                    <a:pt x="8786" y="79104"/>
                    <a:pt x="8288" y="83065"/>
                  </a:cubicBezTo>
                  <a:cubicBezTo>
                    <a:pt x="7810" y="87024"/>
                    <a:pt x="6812" y="90907"/>
                    <a:pt x="5737" y="94760"/>
                  </a:cubicBezTo>
                  <a:cubicBezTo>
                    <a:pt x="4676" y="98619"/>
                    <a:pt x="3540" y="102475"/>
                    <a:pt x="2769" y="106425"/>
                  </a:cubicBezTo>
                  <a:cubicBezTo>
                    <a:pt x="2016" y="110376"/>
                    <a:pt x="1624" y="114400"/>
                    <a:pt x="1653" y="118420"/>
                  </a:cubicBezTo>
                  <a:cubicBezTo>
                    <a:pt x="1681" y="122440"/>
                    <a:pt x="2074" y="126461"/>
                    <a:pt x="2884" y="130398"/>
                  </a:cubicBezTo>
                  <a:cubicBezTo>
                    <a:pt x="3691" y="134331"/>
                    <a:pt x="4830" y="138222"/>
                    <a:pt x="6583" y="141851"/>
                  </a:cubicBezTo>
                  <a:cubicBezTo>
                    <a:pt x="8323" y="145470"/>
                    <a:pt x="10634" y="148875"/>
                    <a:pt x="13697" y="151516"/>
                  </a:cubicBezTo>
                  <a:cubicBezTo>
                    <a:pt x="15224" y="152830"/>
                    <a:pt x="16934" y="153947"/>
                    <a:pt x="18784" y="154757"/>
                  </a:cubicBezTo>
                  <a:cubicBezTo>
                    <a:pt x="20632" y="155573"/>
                    <a:pt x="22580" y="156087"/>
                    <a:pt x="24441" y="156802"/>
                  </a:cubicBezTo>
                  <a:cubicBezTo>
                    <a:pt x="26314" y="157485"/>
                    <a:pt x="28049" y="158525"/>
                    <a:pt x="29460" y="159931"/>
                  </a:cubicBezTo>
                  <a:cubicBezTo>
                    <a:pt x="30876" y="161329"/>
                    <a:pt x="31973" y="163047"/>
                    <a:pt x="32690" y="164907"/>
                  </a:cubicBezTo>
                  <a:cubicBezTo>
                    <a:pt x="34137" y="168608"/>
                    <a:pt x="34153" y="172958"/>
                    <a:pt x="32292" y="176539"/>
                  </a:cubicBezTo>
                  <a:cubicBezTo>
                    <a:pt x="34191" y="172978"/>
                    <a:pt x="34228" y="168610"/>
                    <a:pt x="32809" y="164863"/>
                  </a:cubicBezTo>
                  <a:cubicBezTo>
                    <a:pt x="32105" y="162978"/>
                    <a:pt x="31016" y="161231"/>
                    <a:pt x="29595" y="159798"/>
                  </a:cubicBezTo>
                  <a:cubicBezTo>
                    <a:pt x="28182" y="158356"/>
                    <a:pt x="26415" y="157273"/>
                    <a:pt x="24534" y="156564"/>
                  </a:cubicBezTo>
                  <a:cubicBezTo>
                    <a:pt x="22660" y="155828"/>
                    <a:pt x="20714" y="155315"/>
                    <a:pt x="18897" y="154500"/>
                  </a:cubicBezTo>
                  <a:cubicBezTo>
                    <a:pt x="17077" y="153695"/>
                    <a:pt x="15398" y="152590"/>
                    <a:pt x="13895" y="151287"/>
                  </a:cubicBezTo>
                  <a:cubicBezTo>
                    <a:pt x="10883" y="148669"/>
                    <a:pt x="8608" y="145294"/>
                    <a:pt x="6897" y="141702"/>
                  </a:cubicBezTo>
                  <a:cubicBezTo>
                    <a:pt x="5172" y="138099"/>
                    <a:pt x="4055" y="134234"/>
                    <a:pt x="3268" y="130320"/>
                  </a:cubicBezTo>
                  <a:cubicBezTo>
                    <a:pt x="2477" y="126406"/>
                    <a:pt x="2102" y="122411"/>
                    <a:pt x="2089" y="118418"/>
                  </a:cubicBezTo>
                  <a:cubicBezTo>
                    <a:pt x="2076" y="114424"/>
                    <a:pt x="2479" y="110434"/>
                    <a:pt x="3240" y="106516"/>
                  </a:cubicBezTo>
                  <a:cubicBezTo>
                    <a:pt x="4019" y="102599"/>
                    <a:pt x="5164" y="98761"/>
                    <a:pt x="6242" y="94899"/>
                  </a:cubicBezTo>
                  <a:cubicBezTo>
                    <a:pt x="7308" y="91036"/>
                    <a:pt x="8297" y="87125"/>
                    <a:pt x="8765" y="83120"/>
                  </a:cubicBezTo>
                  <a:cubicBezTo>
                    <a:pt x="9255" y="79111"/>
                    <a:pt x="8997" y="75047"/>
                    <a:pt x="8367" y="71082"/>
                  </a:cubicBezTo>
                  <a:cubicBezTo>
                    <a:pt x="7096" y="63140"/>
                    <a:pt x="4443" y="55503"/>
                    <a:pt x="3598" y="47540"/>
                  </a:cubicBezTo>
                  <a:cubicBezTo>
                    <a:pt x="2562" y="39556"/>
                    <a:pt x="5009" y="31632"/>
                    <a:pt x="4549" y="23576"/>
                  </a:cubicBezTo>
                  <a:cubicBezTo>
                    <a:pt x="4182" y="15527"/>
                    <a:pt x="2082" y="772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61"/>
            <p:cNvSpPr/>
            <p:nvPr/>
          </p:nvSpPr>
          <p:spPr>
            <a:xfrm>
              <a:off x="4745075" y="350150"/>
              <a:ext cx="417175" cy="2645425"/>
            </a:xfrm>
            <a:custGeom>
              <a:avLst/>
              <a:gdLst/>
              <a:ahLst/>
              <a:cxnLst/>
              <a:rect l="l" t="t" r="r" b="b"/>
              <a:pathLst>
                <a:path w="16687" h="105817" extrusionOk="0">
                  <a:moveTo>
                    <a:pt x="12859" y="0"/>
                  </a:moveTo>
                  <a:lnTo>
                    <a:pt x="12859" y="0"/>
                  </a:lnTo>
                  <a:cubicBezTo>
                    <a:pt x="12387" y="5005"/>
                    <a:pt x="13205" y="10018"/>
                    <a:pt x="14099" y="14928"/>
                  </a:cubicBezTo>
                  <a:cubicBezTo>
                    <a:pt x="15026" y="19838"/>
                    <a:pt x="16053" y="24773"/>
                    <a:pt x="15967" y="29766"/>
                  </a:cubicBezTo>
                  <a:cubicBezTo>
                    <a:pt x="15989" y="34785"/>
                    <a:pt x="14235" y="39547"/>
                    <a:pt x="12771" y="44322"/>
                  </a:cubicBezTo>
                  <a:cubicBezTo>
                    <a:pt x="12045" y="46718"/>
                    <a:pt x="11383" y="49161"/>
                    <a:pt x="11114" y="51677"/>
                  </a:cubicBezTo>
                  <a:cubicBezTo>
                    <a:pt x="10825" y="54190"/>
                    <a:pt x="10955" y="56735"/>
                    <a:pt x="11314" y="59224"/>
                  </a:cubicBezTo>
                  <a:cubicBezTo>
                    <a:pt x="12054" y="64214"/>
                    <a:pt x="13645" y="68991"/>
                    <a:pt x="14685" y="73869"/>
                  </a:cubicBezTo>
                  <a:cubicBezTo>
                    <a:pt x="15731" y="78746"/>
                    <a:pt x="16307" y="83747"/>
                    <a:pt x="16046" y="88730"/>
                  </a:cubicBezTo>
                  <a:cubicBezTo>
                    <a:pt x="15914" y="91218"/>
                    <a:pt x="15567" y="93698"/>
                    <a:pt x="14954" y="96113"/>
                  </a:cubicBezTo>
                  <a:cubicBezTo>
                    <a:pt x="14655" y="97322"/>
                    <a:pt x="14273" y="98511"/>
                    <a:pt x="13834" y="99677"/>
                  </a:cubicBezTo>
                  <a:cubicBezTo>
                    <a:pt x="13409" y="100846"/>
                    <a:pt x="12895" y="101988"/>
                    <a:pt x="12193" y="103005"/>
                  </a:cubicBezTo>
                  <a:cubicBezTo>
                    <a:pt x="11499" y="104019"/>
                    <a:pt x="10558" y="104890"/>
                    <a:pt x="9401" y="105327"/>
                  </a:cubicBezTo>
                  <a:cubicBezTo>
                    <a:pt x="8874" y="105535"/>
                    <a:pt x="8299" y="105653"/>
                    <a:pt x="7728" y="105653"/>
                  </a:cubicBezTo>
                  <a:cubicBezTo>
                    <a:pt x="7072" y="105653"/>
                    <a:pt x="6421" y="105498"/>
                    <a:pt x="5855" y="105145"/>
                  </a:cubicBezTo>
                  <a:cubicBezTo>
                    <a:pt x="4790" y="104502"/>
                    <a:pt x="4024" y="103474"/>
                    <a:pt x="3186" y="102551"/>
                  </a:cubicBezTo>
                  <a:cubicBezTo>
                    <a:pt x="2765" y="102090"/>
                    <a:pt x="2321" y="101635"/>
                    <a:pt x="1791" y="101295"/>
                  </a:cubicBezTo>
                  <a:cubicBezTo>
                    <a:pt x="1355" y="101009"/>
                    <a:pt x="838" y="100833"/>
                    <a:pt x="316" y="100833"/>
                  </a:cubicBezTo>
                  <a:cubicBezTo>
                    <a:pt x="211" y="100833"/>
                    <a:pt x="105" y="100840"/>
                    <a:pt x="0" y="100855"/>
                  </a:cubicBezTo>
                  <a:cubicBezTo>
                    <a:pt x="92" y="100844"/>
                    <a:pt x="183" y="100838"/>
                    <a:pt x="274" y="100838"/>
                  </a:cubicBezTo>
                  <a:cubicBezTo>
                    <a:pt x="809" y="100838"/>
                    <a:pt x="1334" y="101024"/>
                    <a:pt x="1774" y="101323"/>
                  </a:cubicBezTo>
                  <a:cubicBezTo>
                    <a:pt x="2294" y="101669"/>
                    <a:pt x="2727" y="102126"/>
                    <a:pt x="3138" y="102595"/>
                  </a:cubicBezTo>
                  <a:cubicBezTo>
                    <a:pt x="3958" y="103528"/>
                    <a:pt x="4704" y="104572"/>
                    <a:pt x="5788" y="105256"/>
                  </a:cubicBezTo>
                  <a:cubicBezTo>
                    <a:pt x="6390" y="105645"/>
                    <a:pt x="7093" y="105817"/>
                    <a:pt x="7801" y="105817"/>
                  </a:cubicBezTo>
                  <a:cubicBezTo>
                    <a:pt x="8370" y="105817"/>
                    <a:pt x="8943" y="105706"/>
                    <a:pt x="9469" y="105507"/>
                  </a:cubicBezTo>
                  <a:cubicBezTo>
                    <a:pt x="10677" y="105075"/>
                    <a:pt x="11674" y="104183"/>
                    <a:pt x="12403" y="103153"/>
                  </a:cubicBezTo>
                  <a:cubicBezTo>
                    <a:pt x="13137" y="102116"/>
                    <a:pt x="13661" y="100953"/>
                    <a:pt x="14098" y="99779"/>
                  </a:cubicBezTo>
                  <a:cubicBezTo>
                    <a:pt x="14547" y="98604"/>
                    <a:pt x="14940" y="97408"/>
                    <a:pt x="15248" y="96189"/>
                  </a:cubicBezTo>
                  <a:cubicBezTo>
                    <a:pt x="15882" y="93757"/>
                    <a:pt x="16246" y="91257"/>
                    <a:pt x="16394" y="88750"/>
                  </a:cubicBezTo>
                  <a:cubicBezTo>
                    <a:pt x="16686" y="83728"/>
                    <a:pt x="16135" y="78689"/>
                    <a:pt x="15112" y="73780"/>
                  </a:cubicBezTo>
                  <a:cubicBezTo>
                    <a:pt x="14091" y="68865"/>
                    <a:pt x="12537" y="64083"/>
                    <a:pt x="11832" y="59150"/>
                  </a:cubicBezTo>
                  <a:cubicBezTo>
                    <a:pt x="11462" y="56693"/>
                    <a:pt x="11321" y="54194"/>
                    <a:pt x="11590" y="51729"/>
                  </a:cubicBezTo>
                  <a:cubicBezTo>
                    <a:pt x="11841" y="49259"/>
                    <a:pt x="12480" y="46839"/>
                    <a:pt x="13189" y="44447"/>
                  </a:cubicBezTo>
                  <a:cubicBezTo>
                    <a:pt x="14616" y="39690"/>
                    <a:pt x="16366" y="34855"/>
                    <a:pt x="16315" y="29772"/>
                  </a:cubicBezTo>
                  <a:cubicBezTo>
                    <a:pt x="16431" y="19655"/>
                    <a:pt x="12106" y="10097"/>
                    <a:pt x="12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61"/>
            <p:cNvSpPr/>
            <p:nvPr/>
          </p:nvSpPr>
          <p:spPr>
            <a:xfrm>
              <a:off x="4716625" y="238125"/>
              <a:ext cx="227150" cy="1817725"/>
            </a:xfrm>
            <a:custGeom>
              <a:avLst/>
              <a:gdLst/>
              <a:ahLst/>
              <a:cxnLst/>
              <a:rect l="l" t="t" r="r" b="b"/>
              <a:pathLst>
                <a:path w="9086" h="72709" extrusionOk="0">
                  <a:moveTo>
                    <a:pt x="8336" y="0"/>
                  </a:moveTo>
                  <a:cubicBezTo>
                    <a:pt x="7451" y="3205"/>
                    <a:pt x="6861" y="6483"/>
                    <a:pt x="6573" y="9795"/>
                  </a:cubicBezTo>
                  <a:cubicBezTo>
                    <a:pt x="6298" y="13112"/>
                    <a:pt x="6395" y="16447"/>
                    <a:pt x="6626" y="19760"/>
                  </a:cubicBezTo>
                  <a:cubicBezTo>
                    <a:pt x="6856" y="23075"/>
                    <a:pt x="7214" y="26375"/>
                    <a:pt x="7430" y="29680"/>
                  </a:cubicBezTo>
                  <a:cubicBezTo>
                    <a:pt x="7669" y="32985"/>
                    <a:pt x="7651" y="36291"/>
                    <a:pt x="7537" y="39606"/>
                  </a:cubicBezTo>
                  <a:cubicBezTo>
                    <a:pt x="7461" y="42920"/>
                    <a:pt x="7342" y="46244"/>
                    <a:pt x="7472" y="49571"/>
                  </a:cubicBezTo>
                  <a:cubicBezTo>
                    <a:pt x="7560" y="52907"/>
                    <a:pt x="8154" y="56195"/>
                    <a:pt x="8468" y="59483"/>
                  </a:cubicBezTo>
                  <a:cubicBezTo>
                    <a:pt x="8766" y="62744"/>
                    <a:pt x="8745" y="66182"/>
                    <a:pt x="7239" y="69143"/>
                  </a:cubicBezTo>
                  <a:cubicBezTo>
                    <a:pt x="6549" y="70600"/>
                    <a:pt x="5427" y="71995"/>
                    <a:pt x="3837" y="72474"/>
                  </a:cubicBezTo>
                  <a:cubicBezTo>
                    <a:pt x="3551" y="72561"/>
                    <a:pt x="3254" y="72602"/>
                    <a:pt x="2955" y="72602"/>
                  </a:cubicBezTo>
                  <a:cubicBezTo>
                    <a:pt x="2439" y="72602"/>
                    <a:pt x="1920" y="72478"/>
                    <a:pt x="1455" y="72245"/>
                  </a:cubicBezTo>
                  <a:cubicBezTo>
                    <a:pt x="724" y="71889"/>
                    <a:pt x="107" y="71205"/>
                    <a:pt x="0" y="70367"/>
                  </a:cubicBezTo>
                  <a:lnTo>
                    <a:pt x="0" y="70367"/>
                  </a:lnTo>
                  <a:cubicBezTo>
                    <a:pt x="84" y="71208"/>
                    <a:pt x="690" y="71920"/>
                    <a:pt x="1425" y="72303"/>
                  </a:cubicBezTo>
                  <a:cubicBezTo>
                    <a:pt x="1916" y="72565"/>
                    <a:pt x="2477" y="72708"/>
                    <a:pt x="3038" y="72708"/>
                  </a:cubicBezTo>
                  <a:cubicBezTo>
                    <a:pt x="3319" y="72708"/>
                    <a:pt x="3599" y="72672"/>
                    <a:pt x="3872" y="72598"/>
                  </a:cubicBezTo>
                  <a:cubicBezTo>
                    <a:pt x="5531" y="72143"/>
                    <a:pt x="6723" y="70730"/>
                    <a:pt x="7468" y="69259"/>
                  </a:cubicBezTo>
                  <a:cubicBezTo>
                    <a:pt x="9042" y="66244"/>
                    <a:pt x="9085" y="62736"/>
                    <a:pt x="8816" y="59452"/>
                  </a:cubicBezTo>
                  <a:cubicBezTo>
                    <a:pt x="8528" y="56134"/>
                    <a:pt x="7967" y="52864"/>
                    <a:pt x="7909" y="49556"/>
                  </a:cubicBezTo>
                  <a:cubicBezTo>
                    <a:pt x="7808" y="46249"/>
                    <a:pt x="7959" y="42937"/>
                    <a:pt x="8060" y="39620"/>
                  </a:cubicBezTo>
                  <a:cubicBezTo>
                    <a:pt x="8145" y="36302"/>
                    <a:pt x="8134" y="32964"/>
                    <a:pt x="7865" y="29650"/>
                  </a:cubicBezTo>
                  <a:cubicBezTo>
                    <a:pt x="7617" y="26335"/>
                    <a:pt x="7231" y="23039"/>
                    <a:pt x="6973" y="19735"/>
                  </a:cubicBezTo>
                  <a:cubicBezTo>
                    <a:pt x="6392" y="13141"/>
                    <a:pt x="6715" y="6448"/>
                    <a:pt x="8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61"/>
            <p:cNvSpPr/>
            <p:nvPr/>
          </p:nvSpPr>
          <p:spPr>
            <a:xfrm>
              <a:off x="4682950" y="360775"/>
              <a:ext cx="136875" cy="967550"/>
            </a:xfrm>
            <a:custGeom>
              <a:avLst/>
              <a:gdLst/>
              <a:ahLst/>
              <a:cxnLst/>
              <a:rect l="l" t="t" r="r" b="b"/>
              <a:pathLst>
                <a:path w="5475" h="38702" extrusionOk="0">
                  <a:moveTo>
                    <a:pt x="2753" y="0"/>
                  </a:moveTo>
                  <a:lnTo>
                    <a:pt x="2456" y="52"/>
                  </a:lnTo>
                  <a:cubicBezTo>
                    <a:pt x="1900" y="147"/>
                    <a:pt x="1569" y="579"/>
                    <a:pt x="1355" y="949"/>
                  </a:cubicBezTo>
                  <a:cubicBezTo>
                    <a:pt x="1151" y="1328"/>
                    <a:pt x="989" y="1730"/>
                    <a:pt x="875" y="2146"/>
                  </a:cubicBezTo>
                  <a:cubicBezTo>
                    <a:pt x="637" y="2959"/>
                    <a:pt x="501" y="3781"/>
                    <a:pt x="393" y="4603"/>
                  </a:cubicBezTo>
                  <a:cubicBezTo>
                    <a:pt x="182" y="6249"/>
                    <a:pt x="101" y="7899"/>
                    <a:pt x="61" y="9547"/>
                  </a:cubicBezTo>
                  <a:cubicBezTo>
                    <a:pt x="1" y="12846"/>
                    <a:pt x="79" y="16138"/>
                    <a:pt x="295" y="19425"/>
                  </a:cubicBezTo>
                  <a:cubicBezTo>
                    <a:pt x="523" y="22716"/>
                    <a:pt x="932" y="25985"/>
                    <a:pt x="1580" y="29223"/>
                  </a:cubicBezTo>
                  <a:cubicBezTo>
                    <a:pt x="1996" y="30835"/>
                    <a:pt x="2629" y="32351"/>
                    <a:pt x="3153" y="33909"/>
                  </a:cubicBezTo>
                  <a:cubicBezTo>
                    <a:pt x="3419" y="34685"/>
                    <a:pt x="3668" y="35468"/>
                    <a:pt x="3863" y="36265"/>
                  </a:cubicBezTo>
                  <a:cubicBezTo>
                    <a:pt x="4047" y="37060"/>
                    <a:pt x="4207" y="37883"/>
                    <a:pt x="4084" y="38701"/>
                  </a:cubicBezTo>
                  <a:cubicBezTo>
                    <a:pt x="4230" y="37886"/>
                    <a:pt x="4089" y="37053"/>
                    <a:pt x="3925" y="36251"/>
                  </a:cubicBezTo>
                  <a:cubicBezTo>
                    <a:pt x="3750" y="35446"/>
                    <a:pt x="3520" y="34655"/>
                    <a:pt x="3274" y="33869"/>
                  </a:cubicBezTo>
                  <a:cubicBezTo>
                    <a:pt x="2791" y="32299"/>
                    <a:pt x="2195" y="30753"/>
                    <a:pt x="1830" y="29167"/>
                  </a:cubicBezTo>
                  <a:cubicBezTo>
                    <a:pt x="1238" y="25949"/>
                    <a:pt x="875" y="22673"/>
                    <a:pt x="697" y="19401"/>
                  </a:cubicBezTo>
                  <a:cubicBezTo>
                    <a:pt x="547" y="16123"/>
                    <a:pt x="446" y="12837"/>
                    <a:pt x="537" y="9560"/>
                  </a:cubicBezTo>
                  <a:cubicBezTo>
                    <a:pt x="588" y="7923"/>
                    <a:pt x="676" y="6283"/>
                    <a:pt x="891" y="4669"/>
                  </a:cubicBezTo>
                  <a:cubicBezTo>
                    <a:pt x="1000" y="3863"/>
                    <a:pt x="1139" y="3058"/>
                    <a:pt x="1367" y="2293"/>
                  </a:cubicBezTo>
                  <a:cubicBezTo>
                    <a:pt x="1472" y="1916"/>
                    <a:pt x="1619" y="1553"/>
                    <a:pt x="1806" y="1208"/>
                  </a:cubicBezTo>
                  <a:cubicBezTo>
                    <a:pt x="1923" y="999"/>
                    <a:pt x="2071" y="815"/>
                    <a:pt x="2236" y="697"/>
                  </a:cubicBezTo>
                  <a:lnTo>
                    <a:pt x="2236" y="697"/>
                  </a:lnTo>
                  <a:cubicBezTo>
                    <a:pt x="2336" y="7029"/>
                    <a:pt x="3338" y="13275"/>
                    <a:pt x="4061" y="19521"/>
                  </a:cubicBezTo>
                  <a:cubicBezTo>
                    <a:pt x="4433" y="22709"/>
                    <a:pt x="4729" y="25907"/>
                    <a:pt x="4790" y="29116"/>
                  </a:cubicBezTo>
                  <a:cubicBezTo>
                    <a:pt x="4864" y="32319"/>
                    <a:pt x="4692" y="35541"/>
                    <a:pt x="4084" y="38701"/>
                  </a:cubicBezTo>
                  <a:cubicBezTo>
                    <a:pt x="5475" y="32393"/>
                    <a:pt x="5117" y="25855"/>
                    <a:pt x="4458" y="19478"/>
                  </a:cubicBezTo>
                  <a:cubicBezTo>
                    <a:pt x="3806" y="13082"/>
                    <a:pt x="2773" y="6719"/>
                    <a:pt x="2753" y="308"/>
                  </a:cubicBezTo>
                  <a:lnTo>
                    <a:pt x="27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61"/>
            <p:cNvSpPr/>
            <p:nvPr/>
          </p:nvSpPr>
          <p:spPr>
            <a:xfrm>
              <a:off x="5514125" y="787775"/>
              <a:ext cx="510850" cy="415275"/>
            </a:xfrm>
            <a:custGeom>
              <a:avLst/>
              <a:gdLst/>
              <a:ahLst/>
              <a:cxnLst/>
              <a:rect l="l" t="t" r="r" b="b"/>
              <a:pathLst>
                <a:path w="20434" h="16611" extrusionOk="0">
                  <a:moveTo>
                    <a:pt x="417" y="1"/>
                  </a:moveTo>
                  <a:cubicBezTo>
                    <a:pt x="1001" y="3166"/>
                    <a:pt x="0" y="6282"/>
                    <a:pt x="46" y="9500"/>
                  </a:cubicBezTo>
                  <a:cubicBezTo>
                    <a:pt x="72" y="11099"/>
                    <a:pt x="353" y="12756"/>
                    <a:pt x="1184" y="14188"/>
                  </a:cubicBezTo>
                  <a:cubicBezTo>
                    <a:pt x="1603" y="14897"/>
                    <a:pt x="2142" y="15543"/>
                    <a:pt x="2834" y="16026"/>
                  </a:cubicBezTo>
                  <a:cubicBezTo>
                    <a:pt x="3320" y="16384"/>
                    <a:pt x="3954" y="16611"/>
                    <a:pt x="4587" y="16611"/>
                  </a:cubicBezTo>
                  <a:cubicBezTo>
                    <a:pt x="4829" y="16611"/>
                    <a:pt x="5070" y="16578"/>
                    <a:pt x="5304" y="16506"/>
                  </a:cubicBezTo>
                  <a:cubicBezTo>
                    <a:pt x="6144" y="16268"/>
                    <a:pt x="6804" y="15741"/>
                    <a:pt x="7427" y="15246"/>
                  </a:cubicBezTo>
                  <a:cubicBezTo>
                    <a:pt x="8043" y="14732"/>
                    <a:pt x="8644" y="14254"/>
                    <a:pt x="9307" y="13829"/>
                  </a:cubicBezTo>
                  <a:cubicBezTo>
                    <a:pt x="10623" y="12974"/>
                    <a:pt x="12061" y="12306"/>
                    <a:pt x="13471" y="11572"/>
                  </a:cubicBezTo>
                  <a:cubicBezTo>
                    <a:pt x="14885" y="10847"/>
                    <a:pt x="16300" y="10070"/>
                    <a:pt x="17546" y="9059"/>
                  </a:cubicBezTo>
                  <a:cubicBezTo>
                    <a:pt x="18782" y="8047"/>
                    <a:pt x="19855" y="6785"/>
                    <a:pt x="20433" y="5296"/>
                  </a:cubicBezTo>
                  <a:lnTo>
                    <a:pt x="20433" y="5296"/>
                  </a:lnTo>
                  <a:cubicBezTo>
                    <a:pt x="19774" y="6751"/>
                    <a:pt x="18653" y="7929"/>
                    <a:pt x="17389" y="8857"/>
                  </a:cubicBezTo>
                  <a:cubicBezTo>
                    <a:pt x="16131" y="9809"/>
                    <a:pt x="14722" y="10532"/>
                    <a:pt x="13292" y="11211"/>
                  </a:cubicBezTo>
                  <a:cubicBezTo>
                    <a:pt x="11859" y="11885"/>
                    <a:pt x="10415" y="12571"/>
                    <a:pt x="9049" y="13428"/>
                  </a:cubicBezTo>
                  <a:cubicBezTo>
                    <a:pt x="7654" y="14234"/>
                    <a:pt x="6576" y="15579"/>
                    <a:pt x="5164" y="16003"/>
                  </a:cubicBezTo>
                  <a:cubicBezTo>
                    <a:pt x="4961" y="16065"/>
                    <a:pt x="4755" y="16095"/>
                    <a:pt x="4550" y="16095"/>
                  </a:cubicBezTo>
                  <a:cubicBezTo>
                    <a:pt x="4049" y="16095"/>
                    <a:pt x="3551" y="15919"/>
                    <a:pt x="3116" y="15614"/>
                  </a:cubicBezTo>
                  <a:cubicBezTo>
                    <a:pt x="2499" y="15193"/>
                    <a:pt x="1986" y="14599"/>
                    <a:pt x="1595" y="13948"/>
                  </a:cubicBezTo>
                  <a:cubicBezTo>
                    <a:pt x="801" y="12628"/>
                    <a:pt x="532" y="11043"/>
                    <a:pt x="448" y="9489"/>
                  </a:cubicBezTo>
                  <a:cubicBezTo>
                    <a:pt x="376" y="7922"/>
                    <a:pt x="576" y="6342"/>
                    <a:pt x="684" y="4755"/>
                  </a:cubicBezTo>
                  <a:cubicBezTo>
                    <a:pt x="782" y="3170"/>
                    <a:pt x="795" y="1549"/>
                    <a:pt x="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61"/>
            <p:cNvSpPr/>
            <p:nvPr/>
          </p:nvSpPr>
          <p:spPr>
            <a:xfrm>
              <a:off x="5718175" y="604975"/>
              <a:ext cx="197675" cy="328050"/>
            </a:xfrm>
            <a:custGeom>
              <a:avLst/>
              <a:gdLst/>
              <a:ahLst/>
              <a:cxnLst/>
              <a:rect l="l" t="t" r="r" b="b"/>
              <a:pathLst>
                <a:path w="7907" h="13122" extrusionOk="0">
                  <a:moveTo>
                    <a:pt x="7907" y="1"/>
                  </a:moveTo>
                  <a:lnTo>
                    <a:pt x="7907" y="1"/>
                  </a:lnTo>
                  <a:cubicBezTo>
                    <a:pt x="7661" y="2278"/>
                    <a:pt x="7436" y="4556"/>
                    <a:pt x="7249" y="6838"/>
                  </a:cubicBezTo>
                  <a:cubicBezTo>
                    <a:pt x="7123" y="7974"/>
                    <a:pt x="7129" y="9137"/>
                    <a:pt x="6837" y="10194"/>
                  </a:cubicBezTo>
                  <a:cubicBezTo>
                    <a:pt x="6578" y="11268"/>
                    <a:pt x="5818" y="12126"/>
                    <a:pt x="4766" y="12407"/>
                  </a:cubicBezTo>
                  <a:cubicBezTo>
                    <a:pt x="4294" y="12542"/>
                    <a:pt x="3782" y="12616"/>
                    <a:pt x="3272" y="12616"/>
                  </a:cubicBezTo>
                  <a:cubicBezTo>
                    <a:pt x="2684" y="12616"/>
                    <a:pt x="2099" y="12517"/>
                    <a:pt x="1587" y="12293"/>
                  </a:cubicBezTo>
                  <a:cubicBezTo>
                    <a:pt x="1114" y="12075"/>
                    <a:pt x="759" y="11685"/>
                    <a:pt x="615" y="11183"/>
                  </a:cubicBezTo>
                  <a:cubicBezTo>
                    <a:pt x="458" y="10687"/>
                    <a:pt x="481" y="10126"/>
                    <a:pt x="521" y="9569"/>
                  </a:cubicBezTo>
                  <a:cubicBezTo>
                    <a:pt x="750" y="7349"/>
                    <a:pt x="995" y="5113"/>
                    <a:pt x="1183" y="2879"/>
                  </a:cubicBezTo>
                  <a:lnTo>
                    <a:pt x="1183" y="2879"/>
                  </a:lnTo>
                  <a:lnTo>
                    <a:pt x="1389" y="3497"/>
                  </a:lnTo>
                  <a:lnTo>
                    <a:pt x="1194" y="2728"/>
                  </a:lnTo>
                  <a:lnTo>
                    <a:pt x="1160" y="2597"/>
                  </a:lnTo>
                  <a:lnTo>
                    <a:pt x="1137" y="2732"/>
                  </a:lnTo>
                  <a:cubicBezTo>
                    <a:pt x="757" y="4993"/>
                    <a:pt x="419" y="7249"/>
                    <a:pt x="97" y="9526"/>
                  </a:cubicBezTo>
                  <a:cubicBezTo>
                    <a:pt x="27" y="10101"/>
                    <a:pt x="0" y="10711"/>
                    <a:pt x="174" y="11316"/>
                  </a:cubicBezTo>
                  <a:cubicBezTo>
                    <a:pt x="333" y="11927"/>
                    <a:pt x="809" y="12465"/>
                    <a:pt x="1375" y="12728"/>
                  </a:cubicBezTo>
                  <a:cubicBezTo>
                    <a:pt x="1939" y="13003"/>
                    <a:pt x="2548" y="13092"/>
                    <a:pt x="3139" y="13118"/>
                  </a:cubicBezTo>
                  <a:cubicBezTo>
                    <a:pt x="3217" y="13120"/>
                    <a:pt x="3295" y="13121"/>
                    <a:pt x="3373" y="13121"/>
                  </a:cubicBezTo>
                  <a:cubicBezTo>
                    <a:pt x="3891" y="13121"/>
                    <a:pt x="4415" y="13064"/>
                    <a:pt x="4920" y="12904"/>
                  </a:cubicBezTo>
                  <a:cubicBezTo>
                    <a:pt x="5497" y="12722"/>
                    <a:pt x="6056" y="12402"/>
                    <a:pt x="6470" y="11934"/>
                  </a:cubicBezTo>
                  <a:cubicBezTo>
                    <a:pt x="6888" y="11470"/>
                    <a:pt x="7144" y="10894"/>
                    <a:pt x="7293" y="10319"/>
                  </a:cubicBezTo>
                  <a:cubicBezTo>
                    <a:pt x="7589" y="9156"/>
                    <a:pt x="7575" y="8003"/>
                    <a:pt x="7643" y="6865"/>
                  </a:cubicBezTo>
                  <a:cubicBezTo>
                    <a:pt x="7763" y="4579"/>
                    <a:pt x="7846" y="2291"/>
                    <a:pt x="79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61"/>
            <p:cNvSpPr/>
            <p:nvPr/>
          </p:nvSpPr>
          <p:spPr>
            <a:xfrm>
              <a:off x="4748400" y="4052400"/>
              <a:ext cx="853000" cy="757075"/>
            </a:xfrm>
            <a:custGeom>
              <a:avLst/>
              <a:gdLst/>
              <a:ahLst/>
              <a:cxnLst/>
              <a:rect l="l" t="t" r="r" b="b"/>
              <a:pathLst>
                <a:path w="34120" h="30283" extrusionOk="0">
                  <a:moveTo>
                    <a:pt x="16076" y="0"/>
                  </a:moveTo>
                  <a:cubicBezTo>
                    <a:pt x="15999" y="0"/>
                    <a:pt x="15923" y="3"/>
                    <a:pt x="15846" y="10"/>
                  </a:cubicBezTo>
                  <a:cubicBezTo>
                    <a:pt x="15172" y="41"/>
                    <a:pt x="14531" y="332"/>
                    <a:pt x="14020" y="732"/>
                  </a:cubicBezTo>
                  <a:cubicBezTo>
                    <a:pt x="13501" y="1132"/>
                    <a:pt x="13082" y="1626"/>
                    <a:pt x="12715" y="2140"/>
                  </a:cubicBezTo>
                  <a:cubicBezTo>
                    <a:pt x="11974" y="3166"/>
                    <a:pt x="11455" y="4314"/>
                    <a:pt x="10842" y="5368"/>
                  </a:cubicBezTo>
                  <a:cubicBezTo>
                    <a:pt x="8350" y="9598"/>
                    <a:pt x="4521" y="13056"/>
                    <a:pt x="1" y="15086"/>
                  </a:cubicBezTo>
                  <a:cubicBezTo>
                    <a:pt x="4600" y="13232"/>
                    <a:pt x="8588" y="9847"/>
                    <a:pt x="11186" y="5574"/>
                  </a:cubicBezTo>
                  <a:cubicBezTo>
                    <a:pt x="11839" y="4501"/>
                    <a:pt x="12368" y="3388"/>
                    <a:pt x="13082" y="2403"/>
                  </a:cubicBezTo>
                  <a:cubicBezTo>
                    <a:pt x="13775" y="1441"/>
                    <a:pt x="14712" y="531"/>
                    <a:pt x="15875" y="486"/>
                  </a:cubicBezTo>
                  <a:cubicBezTo>
                    <a:pt x="15935" y="482"/>
                    <a:pt x="15995" y="480"/>
                    <a:pt x="16055" y="480"/>
                  </a:cubicBezTo>
                  <a:cubicBezTo>
                    <a:pt x="17141" y="480"/>
                    <a:pt x="18116" y="1218"/>
                    <a:pt x="18936" y="1998"/>
                  </a:cubicBezTo>
                  <a:cubicBezTo>
                    <a:pt x="19822" y="2841"/>
                    <a:pt x="20626" y="3766"/>
                    <a:pt x="21335" y="4763"/>
                  </a:cubicBezTo>
                  <a:cubicBezTo>
                    <a:pt x="22792" y="6742"/>
                    <a:pt x="23753" y="9005"/>
                    <a:pt x="24440" y="11383"/>
                  </a:cubicBezTo>
                  <a:cubicBezTo>
                    <a:pt x="24815" y="12565"/>
                    <a:pt x="25210" y="13766"/>
                    <a:pt x="25848" y="14868"/>
                  </a:cubicBezTo>
                  <a:cubicBezTo>
                    <a:pt x="26466" y="15990"/>
                    <a:pt x="27433" y="16887"/>
                    <a:pt x="28442" y="17608"/>
                  </a:cubicBezTo>
                  <a:cubicBezTo>
                    <a:pt x="29447" y="18348"/>
                    <a:pt x="30503" y="18995"/>
                    <a:pt x="31372" y="19847"/>
                  </a:cubicBezTo>
                  <a:cubicBezTo>
                    <a:pt x="32242" y="20693"/>
                    <a:pt x="32869" y="21769"/>
                    <a:pt x="33219" y="22940"/>
                  </a:cubicBezTo>
                  <a:cubicBezTo>
                    <a:pt x="33939" y="25294"/>
                    <a:pt x="33756" y="27831"/>
                    <a:pt x="33533" y="30282"/>
                  </a:cubicBezTo>
                  <a:cubicBezTo>
                    <a:pt x="33838" y="27839"/>
                    <a:pt x="34119" y="25313"/>
                    <a:pt x="33465" y="22866"/>
                  </a:cubicBezTo>
                  <a:cubicBezTo>
                    <a:pt x="33136" y="21655"/>
                    <a:pt x="32498" y="20513"/>
                    <a:pt x="31607" y="19611"/>
                  </a:cubicBezTo>
                  <a:cubicBezTo>
                    <a:pt x="30718" y="18709"/>
                    <a:pt x="29657" y="18032"/>
                    <a:pt x="28684" y="17285"/>
                  </a:cubicBezTo>
                  <a:cubicBezTo>
                    <a:pt x="27703" y="16545"/>
                    <a:pt x="26826" y="15703"/>
                    <a:pt x="26241" y="14642"/>
                  </a:cubicBezTo>
                  <a:cubicBezTo>
                    <a:pt x="25642" y="13590"/>
                    <a:pt x="25262" y="12418"/>
                    <a:pt x="24896" y="11241"/>
                  </a:cubicBezTo>
                  <a:cubicBezTo>
                    <a:pt x="24228" y="8860"/>
                    <a:pt x="23242" y="6486"/>
                    <a:pt x="21761" y="4458"/>
                  </a:cubicBezTo>
                  <a:cubicBezTo>
                    <a:pt x="21028" y="3438"/>
                    <a:pt x="20196" y="2492"/>
                    <a:pt x="19280" y="1634"/>
                  </a:cubicBezTo>
                  <a:cubicBezTo>
                    <a:pt x="18822" y="1203"/>
                    <a:pt x="18328" y="792"/>
                    <a:pt x="17756" y="475"/>
                  </a:cubicBezTo>
                  <a:cubicBezTo>
                    <a:pt x="17255" y="197"/>
                    <a:pt x="16671" y="0"/>
                    <a:pt x="160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61"/>
            <p:cNvSpPr/>
            <p:nvPr/>
          </p:nvSpPr>
          <p:spPr>
            <a:xfrm>
              <a:off x="5961900" y="2068400"/>
              <a:ext cx="58825" cy="189225"/>
            </a:xfrm>
            <a:custGeom>
              <a:avLst/>
              <a:gdLst/>
              <a:ahLst/>
              <a:cxnLst/>
              <a:rect l="l" t="t" r="r" b="b"/>
              <a:pathLst>
                <a:path w="2353" h="7569" extrusionOk="0">
                  <a:moveTo>
                    <a:pt x="1308" y="0"/>
                  </a:moveTo>
                  <a:cubicBezTo>
                    <a:pt x="1264" y="0"/>
                    <a:pt x="1221" y="4"/>
                    <a:pt x="1178" y="12"/>
                  </a:cubicBezTo>
                  <a:cubicBezTo>
                    <a:pt x="760" y="67"/>
                    <a:pt x="422" y="316"/>
                    <a:pt x="224" y="669"/>
                  </a:cubicBezTo>
                  <a:cubicBezTo>
                    <a:pt x="43" y="1006"/>
                    <a:pt x="4" y="1376"/>
                    <a:pt x="1" y="1711"/>
                  </a:cubicBezTo>
                  <a:cubicBezTo>
                    <a:pt x="12" y="2381"/>
                    <a:pt x="68" y="2999"/>
                    <a:pt x="119" y="3645"/>
                  </a:cubicBezTo>
                  <a:cubicBezTo>
                    <a:pt x="215" y="4923"/>
                    <a:pt x="327" y="6201"/>
                    <a:pt x="483" y="7477"/>
                  </a:cubicBezTo>
                  <a:cubicBezTo>
                    <a:pt x="523" y="6193"/>
                    <a:pt x="519" y="4909"/>
                    <a:pt x="500" y="3627"/>
                  </a:cubicBezTo>
                  <a:lnTo>
                    <a:pt x="466" y="1719"/>
                  </a:lnTo>
                  <a:cubicBezTo>
                    <a:pt x="453" y="1113"/>
                    <a:pt x="729" y="561"/>
                    <a:pt x="1231" y="519"/>
                  </a:cubicBezTo>
                  <a:cubicBezTo>
                    <a:pt x="1255" y="516"/>
                    <a:pt x="1278" y="514"/>
                    <a:pt x="1300" y="514"/>
                  </a:cubicBezTo>
                  <a:cubicBezTo>
                    <a:pt x="1700" y="514"/>
                    <a:pt x="1804" y="1109"/>
                    <a:pt x="1816" y="1722"/>
                  </a:cubicBezTo>
                  <a:cubicBezTo>
                    <a:pt x="1858" y="2358"/>
                    <a:pt x="1886" y="2995"/>
                    <a:pt x="1898" y="3632"/>
                  </a:cubicBezTo>
                  <a:cubicBezTo>
                    <a:pt x="1943" y="4877"/>
                    <a:pt x="1926" y="6124"/>
                    <a:pt x="1897" y="7375"/>
                  </a:cubicBezTo>
                  <a:lnTo>
                    <a:pt x="1897" y="7375"/>
                  </a:lnTo>
                  <a:cubicBezTo>
                    <a:pt x="1549" y="7303"/>
                    <a:pt x="1228" y="7040"/>
                    <a:pt x="1088" y="6681"/>
                  </a:cubicBezTo>
                  <a:lnTo>
                    <a:pt x="1088" y="6681"/>
                  </a:lnTo>
                  <a:cubicBezTo>
                    <a:pt x="1173" y="7094"/>
                    <a:pt x="1523" y="7453"/>
                    <a:pt x="1962" y="7551"/>
                  </a:cubicBezTo>
                  <a:lnTo>
                    <a:pt x="2045" y="7569"/>
                  </a:lnTo>
                  <a:lnTo>
                    <a:pt x="2058" y="7477"/>
                  </a:lnTo>
                  <a:cubicBezTo>
                    <a:pt x="2245" y="6205"/>
                    <a:pt x="2324" y="4917"/>
                    <a:pt x="2350" y="3628"/>
                  </a:cubicBezTo>
                  <a:cubicBezTo>
                    <a:pt x="2353" y="2984"/>
                    <a:pt x="2339" y="2340"/>
                    <a:pt x="2311" y="1695"/>
                  </a:cubicBezTo>
                  <a:cubicBezTo>
                    <a:pt x="2291" y="1379"/>
                    <a:pt x="2305" y="1044"/>
                    <a:pt x="2180" y="670"/>
                  </a:cubicBezTo>
                  <a:cubicBezTo>
                    <a:pt x="2097" y="326"/>
                    <a:pt x="1703" y="0"/>
                    <a:pt x="1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61"/>
            <p:cNvSpPr/>
            <p:nvPr/>
          </p:nvSpPr>
          <p:spPr>
            <a:xfrm>
              <a:off x="5346050" y="1049150"/>
              <a:ext cx="117625" cy="538325"/>
            </a:xfrm>
            <a:custGeom>
              <a:avLst/>
              <a:gdLst/>
              <a:ahLst/>
              <a:cxnLst/>
              <a:rect l="l" t="t" r="r" b="b"/>
              <a:pathLst>
                <a:path w="4705" h="21533" extrusionOk="0">
                  <a:moveTo>
                    <a:pt x="2524" y="0"/>
                  </a:moveTo>
                  <a:cubicBezTo>
                    <a:pt x="2140" y="0"/>
                    <a:pt x="1762" y="152"/>
                    <a:pt x="1459" y="377"/>
                  </a:cubicBezTo>
                  <a:cubicBezTo>
                    <a:pt x="664" y="981"/>
                    <a:pt x="472" y="2023"/>
                    <a:pt x="375" y="2946"/>
                  </a:cubicBezTo>
                  <a:cubicBezTo>
                    <a:pt x="482" y="2023"/>
                    <a:pt x="694" y="988"/>
                    <a:pt x="1482" y="409"/>
                  </a:cubicBezTo>
                  <a:cubicBezTo>
                    <a:pt x="1778" y="194"/>
                    <a:pt x="2142" y="54"/>
                    <a:pt x="2505" y="54"/>
                  </a:cubicBezTo>
                  <a:cubicBezTo>
                    <a:pt x="2608" y="54"/>
                    <a:pt x="2710" y="65"/>
                    <a:pt x="2811" y="89"/>
                  </a:cubicBezTo>
                  <a:cubicBezTo>
                    <a:pt x="3275" y="197"/>
                    <a:pt x="3612" y="585"/>
                    <a:pt x="3805" y="1009"/>
                  </a:cubicBezTo>
                  <a:cubicBezTo>
                    <a:pt x="4497" y="2784"/>
                    <a:pt x="4504" y="4744"/>
                    <a:pt x="4315" y="6618"/>
                  </a:cubicBezTo>
                  <a:cubicBezTo>
                    <a:pt x="4122" y="8508"/>
                    <a:pt x="3703" y="10368"/>
                    <a:pt x="3431" y="12268"/>
                  </a:cubicBezTo>
                  <a:cubicBezTo>
                    <a:pt x="3173" y="14162"/>
                    <a:pt x="3039" y="16129"/>
                    <a:pt x="3462" y="18049"/>
                  </a:cubicBezTo>
                  <a:cubicBezTo>
                    <a:pt x="3647" y="18995"/>
                    <a:pt x="4210" y="19942"/>
                    <a:pt x="3823" y="20632"/>
                  </a:cubicBezTo>
                  <a:cubicBezTo>
                    <a:pt x="3680" y="20880"/>
                    <a:pt x="3400" y="21062"/>
                    <a:pt x="3162" y="21062"/>
                  </a:cubicBezTo>
                  <a:cubicBezTo>
                    <a:pt x="3083" y="21062"/>
                    <a:pt x="3008" y="21041"/>
                    <a:pt x="2944" y="20997"/>
                  </a:cubicBezTo>
                  <a:cubicBezTo>
                    <a:pt x="2665" y="20828"/>
                    <a:pt x="2572" y="20316"/>
                    <a:pt x="2435" y="19866"/>
                  </a:cubicBezTo>
                  <a:cubicBezTo>
                    <a:pt x="1894" y="18045"/>
                    <a:pt x="1446" y="16194"/>
                    <a:pt x="1089" y="14324"/>
                  </a:cubicBezTo>
                  <a:cubicBezTo>
                    <a:pt x="376" y="10588"/>
                    <a:pt x="1" y="6751"/>
                    <a:pt x="375" y="2946"/>
                  </a:cubicBezTo>
                  <a:lnTo>
                    <a:pt x="375" y="2946"/>
                  </a:lnTo>
                  <a:cubicBezTo>
                    <a:pt x="166" y="4843"/>
                    <a:pt x="137" y="6760"/>
                    <a:pt x="246" y="8665"/>
                  </a:cubicBezTo>
                  <a:cubicBezTo>
                    <a:pt x="343" y="10573"/>
                    <a:pt x="531" y="12478"/>
                    <a:pt x="830" y="14368"/>
                  </a:cubicBezTo>
                  <a:cubicBezTo>
                    <a:pt x="1127" y="16257"/>
                    <a:pt x="1500" y="18138"/>
                    <a:pt x="2001" y="19988"/>
                  </a:cubicBezTo>
                  <a:cubicBezTo>
                    <a:pt x="2069" y="20222"/>
                    <a:pt x="2118" y="20442"/>
                    <a:pt x="2203" y="20691"/>
                  </a:cubicBezTo>
                  <a:cubicBezTo>
                    <a:pt x="2288" y="20931"/>
                    <a:pt x="2417" y="21208"/>
                    <a:pt x="2690" y="21389"/>
                  </a:cubicBezTo>
                  <a:cubicBezTo>
                    <a:pt x="2839" y="21488"/>
                    <a:pt x="3016" y="21533"/>
                    <a:pt x="3189" y="21533"/>
                  </a:cubicBezTo>
                  <a:cubicBezTo>
                    <a:pt x="3334" y="21533"/>
                    <a:pt x="3477" y="21502"/>
                    <a:pt x="3597" y="21445"/>
                  </a:cubicBezTo>
                  <a:cubicBezTo>
                    <a:pt x="3870" y="21327"/>
                    <a:pt x="4084" y="21128"/>
                    <a:pt x="4237" y="20886"/>
                  </a:cubicBezTo>
                  <a:cubicBezTo>
                    <a:pt x="4557" y="20356"/>
                    <a:pt x="4459" y="19784"/>
                    <a:pt x="4348" y="19305"/>
                  </a:cubicBezTo>
                  <a:cubicBezTo>
                    <a:pt x="4214" y="18820"/>
                    <a:pt x="4072" y="18389"/>
                    <a:pt x="3972" y="17933"/>
                  </a:cubicBezTo>
                  <a:cubicBezTo>
                    <a:pt x="3546" y="16116"/>
                    <a:pt x="3643" y="14203"/>
                    <a:pt x="3875" y="12326"/>
                  </a:cubicBezTo>
                  <a:cubicBezTo>
                    <a:pt x="4095" y="10441"/>
                    <a:pt x="4440" y="8555"/>
                    <a:pt x="4575" y="6639"/>
                  </a:cubicBezTo>
                  <a:cubicBezTo>
                    <a:pt x="4704" y="4736"/>
                    <a:pt x="4619" y="2758"/>
                    <a:pt x="3874" y="974"/>
                  </a:cubicBezTo>
                  <a:cubicBezTo>
                    <a:pt x="3671" y="544"/>
                    <a:pt x="3312" y="139"/>
                    <a:pt x="2825" y="32"/>
                  </a:cubicBezTo>
                  <a:cubicBezTo>
                    <a:pt x="2725" y="10"/>
                    <a:pt x="2624" y="0"/>
                    <a:pt x="25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61"/>
            <p:cNvSpPr/>
            <p:nvPr/>
          </p:nvSpPr>
          <p:spPr>
            <a:xfrm>
              <a:off x="5506850" y="3723375"/>
              <a:ext cx="107725" cy="324700"/>
            </a:xfrm>
            <a:custGeom>
              <a:avLst/>
              <a:gdLst/>
              <a:ahLst/>
              <a:cxnLst/>
              <a:rect l="l" t="t" r="r" b="b"/>
              <a:pathLst>
                <a:path w="4309" h="12988" extrusionOk="0">
                  <a:moveTo>
                    <a:pt x="146" y="0"/>
                  </a:moveTo>
                  <a:lnTo>
                    <a:pt x="125" y="389"/>
                  </a:lnTo>
                  <a:cubicBezTo>
                    <a:pt x="22" y="2204"/>
                    <a:pt x="1" y="4024"/>
                    <a:pt x="108" y="5836"/>
                  </a:cubicBezTo>
                  <a:cubicBezTo>
                    <a:pt x="161" y="6743"/>
                    <a:pt x="216" y="7648"/>
                    <a:pt x="329" y="8550"/>
                  </a:cubicBezTo>
                  <a:lnTo>
                    <a:pt x="505" y="9898"/>
                  </a:lnTo>
                  <a:lnTo>
                    <a:pt x="605" y="10571"/>
                  </a:lnTo>
                  <a:cubicBezTo>
                    <a:pt x="581" y="10724"/>
                    <a:pt x="698" y="10794"/>
                    <a:pt x="817" y="10794"/>
                  </a:cubicBezTo>
                  <a:cubicBezTo>
                    <a:pt x="943" y="10794"/>
                    <a:pt x="1073" y="10716"/>
                    <a:pt x="1042" y="10577"/>
                  </a:cubicBezTo>
                  <a:lnTo>
                    <a:pt x="1042" y="10577"/>
                  </a:lnTo>
                  <a:cubicBezTo>
                    <a:pt x="1053" y="10706"/>
                    <a:pt x="942" y="10770"/>
                    <a:pt x="835" y="10770"/>
                  </a:cubicBezTo>
                  <a:cubicBezTo>
                    <a:pt x="725" y="10770"/>
                    <a:pt x="619" y="10701"/>
                    <a:pt x="659" y="10565"/>
                  </a:cubicBezTo>
                  <a:lnTo>
                    <a:pt x="610" y="9888"/>
                  </a:lnTo>
                  <a:lnTo>
                    <a:pt x="540" y="8534"/>
                  </a:lnTo>
                  <a:cubicBezTo>
                    <a:pt x="511" y="7630"/>
                    <a:pt x="465" y="6728"/>
                    <a:pt x="461" y="5826"/>
                  </a:cubicBezTo>
                  <a:cubicBezTo>
                    <a:pt x="454" y="4176"/>
                    <a:pt x="483" y="2527"/>
                    <a:pt x="584" y="882"/>
                  </a:cubicBezTo>
                  <a:lnTo>
                    <a:pt x="584" y="882"/>
                  </a:lnTo>
                  <a:cubicBezTo>
                    <a:pt x="1142" y="1460"/>
                    <a:pt x="1260" y="2435"/>
                    <a:pt x="1335" y="3322"/>
                  </a:cubicBezTo>
                  <a:cubicBezTo>
                    <a:pt x="1400" y="4409"/>
                    <a:pt x="1524" y="5523"/>
                    <a:pt x="1747" y="6602"/>
                  </a:cubicBezTo>
                  <a:cubicBezTo>
                    <a:pt x="2176" y="8740"/>
                    <a:pt x="2972" y="10803"/>
                    <a:pt x="4066" y="12676"/>
                  </a:cubicBezTo>
                  <a:lnTo>
                    <a:pt x="4066" y="12676"/>
                  </a:lnTo>
                  <a:cubicBezTo>
                    <a:pt x="3866" y="12802"/>
                    <a:pt x="3627" y="12863"/>
                    <a:pt x="3384" y="12863"/>
                  </a:cubicBezTo>
                  <a:cubicBezTo>
                    <a:pt x="2892" y="12863"/>
                    <a:pt x="2382" y="12615"/>
                    <a:pt x="2136" y="12158"/>
                  </a:cubicBezTo>
                  <a:lnTo>
                    <a:pt x="2136" y="12158"/>
                  </a:lnTo>
                  <a:cubicBezTo>
                    <a:pt x="2361" y="12667"/>
                    <a:pt x="2924" y="12987"/>
                    <a:pt x="3494" y="12987"/>
                  </a:cubicBezTo>
                  <a:cubicBezTo>
                    <a:pt x="3752" y="12987"/>
                    <a:pt x="4011" y="12922"/>
                    <a:pt x="4241" y="12780"/>
                  </a:cubicBezTo>
                  <a:lnTo>
                    <a:pt x="4309" y="12738"/>
                  </a:lnTo>
                  <a:lnTo>
                    <a:pt x="4271" y="12658"/>
                  </a:lnTo>
                  <a:cubicBezTo>
                    <a:pt x="3796" y="11678"/>
                    <a:pt x="3355" y="10685"/>
                    <a:pt x="3016" y="9654"/>
                  </a:cubicBezTo>
                  <a:cubicBezTo>
                    <a:pt x="2670" y="8627"/>
                    <a:pt x="2408" y="7573"/>
                    <a:pt x="2200" y="6513"/>
                  </a:cubicBezTo>
                  <a:cubicBezTo>
                    <a:pt x="1999" y="5446"/>
                    <a:pt x="1894" y="4382"/>
                    <a:pt x="1844" y="3286"/>
                  </a:cubicBezTo>
                  <a:cubicBezTo>
                    <a:pt x="1808" y="2734"/>
                    <a:pt x="1756" y="2166"/>
                    <a:pt x="1568" y="1611"/>
                  </a:cubicBezTo>
                  <a:cubicBezTo>
                    <a:pt x="1393" y="1060"/>
                    <a:pt x="1042" y="498"/>
                    <a:pt x="491" y="191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61"/>
            <p:cNvSpPr/>
            <p:nvPr/>
          </p:nvSpPr>
          <p:spPr>
            <a:xfrm>
              <a:off x="4927400" y="1970600"/>
              <a:ext cx="108900" cy="236675"/>
            </a:xfrm>
            <a:custGeom>
              <a:avLst/>
              <a:gdLst/>
              <a:ahLst/>
              <a:cxnLst/>
              <a:rect l="l" t="t" r="r" b="b"/>
              <a:pathLst>
                <a:path w="4356" h="9467" extrusionOk="0">
                  <a:moveTo>
                    <a:pt x="2762" y="501"/>
                  </a:moveTo>
                  <a:cubicBezTo>
                    <a:pt x="2950" y="501"/>
                    <a:pt x="3179" y="598"/>
                    <a:pt x="3322" y="763"/>
                  </a:cubicBezTo>
                  <a:cubicBezTo>
                    <a:pt x="3583" y="1030"/>
                    <a:pt x="3709" y="1418"/>
                    <a:pt x="3763" y="1831"/>
                  </a:cubicBezTo>
                  <a:cubicBezTo>
                    <a:pt x="3855" y="3535"/>
                    <a:pt x="3598" y="5368"/>
                    <a:pt x="3401" y="7119"/>
                  </a:cubicBezTo>
                  <a:lnTo>
                    <a:pt x="3209" y="8444"/>
                  </a:lnTo>
                  <a:cubicBezTo>
                    <a:pt x="3162" y="8821"/>
                    <a:pt x="3016" y="9211"/>
                    <a:pt x="2709" y="9211"/>
                  </a:cubicBezTo>
                  <a:cubicBezTo>
                    <a:pt x="2671" y="9211"/>
                    <a:pt x="2631" y="9205"/>
                    <a:pt x="2589" y="9192"/>
                  </a:cubicBezTo>
                  <a:cubicBezTo>
                    <a:pt x="1856" y="8890"/>
                    <a:pt x="1139" y="8361"/>
                    <a:pt x="487" y="7825"/>
                  </a:cubicBezTo>
                  <a:lnTo>
                    <a:pt x="487" y="7825"/>
                  </a:lnTo>
                  <a:cubicBezTo>
                    <a:pt x="954" y="7213"/>
                    <a:pt x="1264" y="6482"/>
                    <a:pt x="1443" y="5735"/>
                  </a:cubicBezTo>
                  <a:cubicBezTo>
                    <a:pt x="1665" y="4851"/>
                    <a:pt x="1771" y="3951"/>
                    <a:pt x="1904" y="3070"/>
                  </a:cubicBezTo>
                  <a:cubicBezTo>
                    <a:pt x="1962" y="2629"/>
                    <a:pt x="2032" y="2191"/>
                    <a:pt x="2122" y="1762"/>
                  </a:cubicBezTo>
                  <a:cubicBezTo>
                    <a:pt x="2170" y="1547"/>
                    <a:pt x="2219" y="1334"/>
                    <a:pt x="2282" y="1127"/>
                  </a:cubicBezTo>
                  <a:cubicBezTo>
                    <a:pt x="2340" y="913"/>
                    <a:pt x="2403" y="706"/>
                    <a:pt x="2495" y="609"/>
                  </a:cubicBezTo>
                  <a:cubicBezTo>
                    <a:pt x="2552" y="535"/>
                    <a:pt x="2650" y="501"/>
                    <a:pt x="2762" y="501"/>
                  </a:cubicBezTo>
                  <a:close/>
                  <a:moveTo>
                    <a:pt x="2787" y="1"/>
                  </a:moveTo>
                  <a:cubicBezTo>
                    <a:pt x="2552" y="1"/>
                    <a:pt x="2293" y="89"/>
                    <a:pt x="2127" y="288"/>
                  </a:cubicBezTo>
                  <a:cubicBezTo>
                    <a:pt x="1924" y="537"/>
                    <a:pt x="1884" y="783"/>
                    <a:pt x="1823" y="997"/>
                  </a:cubicBezTo>
                  <a:cubicBezTo>
                    <a:pt x="1759" y="1220"/>
                    <a:pt x="1712" y="1443"/>
                    <a:pt x="1666" y="1668"/>
                  </a:cubicBezTo>
                  <a:cubicBezTo>
                    <a:pt x="1580" y="2117"/>
                    <a:pt x="1514" y="2567"/>
                    <a:pt x="1464" y="3015"/>
                  </a:cubicBezTo>
                  <a:cubicBezTo>
                    <a:pt x="1281" y="4742"/>
                    <a:pt x="1235" y="6563"/>
                    <a:pt x="191" y="7980"/>
                  </a:cubicBezTo>
                  <a:lnTo>
                    <a:pt x="191" y="7980"/>
                  </a:lnTo>
                  <a:cubicBezTo>
                    <a:pt x="109" y="7633"/>
                    <a:pt x="183" y="7265"/>
                    <a:pt x="397" y="6975"/>
                  </a:cubicBezTo>
                  <a:lnTo>
                    <a:pt x="397" y="6975"/>
                  </a:lnTo>
                  <a:cubicBezTo>
                    <a:pt x="109" y="7285"/>
                    <a:pt x="0" y="7721"/>
                    <a:pt x="108" y="8130"/>
                  </a:cubicBezTo>
                  <a:lnTo>
                    <a:pt x="135" y="8233"/>
                  </a:lnTo>
                  <a:lnTo>
                    <a:pt x="212" y="8151"/>
                  </a:lnTo>
                  <a:cubicBezTo>
                    <a:pt x="305" y="8051"/>
                    <a:pt x="394" y="7946"/>
                    <a:pt x="477" y="7837"/>
                  </a:cubicBezTo>
                  <a:lnTo>
                    <a:pt x="477" y="7837"/>
                  </a:lnTo>
                  <a:cubicBezTo>
                    <a:pt x="1075" y="8454"/>
                    <a:pt x="1712" y="9008"/>
                    <a:pt x="2521" y="9427"/>
                  </a:cubicBezTo>
                  <a:cubicBezTo>
                    <a:pt x="2584" y="9454"/>
                    <a:pt x="2653" y="9467"/>
                    <a:pt x="2724" y="9467"/>
                  </a:cubicBezTo>
                  <a:cubicBezTo>
                    <a:pt x="2932" y="9467"/>
                    <a:pt x="3154" y="9358"/>
                    <a:pt x="3261" y="9186"/>
                  </a:cubicBezTo>
                  <a:cubicBezTo>
                    <a:pt x="3416" y="8969"/>
                    <a:pt x="3474" y="8728"/>
                    <a:pt x="3522" y="8504"/>
                  </a:cubicBezTo>
                  <a:lnTo>
                    <a:pt x="3785" y="7180"/>
                  </a:lnTo>
                  <a:cubicBezTo>
                    <a:pt x="3952" y="6295"/>
                    <a:pt x="4067" y="5400"/>
                    <a:pt x="4155" y="4503"/>
                  </a:cubicBezTo>
                  <a:cubicBezTo>
                    <a:pt x="4223" y="3600"/>
                    <a:pt x="4355" y="2725"/>
                    <a:pt x="4274" y="1768"/>
                  </a:cubicBezTo>
                  <a:cubicBezTo>
                    <a:pt x="4226" y="1297"/>
                    <a:pt x="4066" y="782"/>
                    <a:pt x="3688" y="405"/>
                  </a:cubicBezTo>
                  <a:cubicBezTo>
                    <a:pt x="3495" y="204"/>
                    <a:pt x="3244" y="70"/>
                    <a:pt x="2971" y="20"/>
                  </a:cubicBezTo>
                  <a:cubicBezTo>
                    <a:pt x="2913" y="7"/>
                    <a:pt x="2851" y="1"/>
                    <a:pt x="2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1"/>
            <p:cNvSpPr/>
            <p:nvPr/>
          </p:nvSpPr>
          <p:spPr>
            <a:xfrm>
              <a:off x="3401400" y="2262400"/>
              <a:ext cx="1982025" cy="2401250"/>
            </a:xfrm>
            <a:custGeom>
              <a:avLst/>
              <a:gdLst/>
              <a:ahLst/>
              <a:cxnLst/>
              <a:rect l="l" t="t" r="r" b="b"/>
              <a:pathLst>
                <a:path w="79281" h="96050" extrusionOk="0">
                  <a:moveTo>
                    <a:pt x="62882" y="0"/>
                  </a:moveTo>
                  <a:cubicBezTo>
                    <a:pt x="49248" y="0"/>
                    <a:pt x="35848" y="4591"/>
                    <a:pt x="22115" y="5240"/>
                  </a:cubicBezTo>
                  <a:cubicBezTo>
                    <a:pt x="14592" y="5595"/>
                    <a:pt x="11729" y="19047"/>
                    <a:pt x="11098" y="20914"/>
                  </a:cubicBezTo>
                  <a:cubicBezTo>
                    <a:pt x="6092" y="35707"/>
                    <a:pt x="1" y="50671"/>
                    <a:pt x="62" y="66542"/>
                  </a:cubicBezTo>
                  <a:cubicBezTo>
                    <a:pt x="68" y="67585"/>
                    <a:pt x="108" y="68669"/>
                    <a:pt x="590" y="69595"/>
                  </a:cubicBezTo>
                  <a:cubicBezTo>
                    <a:pt x="1563" y="71462"/>
                    <a:pt x="3909" y="72041"/>
                    <a:pt x="5975" y="72444"/>
                  </a:cubicBezTo>
                  <a:cubicBezTo>
                    <a:pt x="14973" y="74207"/>
                    <a:pt x="57740" y="96050"/>
                    <a:pt x="61656" y="96050"/>
                  </a:cubicBezTo>
                  <a:cubicBezTo>
                    <a:pt x="61751" y="96050"/>
                    <a:pt x="61824" y="96037"/>
                    <a:pt x="61872" y="96010"/>
                  </a:cubicBezTo>
                  <a:cubicBezTo>
                    <a:pt x="64215" y="94723"/>
                    <a:pt x="64163" y="81054"/>
                    <a:pt x="64768" y="78450"/>
                  </a:cubicBezTo>
                  <a:cubicBezTo>
                    <a:pt x="66579" y="70666"/>
                    <a:pt x="68983" y="64515"/>
                    <a:pt x="71300" y="51327"/>
                  </a:cubicBezTo>
                  <a:cubicBezTo>
                    <a:pt x="73794" y="37124"/>
                    <a:pt x="79280" y="23060"/>
                    <a:pt x="76806" y="8853"/>
                  </a:cubicBezTo>
                  <a:cubicBezTo>
                    <a:pt x="76350" y="6233"/>
                    <a:pt x="75552" y="3433"/>
                    <a:pt x="73413" y="1852"/>
                  </a:cubicBezTo>
                  <a:cubicBezTo>
                    <a:pt x="71793" y="655"/>
                    <a:pt x="69689" y="377"/>
                    <a:pt x="67684" y="203"/>
                  </a:cubicBezTo>
                  <a:cubicBezTo>
                    <a:pt x="66079" y="63"/>
                    <a:pt x="64479" y="0"/>
                    <a:pt x="628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1"/>
            <p:cNvSpPr/>
            <p:nvPr/>
          </p:nvSpPr>
          <p:spPr>
            <a:xfrm>
              <a:off x="3401525" y="2668875"/>
              <a:ext cx="1935500" cy="1994775"/>
            </a:xfrm>
            <a:custGeom>
              <a:avLst/>
              <a:gdLst/>
              <a:ahLst/>
              <a:cxnLst/>
              <a:rect l="l" t="t" r="r" b="b"/>
              <a:pathLst>
                <a:path w="77420" h="79791" extrusionOk="0">
                  <a:moveTo>
                    <a:pt x="72919" y="1"/>
                  </a:moveTo>
                  <a:cubicBezTo>
                    <a:pt x="69662" y="1"/>
                    <a:pt x="66363" y="493"/>
                    <a:pt x="63699" y="2141"/>
                  </a:cubicBezTo>
                  <a:cubicBezTo>
                    <a:pt x="59012" y="5039"/>
                    <a:pt x="61600" y="11257"/>
                    <a:pt x="60655" y="15994"/>
                  </a:cubicBezTo>
                  <a:cubicBezTo>
                    <a:pt x="59874" y="19906"/>
                    <a:pt x="58600" y="23943"/>
                    <a:pt x="54576" y="25535"/>
                  </a:cubicBezTo>
                  <a:cubicBezTo>
                    <a:pt x="53531" y="25948"/>
                    <a:pt x="52463" y="26119"/>
                    <a:pt x="51392" y="26119"/>
                  </a:cubicBezTo>
                  <a:cubicBezTo>
                    <a:pt x="48820" y="26119"/>
                    <a:pt x="46230" y="25132"/>
                    <a:pt x="43889" y="24140"/>
                  </a:cubicBezTo>
                  <a:cubicBezTo>
                    <a:pt x="38895" y="22021"/>
                    <a:pt x="34015" y="19722"/>
                    <a:pt x="29221" y="17178"/>
                  </a:cubicBezTo>
                  <a:cubicBezTo>
                    <a:pt x="23718" y="14257"/>
                    <a:pt x="16661" y="10575"/>
                    <a:pt x="9596" y="9010"/>
                  </a:cubicBezTo>
                  <a:cubicBezTo>
                    <a:pt x="4952" y="22391"/>
                    <a:pt x="1" y="35968"/>
                    <a:pt x="57" y="50283"/>
                  </a:cubicBezTo>
                  <a:cubicBezTo>
                    <a:pt x="63" y="51326"/>
                    <a:pt x="103" y="52410"/>
                    <a:pt x="585" y="53336"/>
                  </a:cubicBezTo>
                  <a:cubicBezTo>
                    <a:pt x="1558" y="55203"/>
                    <a:pt x="3904" y="55782"/>
                    <a:pt x="5970" y="56185"/>
                  </a:cubicBezTo>
                  <a:cubicBezTo>
                    <a:pt x="14968" y="57948"/>
                    <a:pt x="57737" y="79790"/>
                    <a:pt x="61651" y="79790"/>
                  </a:cubicBezTo>
                  <a:cubicBezTo>
                    <a:pt x="61746" y="79790"/>
                    <a:pt x="61819" y="79778"/>
                    <a:pt x="61867" y="79751"/>
                  </a:cubicBezTo>
                  <a:cubicBezTo>
                    <a:pt x="64210" y="78464"/>
                    <a:pt x="64158" y="64795"/>
                    <a:pt x="64763" y="62191"/>
                  </a:cubicBezTo>
                  <a:cubicBezTo>
                    <a:pt x="66574" y="54407"/>
                    <a:pt x="68978" y="48256"/>
                    <a:pt x="71295" y="35068"/>
                  </a:cubicBezTo>
                  <a:cubicBezTo>
                    <a:pt x="73341" y="23422"/>
                    <a:pt x="77389" y="11872"/>
                    <a:pt x="77420" y="259"/>
                  </a:cubicBezTo>
                  <a:cubicBezTo>
                    <a:pt x="75976" y="110"/>
                    <a:pt x="74452" y="1"/>
                    <a:pt x="72919" y="1"/>
                  </a:cubicBezTo>
                  <a:close/>
                </a:path>
              </a:pathLst>
            </a:custGeom>
            <a:solidFill>
              <a:srgbClr val="3F4149">
                <a:alpha val="5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1"/>
            <p:cNvSpPr/>
            <p:nvPr/>
          </p:nvSpPr>
          <p:spPr>
            <a:xfrm>
              <a:off x="4074925" y="1591850"/>
              <a:ext cx="681175" cy="962650"/>
            </a:xfrm>
            <a:custGeom>
              <a:avLst/>
              <a:gdLst/>
              <a:ahLst/>
              <a:cxnLst/>
              <a:rect l="l" t="t" r="r" b="b"/>
              <a:pathLst>
                <a:path w="27247" h="38506" extrusionOk="0">
                  <a:moveTo>
                    <a:pt x="12987" y="1"/>
                  </a:moveTo>
                  <a:cubicBezTo>
                    <a:pt x="11722" y="1"/>
                    <a:pt x="10237" y="816"/>
                    <a:pt x="9098" y="994"/>
                  </a:cubicBezTo>
                  <a:cubicBezTo>
                    <a:pt x="8129" y="1145"/>
                    <a:pt x="7162" y="1033"/>
                    <a:pt x="6201" y="1267"/>
                  </a:cubicBezTo>
                  <a:cubicBezTo>
                    <a:pt x="3827" y="1845"/>
                    <a:pt x="1360" y="3464"/>
                    <a:pt x="632" y="5669"/>
                  </a:cubicBezTo>
                  <a:cubicBezTo>
                    <a:pt x="1" y="7580"/>
                    <a:pt x="684" y="9621"/>
                    <a:pt x="1335" y="11527"/>
                  </a:cubicBezTo>
                  <a:cubicBezTo>
                    <a:pt x="3410" y="17588"/>
                    <a:pt x="5205" y="23742"/>
                    <a:pt x="6292" y="30012"/>
                  </a:cubicBezTo>
                  <a:cubicBezTo>
                    <a:pt x="6448" y="30910"/>
                    <a:pt x="6581" y="31865"/>
                    <a:pt x="6179" y="32698"/>
                  </a:cubicBezTo>
                  <a:cubicBezTo>
                    <a:pt x="5760" y="33567"/>
                    <a:pt x="4801" y="34194"/>
                    <a:pt x="4566" y="35118"/>
                  </a:cubicBezTo>
                  <a:cubicBezTo>
                    <a:pt x="4348" y="35978"/>
                    <a:pt x="4845" y="36892"/>
                    <a:pt x="5606" y="37443"/>
                  </a:cubicBezTo>
                  <a:cubicBezTo>
                    <a:pt x="6364" y="37993"/>
                    <a:pt x="7338" y="38237"/>
                    <a:pt x="8299" y="38369"/>
                  </a:cubicBezTo>
                  <a:cubicBezTo>
                    <a:pt x="8983" y="38462"/>
                    <a:pt x="9672" y="38505"/>
                    <a:pt x="10360" y="38505"/>
                  </a:cubicBezTo>
                  <a:cubicBezTo>
                    <a:pt x="12471" y="38505"/>
                    <a:pt x="14587" y="38102"/>
                    <a:pt x="16606" y="37514"/>
                  </a:cubicBezTo>
                  <a:cubicBezTo>
                    <a:pt x="21038" y="36227"/>
                    <a:pt x="25435" y="33749"/>
                    <a:pt x="27069" y="29792"/>
                  </a:cubicBezTo>
                  <a:cubicBezTo>
                    <a:pt x="27162" y="29568"/>
                    <a:pt x="27246" y="29324"/>
                    <a:pt x="27192" y="29089"/>
                  </a:cubicBezTo>
                  <a:cubicBezTo>
                    <a:pt x="27127" y="28806"/>
                    <a:pt x="26878" y="28594"/>
                    <a:pt x="26646" y="28395"/>
                  </a:cubicBezTo>
                  <a:cubicBezTo>
                    <a:pt x="24456" y="26518"/>
                    <a:pt x="22717" y="24212"/>
                    <a:pt x="21578" y="21680"/>
                  </a:cubicBezTo>
                  <a:cubicBezTo>
                    <a:pt x="20065" y="18310"/>
                    <a:pt x="19639" y="14636"/>
                    <a:pt x="18954" y="11051"/>
                  </a:cubicBezTo>
                  <a:cubicBezTo>
                    <a:pt x="18268" y="7465"/>
                    <a:pt x="17247" y="3801"/>
                    <a:pt x="14778" y="934"/>
                  </a:cubicBezTo>
                  <a:cubicBezTo>
                    <a:pt x="14486" y="595"/>
                    <a:pt x="14156" y="257"/>
                    <a:pt x="13712" y="109"/>
                  </a:cubicBezTo>
                  <a:cubicBezTo>
                    <a:pt x="13482" y="33"/>
                    <a:pt x="13239" y="1"/>
                    <a:pt x="12987" y="1"/>
                  </a:cubicBezTo>
                  <a:close/>
                </a:path>
              </a:pathLst>
            </a:custGeom>
            <a:solidFill>
              <a:srgbClr val="FC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1"/>
            <p:cNvSpPr/>
            <p:nvPr/>
          </p:nvSpPr>
          <p:spPr>
            <a:xfrm>
              <a:off x="4074925" y="1603350"/>
              <a:ext cx="442975" cy="728775"/>
            </a:xfrm>
            <a:custGeom>
              <a:avLst/>
              <a:gdLst/>
              <a:ahLst/>
              <a:cxnLst/>
              <a:rect l="l" t="t" r="r" b="b"/>
              <a:pathLst>
                <a:path w="17719" h="29151" extrusionOk="0">
                  <a:moveTo>
                    <a:pt x="10911" y="0"/>
                  </a:moveTo>
                  <a:cubicBezTo>
                    <a:pt x="10268" y="218"/>
                    <a:pt x="9644" y="448"/>
                    <a:pt x="9099" y="533"/>
                  </a:cubicBezTo>
                  <a:cubicBezTo>
                    <a:pt x="8129" y="685"/>
                    <a:pt x="7162" y="573"/>
                    <a:pt x="6201" y="807"/>
                  </a:cubicBezTo>
                  <a:cubicBezTo>
                    <a:pt x="3828" y="1385"/>
                    <a:pt x="1361" y="3004"/>
                    <a:pt x="633" y="5209"/>
                  </a:cubicBezTo>
                  <a:cubicBezTo>
                    <a:pt x="1" y="7120"/>
                    <a:pt x="684" y="9161"/>
                    <a:pt x="1337" y="11066"/>
                  </a:cubicBezTo>
                  <a:cubicBezTo>
                    <a:pt x="3367" y="16998"/>
                    <a:pt x="5124" y="23019"/>
                    <a:pt x="6218" y="29151"/>
                  </a:cubicBezTo>
                  <a:cubicBezTo>
                    <a:pt x="7317" y="29098"/>
                    <a:pt x="8404" y="28910"/>
                    <a:pt x="9445" y="28551"/>
                  </a:cubicBezTo>
                  <a:cubicBezTo>
                    <a:pt x="14292" y="26873"/>
                    <a:pt x="17317" y="21652"/>
                    <a:pt x="17517" y="16525"/>
                  </a:cubicBezTo>
                  <a:cubicBezTo>
                    <a:pt x="17719" y="11398"/>
                    <a:pt x="15542" y="6434"/>
                    <a:pt x="12620" y="2217"/>
                  </a:cubicBezTo>
                  <a:cubicBezTo>
                    <a:pt x="12089" y="1452"/>
                    <a:pt x="11514" y="712"/>
                    <a:pt x="10911" y="0"/>
                  </a:cubicBezTo>
                  <a:close/>
                </a:path>
              </a:pathLst>
            </a:custGeom>
            <a:solidFill>
              <a:srgbClr val="E5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61"/>
            <p:cNvSpPr/>
            <p:nvPr/>
          </p:nvSpPr>
          <p:spPr>
            <a:xfrm>
              <a:off x="2609625" y="2398025"/>
              <a:ext cx="967200" cy="769150"/>
            </a:xfrm>
            <a:custGeom>
              <a:avLst/>
              <a:gdLst/>
              <a:ahLst/>
              <a:cxnLst/>
              <a:rect l="l" t="t" r="r" b="b"/>
              <a:pathLst>
                <a:path w="38688" h="30766" extrusionOk="0">
                  <a:moveTo>
                    <a:pt x="12194" y="1"/>
                  </a:moveTo>
                  <a:cubicBezTo>
                    <a:pt x="10793" y="1"/>
                    <a:pt x="0" y="2267"/>
                    <a:pt x="0" y="2267"/>
                  </a:cubicBezTo>
                  <a:cubicBezTo>
                    <a:pt x="0" y="2267"/>
                    <a:pt x="14531" y="16704"/>
                    <a:pt x="18684" y="21989"/>
                  </a:cubicBezTo>
                  <a:lnTo>
                    <a:pt x="35761" y="30765"/>
                  </a:lnTo>
                  <a:lnTo>
                    <a:pt x="38687" y="26424"/>
                  </a:lnTo>
                  <a:lnTo>
                    <a:pt x="18022" y="5004"/>
                  </a:lnTo>
                  <a:cubicBezTo>
                    <a:pt x="18022" y="5004"/>
                    <a:pt x="13304" y="97"/>
                    <a:pt x="12267" y="3"/>
                  </a:cubicBezTo>
                  <a:cubicBezTo>
                    <a:pt x="12246" y="1"/>
                    <a:pt x="12222" y="1"/>
                    <a:pt x="12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61"/>
            <p:cNvSpPr/>
            <p:nvPr/>
          </p:nvSpPr>
          <p:spPr>
            <a:xfrm>
              <a:off x="2609625" y="2289600"/>
              <a:ext cx="526075" cy="311400"/>
            </a:xfrm>
            <a:custGeom>
              <a:avLst/>
              <a:gdLst/>
              <a:ahLst/>
              <a:cxnLst/>
              <a:rect l="l" t="t" r="r" b="b"/>
              <a:pathLst>
                <a:path w="21043" h="12456" extrusionOk="0">
                  <a:moveTo>
                    <a:pt x="7831" y="0"/>
                  </a:moveTo>
                  <a:lnTo>
                    <a:pt x="6700" y="1133"/>
                  </a:lnTo>
                  <a:lnTo>
                    <a:pt x="8870" y="2170"/>
                  </a:lnTo>
                  <a:lnTo>
                    <a:pt x="6133" y="2264"/>
                  </a:lnTo>
                  <a:lnTo>
                    <a:pt x="0" y="6604"/>
                  </a:lnTo>
                  <a:cubicBezTo>
                    <a:pt x="0" y="6604"/>
                    <a:pt x="1417" y="6559"/>
                    <a:pt x="3394" y="6559"/>
                  </a:cubicBezTo>
                  <a:cubicBezTo>
                    <a:pt x="6366" y="6559"/>
                    <a:pt x="10604" y="6661"/>
                    <a:pt x="13210" y="7171"/>
                  </a:cubicBezTo>
                  <a:cubicBezTo>
                    <a:pt x="17551" y="8020"/>
                    <a:pt x="16607" y="12455"/>
                    <a:pt x="16607" y="12455"/>
                  </a:cubicBezTo>
                  <a:lnTo>
                    <a:pt x="20382" y="11795"/>
                  </a:lnTo>
                  <a:cubicBezTo>
                    <a:pt x="21042" y="1698"/>
                    <a:pt x="7831" y="0"/>
                    <a:pt x="78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61"/>
            <p:cNvSpPr/>
            <p:nvPr/>
          </p:nvSpPr>
          <p:spPr>
            <a:xfrm>
              <a:off x="3652275" y="2301375"/>
              <a:ext cx="549650" cy="750175"/>
            </a:xfrm>
            <a:custGeom>
              <a:avLst/>
              <a:gdLst/>
              <a:ahLst/>
              <a:cxnLst/>
              <a:rect l="l" t="t" r="r" b="b"/>
              <a:pathLst>
                <a:path w="21986" h="30007" extrusionOk="0">
                  <a:moveTo>
                    <a:pt x="0" y="0"/>
                  </a:moveTo>
                  <a:lnTo>
                    <a:pt x="283" y="4246"/>
                  </a:lnTo>
                  <a:lnTo>
                    <a:pt x="2359" y="13211"/>
                  </a:lnTo>
                  <a:lnTo>
                    <a:pt x="21797" y="30006"/>
                  </a:lnTo>
                  <a:lnTo>
                    <a:pt x="21985" y="26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61"/>
            <p:cNvSpPr/>
            <p:nvPr/>
          </p:nvSpPr>
          <p:spPr>
            <a:xfrm>
              <a:off x="3102650" y="2301075"/>
              <a:ext cx="556700" cy="364750"/>
            </a:xfrm>
            <a:custGeom>
              <a:avLst/>
              <a:gdLst/>
              <a:ahLst/>
              <a:cxnLst/>
              <a:rect l="l" t="t" r="r" b="b"/>
              <a:pathLst>
                <a:path w="22268" h="14590" extrusionOk="0">
                  <a:moveTo>
                    <a:pt x="21268" y="1"/>
                  </a:moveTo>
                  <a:cubicBezTo>
                    <a:pt x="17987" y="1"/>
                    <a:pt x="4385" y="581"/>
                    <a:pt x="0" y="10015"/>
                  </a:cubicBezTo>
                  <a:lnTo>
                    <a:pt x="661" y="11336"/>
                  </a:lnTo>
                  <a:cubicBezTo>
                    <a:pt x="661" y="11336"/>
                    <a:pt x="17645" y="13694"/>
                    <a:pt x="18494" y="14543"/>
                  </a:cubicBezTo>
                  <a:cubicBezTo>
                    <a:pt x="18525" y="14574"/>
                    <a:pt x="18560" y="14589"/>
                    <a:pt x="18596" y="14589"/>
                  </a:cubicBezTo>
                  <a:cubicBezTo>
                    <a:pt x="19556" y="14589"/>
                    <a:pt x="22268" y="4258"/>
                    <a:pt x="22268" y="4258"/>
                  </a:cubicBezTo>
                  <a:lnTo>
                    <a:pt x="21985" y="12"/>
                  </a:lnTo>
                  <a:cubicBezTo>
                    <a:pt x="21985" y="12"/>
                    <a:pt x="21728" y="1"/>
                    <a:pt x="2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61"/>
            <p:cNvSpPr/>
            <p:nvPr/>
          </p:nvSpPr>
          <p:spPr>
            <a:xfrm>
              <a:off x="3665750" y="2275675"/>
              <a:ext cx="1957500" cy="1834225"/>
            </a:xfrm>
            <a:custGeom>
              <a:avLst/>
              <a:gdLst/>
              <a:ahLst/>
              <a:cxnLst/>
              <a:rect l="l" t="t" r="r" b="b"/>
              <a:pathLst>
                <a:path w="78300" h="73369" extrusionOk="0">
                  <a:moveTo>
                    <a:pt x="59704" y="1"/>
                  </a:moveTo>
                  <a:cubicBezTo>
                    <a:pt x="53197" y="1"/>
                    <a:pt x="54915" y="14851"/>
                    <a:pt x="54711" y="19427"/>
                  </a:cubicBezTo>
                  <a:cubicBezTo>
                    <a:pt x="54612" y="21632"/>
                    <a:pt x="52755" y="47205"/>
                    <a:pt x="51498" y="47205"/>
                  </a:cubicBezTo>
                  <a:cubicBezTo>
                    <a:pt x="51488" y="47205"/>
                    <a:pt x="51479" y="47204"/>
                    <a:pt x="51470" y="47201"/>
                  </a:cubicBezTo>
                  <a:cubicBezTo>
                    <a:pt x="43531" y="44766"/>
                    <a:pt x="36145" y="40804"/>
                    <a:pt x="28310" y="38050"/>
                  </a:cubicBezTo>
                  <a:cubicBezTo>
                    <a:pt x="23339" y="36302"/>
                    <a:pt x="18022" y="35059"/>
                    <a:pt x="12788" y="35059"/>
                  </a:cubicBezTo>
                  <a:cubicBezTo>
                    <a:pt x="9774" y="35059"/>
                    <a:pt x="6788" y="35471"/>
                    <a:pt x="3912" y="36437"/>
                  </a:cubicBezTo>
                  <a:cubicBezTo>
                    <a:pt x="3402" y="36608"/>
                    <a:pt x="2878" y="36808"/>
                    <a:pt x="2506" y="37196"/>
                  </a:cubicBezTo>
                  <a:cubicBezTo>
                    <a:pt x="2109" y="37610"/>
                    <a:pt x="1934" y="38183"/>
                    <a:pt x="1781" y="38736"/>
                  </a:cubicBezTo>
                  <a:cubicBezTo>
                    <a:pt x="1080" y="41259"/>
                    <a:pt x="554" y="43827"/>
                    <a:pt x="205" y="46422"/>
                  </a:cubicBezTo>
                  <a:cubicBezTo>
                    <a:pt x="90" y="47279"/>
                    <a:pt x="1" y="48182"/>
                    <a:pt x="337" y="48978"/>
                  </a:cubicBezTo>
                  <a:cubicBezTo>
                    <a:pt x="668" y="49761"/>
                    <a:pt x="1361" y="50321"/>
                    <a:pt x="2035" y="50839"/>
                  </a:cubicBezTo>
                  <a:cubicBezTo>
                    <a:pt x="14622" y="60514"/>
                    <a:pt x="29465" y="66961"/>
                    <a:pt x="44765" y="71195"/>
                  </a:cubicBezTo>
                  <a:cubicBezTo>
                    <a:pt x="48975" y="72360"/>
                    <a:pt x="53321" y="73369"/>
                    <a:pt x="57661" y="73369"/>
                  </a:cubicBezTo>
                  <a:cubicBezTo>
                    <a:pt x="58805" y="73369"/>
                    <a:pt x="59948" y="73298"/>
                    <a:pt x="61089" y="73143"/>
                  </a:cubicBezTo>
                  <a:cubicBezTo>
                    <a:pt x="62336" y="72973"/>
                    <a:pt x="63633" y="72669"/>
                    <a:pt x="64556" y="71814"/>
                  </a:cubicBezTo>
                  <a:cubicBezTo>
                    <a:pt x="65074" y="71332"/>
                    <a:pt x="65436" y="70709"/>
                    <a:pt x="65781" y="70092"/>
                  </a:cubicBezTo>
                  <a:cubicBezTo>
                    <a:pt x="72425" y="58206"/>
                    <a:pt x="75569" y="44658"/>
                    <a:pt x="77161" y="31135"/>
                  </a:cubicBezTo>
                  <a:cubicBezTo>
                    <a:pt x="78090" y="23239"/>
                    <a:pt x="78300" y="14512"/>
                    <a:pt x="73486" y="8187"/>
                  </a:cubicBezTo>
                  <a:cubicBezTo>
                    <a:pt x="70820" y="4683"/>
                    <a:pt x="65720" y="1771"/>
                    <a:pt x="61579" y="349"/>
                  </a:cubicBezTo>
                  <a:cubicBezTo>
                    <a:pt x="60888" y="111"/>
                    <a:pt x="60265" y="1"/>
                    <a:pt x="59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61"/>
            <p:cNvSpPr/>
            <p:nvPr/>
          </p:nvSpPr>
          <p:spPr>
            <a:xfrm>
              <a:off x="4931875" y="3445525"/>
              <a:ext cx="53100" cy="175425"/>
            </a:xfrm>
            <a:custGeom>
              <a:avLst/>
              <a:gdLst/>
              <a:ahLst/>
              <a:cxnLst/>
              <a:rect l="l" t="t" r="r" b="b"/>
              <a:pathLst>
                <a:path w="2124" h="7017" extrusionOk="0">
                  <a:moveTo>
                    <a:pt x="479" y="1"/>
                  </a:moveTo>
                  <a:lnTo>
                    <a:pt x="0" y="212"/>
                  </a:lnTo>
                  <a:cubicBezTo>
                    <a:pt x="634" y="1661"/>
                    <a:pt x="1098" y="3178"/>
                    <a:pt x="1385" y="4733"/>
                  </a:cubicBezTo>
                  <a:cubicBezTo>
                    <a:pt x="1510" y="5414"/>
                    <a:pt x="1582" y="6180"/>
                    <a:pt x="1187" y="6699"/>
                  </a:cubicBezTo>
                  <a:lnTo>
                    <a:pt x="1605" y="7016"/>
                  </a:lnTo>
                  <a:cubicBezTo>
                    <a:pt x="2123" y="6336"/>
                    <a:pt x="2046" y="5432"/>
                    <a:pt x="1900" y="4639"/>
                  </a:cubicBezTo>
                  <a:cubicBezTo>
                    <a:pt x="1607" y="3044"/>
                    <a:pt x="1130" y="1487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61"/>
            <p:cNvSpPr/>
            <p:nvPr/>
          </p:nvSpPr>
          <p:spPr>
            <a:xfrm>
              <a:off x="5000250" y="3490350"/>
              <a:ext cx="69975" cy="102875"/>
            </a:xfrm>
            <a:custGeom>
              <a:avLst/>
              <a:gdLst/>
              <a:ahLst/>
              <a:cxnLst/>
              <a:rect l="l" t="t" r="r" b="b"/>
              <a:pathLst>
                <a:path w="2799" h="4115" extrusionOk="0">
                  <a:moveTo>
                    <a:pt x="368" y="1"/>
                  </a:moveTo>
                  <a:lnTo>
                    <a:pt x="0" y="376"/>
                  </a:lnTo>
                  <a:cubicBezTo>
                    <a:pt x="1062" y="1415"/>
                    <a:pt x="1851" y="2698"/>
                    <a:pt x="2299" y="4115"/>
                  </a:cubicBezTo>
                  <a:lnTo>
                    <a:pt x="2799" y="3958"/>
                  </a:lnTo>
                  <a:cubicBezTo>
                    <a:pt x="2325" y="2459"/>
                    <a:pt x="1491" y="1100"/>
                    <a:pt x="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61"/>
            <p:cNvSpPr/>
            <p:nvPr/>
          </p:nvSpPr>
          <p:spPr>
            <a:xfrm>
              <a:off x="4974775" y="3438275"/>
              <a:ext cx="149300" cy="95125"/>
            </a:xfrm>
            <a:custGeom>
              <a:avLst/>
              <a:gdLst/>
              <a:ahLst/>
              <a:cxnLst/>
              <a:rect l="l" t="t" r="r" b="b"/>
              <a:pathLst>
                <a:path w="5972" h="3805" extrusionOk="0">
                  <a:moveTo>
                    <a:pt x="192" y="0"/>
                  </a:moveTo>
                  <a:lnTo>
                    <a:pt x="1" y="487"/>
                  </a:lnTo>
                  <a:cubicBezTo>
                    <a:pt x="2044" y="1286"/>
                    <a:pt x="3947" y="2405"/>
                    <a:pt x="5638" y="3805"/>
                  </a:cubicBezTo>
                  <a:lnTo>
                    <a:pt x="5971" y="3401"/>
                  </a:lnTo>
                  <a:cubicBezTo>
                    <a:pt x="4237" y="1967"/>
                    <a:pt x="2287" y="818"/>
                    <a:pt x="1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61"/>
            <p:cNvSpPr/>
            <p:nvPr/>
          </p:nvSpPr>
          <p:spPr>
            <a:xfrm>
              <a:off x="3119150" y="2404825"/>
              <a:ext cx="1082800" cy="811850"/>
            </a:xfrm>
            <a:custGeom>
              <a:avLst/>
              <a:gdLst/>
              <a:ahLst/>
              <a:cxnLst/>
              <a:rect l="l" t="t" r="r" b="b"/>
              <a:pathLst>
                <a:path w="43312" h="32474" extrusionOk="0">
                  <a:moveTo>
                    <a:pt x="18315" y="1"/>
                  </a:moveTo>
                  <a:cubicBezTo>
                    <a:pt x="3221" y="1"/>
                    <a:pt x="1" y="7186"/>
                    <a:pt x="1" y="7186"/>
                  </a:cubicBezTo>
                  <a:lnTo>
                    <a:pt x="18495" y="32474"/>
                  </a:lnTo>
                  <a:cubicBezTo>
                    <a:pt x="24062" y="24735"/>
                    <a:pt x="43312" y="26245"/>
                    <a:pt x="43122" y="25868"/>
                  </a:cubicBezTo>
                  <a:cubicBezTo>
                    <a:pt x="42934" y="25491"/>
                    <a:pt x="21608" y="108"/>
                    <a:pt x="21608" y="108"/>
                  </a:cubicBezTo>
                  <a:cubicBezTo>
                    <a:pt x="20452" y="35"/>
                    <a:pt x="19355" y="1"/>
                    <a:pt x="183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61"/>
            <p:cNvSpPr/>
            <p:nvPr/>
          </p:nvSpPr>
          <p:spPr>
            <a:xfrm>
              <a:off x="3024775" y="2584450"/>
              <a:ext cx="556750" cy="632225"/>
            </a:xfrm>
            <a:custGeom>
              <a:avLst/>
              <a:gdLst/>
              <a:ahLst/>
              <a:cxnLst/>
              <a:rect l="l" t="t" r="r" b="b"/>
              <a:pathLst>
                <a:path w="22270" h="25289" extrusionOk="0">
                  <a:moveTo>
                    <a:pt x="3776" y="1"/>
                  </a:moveTo>
                  <a:lnTo>
                    <a:pt x="1" y="661"/>
                  </a:lnTo>
                  <a:lnTo>
                    <a:pt x="18306" y="24156"/>
                  </a:lnTo>
                  <a:lnTo>
                    <a:pt x="22270" y="25289"/>
                  </a:lnTo>
                  <a:lnTo>
                    <a:pt x="22270" y="25289"/>
                  </a:lnTo>
                  <a:lnTo>
                    <a:pt x="3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61"/>
            <p:cNvSpPr/>
            <p:nvPr/>
          </p:nvSpPr>
          <p:spPr>
            <a:xfrm>
              <a:off x="1680000" y="3754775"/>
              <a:ext cx="575350" cy="646050"/>
            </a:xfrm>
            <a:custGeom>
              <a:avLst/>
              <a:gdLst/>
              <a:ahLst/>
              <a:cxnLst/>
              <a:rect l="l" t="t" r="r" b="b"/>
              <a:pathLst>
                <a:path w="23014" h="25842" extrusionOk="0">
                  <a:moveTo>
                    <a:pt x="7695" y="0"/>
                  </a:moveTo>
                  <a:cubicBezTo>
                    <a:pt x="6562" y="0"/>
                    <a:pt x="5434" y="169"/>
                    <a:pt x="4354" y="530"/>
                  </a:cubicBezTo>
                  <a:cubicBezTo>
                    <a:pt x="3056" y="963"/>
                    <a:pt x="1798" y="1707"/>
                    <a:pt x="1088" y="2878"/>
                  </a:cubicBezTo>
                  <a:cubicBezTo>
                    <a:pt x="544" y="3774"/>
                    <a:pt x="365" y="4841"/>
                    <a:pt x="255" y="5884"/>
                  </a:cubicBezTo>
                  <a:cubicBezTo>
                    <a:pt x="1" y="8287"/>
                    <a:pt x="57" y="10758"/>
                    <a:pt x="793" y="13059"/>
                  </a:cubicBezTo>
                  <a:cubicBezTo>
                    <a:pt x="1584" y="15530"/>
                    <a:pt x="3120" y="17697"/>
                    <a:pt x="4815" y="19660"/>
                  </a:cubicBezTo>
                  <a:cubicBezTo>
                    <a:pt x="6762" y="21913"/>
                    <a:pt x="9020" y="24007"/>
                    <a:pt x="11790" y="25096"/>
                  </a:cubicBezTo>
                  <a:cubicBezTo>
                    <a:pt x="12915" y="25539"/>
                    <a:pt x="14347" y="25842"/>
                    <a:pt x="15763" y="25842"/>
                  </a:cubicBezTo>
                  <a:cubicBezTo>
                    <a:pt x="17380" y="25842"/>
                    <a:pt x="18978" y="25447"/>
                    <a:pt x="20078" y="24414"/>
                  </a:cubicBezTo>
                  <a:cubicBezTo>
                    <a:pt x="21966" y="22643"/>
                    <a:pt x="22954" y="19613"/>
                    <a:pt x="22984" y="17093"/>
                  </a:cubicBezTo>
                  <a:cubicBezTo>
                    <a:pt x="23014" y="14528"/>
                    <a:pt x="22228" y="12005"/>
                    <a:pt x="21095" y="9701"/>
                  </a:cubicBezTo>
                  <a:cubicBezTo>
                    <a:pt x="19561" y="6582"/>
                    <a:pt x="17322" y="3739"/>
                    <a:pt x="14356" y="1927"/>
                  </a:cubicBezTo>
                  <a:cubicBezTo>
                    <a:pt x="12363" y="710"/>
                    <a:pt x="10019" y="0"/>
                    <a:pt x="76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61"/>
            <p:cNvSpPr/>
            <p:nvPr/>
          </p:nvSpPr>
          <p:spPr>
            <a:xfrm>
              <a:off x="1217075" y="3620275"/>
              <a:ext cx="1066600" cy="1186375"/>
            </a:xfrm>
            <a:custGeom>
              <a:avLst/>
              <a:gdLst/>
              <a:ahLst/>
              <a:cxnLst/>
              <a:rect l="l" t="t" r="r" b="b"/>
              <a:pathLst>
                <a:path w="42664" h="47455" extrusionOk="0">
                  <a:moveTo>
                    <a:pt x="32924" y="0"/>
                  </a:moveTo>
                  <a:cubicBezTo>
                    <a:pt x="31662" y="0"/>
                    <a:pt x="30417" y="325"/>
                    <a:pt x="29366" y="1027"/>
                  </a:cubicBezTo>
                  <a:cubicBezTo>
                    <a:pt x="28042" y="1913"/>
                    <a:pt x="27133" y="3281"/>
                    <a:pt x="26284" y="4629"/>
                  </a:cubicBezTo>
                  <a:cubicBezTo>
                    <a:pt x="24015" y="8238"/>
                    <a:pt x="21925" y="11972"/>
                    <a:pt x="19407" y="15413"/>
                  </a:cubicBezTo>
                  <a:cubicBezTo>
                    <a:pt x="15896" y="20208"/>
                    <a:pt x="12349" y="24959"/>
                    <a:pt x="8062" y="29075"/>
                  </a:cubicBezTo>
                  <a:cubicBezTo>
                    <a:pt x="5238" y="31784"/>
                    <a:pt x="1546" y="34077"/>
                    <a:pt x="463" y="37837"/>
                  </a:cubicBezTo>
                  <a:cubicBezTo>
                    <a:pt x="143" y="38951"/>
                    <a:pt x="1" y="40147"/>
                    <a:pt x="286" y="41271"/>
                  </a:cubicBezTo>
                  <a:cubicBezTo>
                    <a:pt x="836" y="43435"/>
                    <a:pt x="2842" y="44912"/>
                    <a:pt x="4877" y="45828"/>
                  </a:cubicBezTo>
                  <a:cubicBezTo>
                    <a:pt x="7266" y="46904"/>
                    <a:pt x="9887" y="47454"/>
                    <a:pt x="12507" y="47454"/>
                  </a:cubicBezTo>
                  <a:cubicBezTo>
                    <a:pt x="13865" y="47454"/>
                    <a:pt x="15223" y="47306"/>
                    <a:pt x="16548" y="47008"/>
                  </a:cubicBezTo>
                  <a:cubicBezTo>
                    <a:pt x="17853" y="46715"/>
                    <a:pt x="19169" y="46254"/>
                    <a:pt x="20153" y="45348"/>
                  </a:cubicBezTo>
                  <a:cubicBezTo>
                    <a:pt x="21906" y="43735"/>
                    <a:pt x="22225" y="41145"/>
                    <a:pt x="22891" y="38858"/>
                  </a:cubicBezTo>
                  <a:cubicBezTo>
                    <a:pt x="24083" y="34768"/>
                    <a:pt x="26682" y="31175"/>
                    <a:pt x="29896" y="28380"/>
                  </a:cubicBezTo>
                  <a:cubicBezTo>
                    <a:pt x="32657" y="25979"/>
                    <a:pt x="35825" y="24221"/>
                    <a:pt x="39126" y="22691"/>
                  </a:cubicBezTo>
                  <a:cubicBezTo>
                    <a:pt x="42132" y="21297"/>
                    <a:pt x="42663" y="18480"/>
                    <a:pt x="42612" y="15321"/>
                  </a:cubicBezTo>
                  <a:cubicBezTo>
                    <a:pt x="42570" y="12656"/>
                    <a:pt x="42404" y="9958"/>
                    <a:pt x="41583" y="7422"/>
                  </a:cubicBezTo>
                  <a:cubicBezTo>
                    <a:pt x="40762" y="4886"/>
                    <a:pt x="39222" y="2501"/>
                    <a:pt x="36940" y="1123"/>
                  </a:cubicBezTo>
                  <a:cubicBezTo>
                    <a:pt x="35741" y="399"/>
                    <a:pt x="34322" y="0"/>
                    <a:pt x="32924" y="0"/>
                  </a:cubicBezTo>
                  <a:close/>
                </a:path>
              </a:pathLst>
            </a:custGeom>
            <a:solidFill>
              <a:srgbClr val="FC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61"/>
            <p:cNvSpPr/>
            <p:nvPr/>
          </p:nvSpPr>
          <p:spPr>
            <a:xfrm>
              <a:off x="1729375" y="3620250"/>
              <a:ext cx="554300" cy="819800"/>
            </a:xfrm>
            <a:custGeom>
              <a:avLst/>
              <a:gdLst/>
              <a:ahLst/>
              <a:cxnLst/>
              <a:rect l="l" t="t" r="r" b="b"/>
              <a:pathLst>
                <a:path w="22172" h="32792" extrusionOk="0">
                  <a:moveTo>
                    <a:pt x="12433" y="0"/>
                  </a:moveTo>
                  <a:cubicBezTo>
                    <a:pt x="11172" y="0"/>
                    <a:pt x="9927" y="325"/>
                    <a:pt x="8876" y="1027"/>
                  </a:cubicBezTo>
                  <a:cubicBezTo>
                    <a:pt x="7552" y="1912"/>
                    <a:pt x="6641" y="3280"/>
                    <a:pt x="5793" y="4628"/>
                  </a:cubicBezTo>
                  <a:cubicBezTo>
                    <a:pt x="3862" y="7698"/>
                    <a:pt x="2045" y="10848"/>
                    <a:pt x="0" y="13841"/>
                  </a:cubicBezTo>
                  <a:cubicBezTo>
                    <a:pt x="575" y="14100"/>
                    <a:pt x="1110" y="14435"/>
                    <a:pt x="1593" y="14839"/>
                  </a:cubicBezTo>
                  <a:cubicBezTo>
                    <a:pt x="4780" y="17488"/>
                    <a:pt x="4994" y="22400"/>
                    <a:pt x="5204" y="26194"/>
                  </a:cubicBezTo>
                  <a:cubicBezTo>
                    <a:pt x="5321" y="28318"/>
                    <a:pt x="5411" y="30541"/>
                    <a:pt x="5395" y="32791"/>
                  </a:cubicBezTo>
                  <a:cubicBezTo>
                    <a:pt x="6547" y="31170"/>
                    <a:pt x="7904" y="29686"/>
                    <a:pt x="9404" y="28381"/>
                  </a:cubicBezTo>
                  <a:cubicBezTo>
                    <a:pt x="12165" y="25981"/>
                    <a:pt x="15333" y="24222"/>
                    <a:pt x="18636" y="22691"/>
                  </a:cubicBezTo>
                  <a:cubicBezTo>
                    <a:pt x="21641" y="21297"/>
                    <a:pt x="22171" y="18480"/>
                    <a:pt x="22122" y="15321"/>
                  </a:cubicBezTo>
                  <a:cubicBezTo>
                    <a:pt x="22078" y="12656"/>
                    <a:pt x="21913" y="9957"/>
                    <a:pt x="21092" y="7421"/>
                  </a:cubicBezTo>
                  <a:cubicBezTo>
                    <a:pt x="20272" y="4887"/>
                    <a:pt x="18730" y="2500"/>
                    <a:pt x="16448" y="1123"/>
                  </a:cubicBezTo>
                  <a:cubicBezTo>
                    <a:pt x="15249" y="399"/>
                    <a:pt x="13831" y="0"/>
                    <a:pt x="12433" y="0"/>
                  </a:cubicBezTo>
                  <a:close/>
                </a:path>
              </a:pathLst>
            </a:custGeom>
            <a:solidFill>
              <a:srgbClr val="E5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61"/>
            <p:cNvSpPr/>
            <p:nvPr/>
          </p:nvSpPr>
          <p:spPr>
            <a:xfrm>
              <a:off x="551575" y="4367175"/>
              <a:ext cx="1340000" cy="776725"/>
            </a:xfrm>
            <a:custGeom>
              <a:avLst/>
              <a:gdLst/>
              <a:ahLst/>
              <a:cxnLst/>
              <a:rect l="l" t="t" r="r" b="b"/>
              <a:pathLst>
                <a:path w="53600" h="31069" extrusionOk="0">
                  <a:moveTo>
                    <a:pt x="33810" y="0"/>
                  </a:moveTo>
                  <a:cubicBezTo>
                    <a:pt x="33801" y="0"/>
                    <a:pt x="33792" y="0"/>
                    <a:pt x="33783" y="0"/>
                  </a:cubicBezTo>
                  <a:cubicBezTo>
                    <a:pt x="32836" y="10"/>
                    <a:pt x="31948" y="467"/>
                    <a:pt x="31187" y="1030"/>
                  </a:cubicBezTo>
                  <a:cubicBezTo>
                    <a:pt x="29146" y="2536"/>
                    <a:pt x="27803" y="4782"/>
                    <a:pt x="26100" y="6661"/>
                  </a:cubicBezTo>
                  <a:cubicBezTo>
                    <a:pt x="23974" y="9007"/>
                    <a:pt x="21297" y="10770"/>
                    <a:pt x="18651" y="12507"/>
                  </a:cubicBezTo>
                  <a:cubicBezTo>
                    <a:pt x="13622" y="15807"/>
                    <a:pt x="8545" y="19130"/>
                    <a:pt x="2936" y="21302"/>
                  </a:cubicBezTo>
                  <a:cubicBezTo>
                    <a:pt x="2325" y="21539"/>
                    <a:pt x="1677" y="21784"/>
                    <a:pt x="1272" y="22299"/>
                  </a:cubicBezTo>
                  <a:cubicBezTo>
                    <a:pt x="955" y="22703"/>
                    <a:pt x="829" y="23219"/>
                    <a:pt x="712" y="23718"/>
                  </a:cubicBezTo>
                  <a:cubicBezTo>
                    <a:pt x="341" y="25301"/>
                    <a:pt x="1" y="27087"/>
                    <a:pt x="882" y="28454"/>
                  </a:cubicBezTo>
                  <a:cubicBezTo>
                    <a:pt x="1713" y="29743"/>
                    <a:pt x="3355" y="30210"/>
                    <a:pt x="4865" y="30467"/>
                  </a:cubicBezTo>
                  <a:cubicBezTo>
                    <a:pt x="8151" y="31027"/>
                    <a:pt x="11498" y="31069"/>
                    <a:pt x="14834" y="31069"/>
                  </a:cubicBezTo>
                  <a:cubicBezTo>
                    <a:pt x="15128" y="31069"/>
                    <a:pt x="15423" y="31068"/>
                    <a:pt x="15717" y="31068"/>
                  </a:cubicBezTo>
                  <a:cubicBezTo>
                    <a:pt x="18706" y="31064"/>
                    <a:pt x="21722" y="31057"/>
                    <a:pt x="24642" y="30417"/>
                  </a:cubicBezTo>
                  <a:cubicBezTo>
                    <a:pt x="26584" y="29992"/>
                    <a:pt x="28457" y="29292"/>
                    <a:pt x="30396" y="28854"/>
                  </a:cubicBezTo>
                  <a:cubicBezTo>
                    <a:pt x="33887" y="28064"/>
                    <a:pt x="37508" y="28139"/>
                    <a:pt x="41064" y="27728"/>
                  </a:cubicBezTo>
                  <a:cubicBezTo>
                    <a:pt x="43672" y="27426"/>
                    <a:pt x="46245" y="26863"/>
                    <a:pt x="48740" y="26046"/>
                  </a:cubicBezTo>
                  <a:cubicBezTo>
                    <a:pt x="49502" y="25797"/>
                    <a:pt x="50269" y="25517"/>
                    <a:pt x="50913" y="25040"/>
                  </a:cubicBezTo>
                  <a:cubicBezTo>
                    <a:pt x="51841" y="24351"/>
                    <a:pt x="52444" y="23299"/>
                    <a:pt x="52818" y="22206"/>
                  </a:cubicBezTo>
                  <a:cubicBezTo>
                    <a:pt x="53600" y="19931"/>
                    <a:pt x="51658" y="11720"/>
                    <a:pt x="50822" y="10136"/>
                  </a:cubicBezTo>
                  <a:cubicBezTo>
                    <a:pt x="50325" y="9196"/>
                    <a:pt x="49996" y="8766"/>
                    <a:pt x="49646" y="8766"/>
                  </a:cubicBezTo>
                  <a:cubicBezTo>
                    <a:pt x="49276" y="8766"/>
                    <a:pt x="48882" y="9245"/>
                    <a:pt x="48238" y="10109"/>
                  </a:cubicBezTo>
                  <a:cubicBezTo>
                    <a:pt x="47824" y="10666"/>
                    <a:pt x="47205" y="11204"/>
                    <a:pt x="46547" y="11204"/>
                  </a:cubicBezTo>
                  <a:cubicBezTo>
                    <a:pt x="46437" y="11204"/>
                    <a:pt x="46325" y="11188"/>
                    <a:pt x="46214" y="11156"/>
                  </a:cubicBezTo>
                  <a:cubicBezTo>
                    <a:pt x="45637" y="10986"/>
                    <a:pt x="45295" y="10413"/>
                    <a:pt x="44990" y="9895"/>
                  </a:cubicBezTo>
                  <a:cubicBezTo>
                    <a:pt x="42926" y="6397"/>
                    <a:pt x="40103" y="3408"/>
                    <a:pt x="36731" y="1147"/>
                  </a:cubicBezTo>
                  <a:cubicBezTo>
                    <a:pt x="35849" y="556"/>
                    <a:pt x="34870" y="0"/>
                    <a:pt x="338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61"/>
            <p:cNvSpPr/>
            <p:nvPr/>
          </p:nvSpPr>
          <p:spPr>
            <a:xfrm>
              <a:off x="551575" y="4893525"/>
              <a:ext cx="1324800" cy="250375"/>
            </a:xfrm>
            <a:custGeom>
              <a:avLst/>
              <a:gdLst/>
              <a:ahLst/>
              <a:cxnLst/>
              <a:rect l="l" t="t" r="r" b="b"/>
              <a:pathLst>
                <a:path w="52992" h="10015" extrusionOk="0">
                  <a:moveTo>
                    <a:pt x="52992" y="1"/>
                  </a:moveTo>
                  <a:lnTo>
                    <a:pt x="52992" y="1"/>
                  </a:lnTo>
                  <a:cubicBezTo>
                    <a:pt x="47552" y="2584"/>
                    <a:pt x="39914" y="1822"/>
                    <a:pt x="34540" y="2243"/>
                  </a:cubicBezTo>
                  <a:cubicBezTo>
                    <a:pt x="29170" y="2664"/>
                    <a:pt x="23854" y="3296"/>
                    <a:pt x="18470" y="3296"/>
                  </a:cubicBezTo>
                  <a:cubicBezTo>
                    <a:pt x="17919" y="3296"/>
                    <a:pt x="17368" y="3289"/>
                    <a:pt x="16816" y="3275"/>
                  </a:cubicBezTo>
                  <a:cubicBezTo>
                    <a:pt x="11459" y="3139"/>
                    <a:pt x="6778" y="1785"/>
                    <a:pt x="1615" y="906"/>
                  </a:cubicBezTo>
                  <a:cubicBezTo>
                    <a:pt x="1487" y="1004"/>
                    <a:pt x="1372" y="1117"/>
                    <a:pt x="1272" y="1244"/>
                  </a:cubicBezTo>
                  <a:cubicBezTo>
                    <a:pt x="955" y="1647"/>
                    <a:pt x="829" y="2164"/>
                    <a:pt x="712" y="2663"/>
                  </a:cubicBezTo>
                  <a:cubicBezTo>
                    <a:pt x="341" y="4247"/>
                    <a:pt x="1" y="6033"/>
                    <a:pt x="882" y="7400"/>
                  </a:cubicBezTo>
                  <a:cubicBezTo>
                    <a:pt x="1713" y="8689"/>
                    <a:pt x="3353" y="9154"/>
                    <a:pt x="4865" y="9413"/>
                  </a:cubicBezTo>
                  <a:cubicBezTo>
                    <a:pt x="8151" y="9973"/>
                    <a:pt x="11498" y="10015"/>
                    <a:pt x="14834" y="10015"/>
                  </a:cubicBezTo>
                  <a:cubicBezTo>
                    <a:pt x="15128" y="10015"/>
                    <a:pt x="15423" y="10014"/>
                    <a:pt x="15717" y="10014"/>
                  </a:cubicBezTo>
                  <a:cubicBezTo>
                    <a:pt x="18706" y="10010"/>
                    <a:pt x="21722" y="10002"/>
                    <a:pt x="24642" y="9363"/>
                  </a:cubicBezTo>
                  <a:cubicBezTo>
                    <a:pt x="26583" y="8938"/>
                    <a:pt x="28456" y="8238"/>
                    <a:pt x="30396" y="7800"/>
                  </a:cubicBezTo>
                  <a:cubicBezTo>
                    <a:pt x="33887" y="7010"/>
                    <a:pt x="37508" y="7084"/>
                    <a:pt x="41064" y="6674"/>
                  </a:cubicBezTo>
                  <a:cubicBezTo>
                    <a:pt x="43672" y="6371"/>
                    <a:pt x="46243" y="5809"/>
                    <a:pt x="48740" y="4992"/>
                  </a:cubicBezTo>
                  <a:cubicBezTo>
                    <a:pt x="49502" y="4742"/>
                    <a:pt x="50269" y="4463"/>
                    <a:pt x="50913" y="3984"/>
                  </a:cubicBezTo>
                  <a:cubicBezTo>
                    <a:pt x="51841" y="3297"/>
                    <a:pt x="52444" y="2245"/>
                    <a:pt x="52818" y="1152"/>
                  </a:cubicBezTo>
                  <a:cubicBezTo>
                    <a:pt x="52919" y="858"/>
                    <a:pt x="52973" y="464"/>
                    <a:pt x="529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61"/>
            <p:cNvSpPr/>
            <p:nvPr/>
          </p:nvSpPr>
          <p:spPr>
            <a:xfrm>
              <a:off x="957475" y="4669525"/>
              <a:ext cx="163950" cy="83250"/>
            </a:xfrm>
            <a:custGeom>
              <a:avLst/>
              <a:gdLst/>
              <a:ahLst/>
              <a:cxnLst/>
              <a:rect l="l" t="t" r="r" b="b"/>
              <a:pathLst>
                <a:path w="6558" h="3330" extrusionOk="0">
                  <a:moveTo>
                    <a:pt x="990" y="0"/>
                  </a:moveTo>
                  <a:cubicBezTo>
                    <a:pt x="754" y="0"/>
                    <a:pt x="506" y="55"/>
                    <a:pt x="312" y="204"/>
                  </a:cubicBezTo>
                  <a:cubicBezTo>
                    <a:pt x="112" y="356"/>
                    <a:pt x="0" y="597"/>
                    <a:pt x="12" y="847"/>
                  </a:cubicBezTo>
                  <a:lnTo>
                    <a:pt x="1060" y="807"/>
                  </a:lnTo>
                  <a:lnTo>
                    <a:pt x="1060" y="807"/>
                  </a:lnTo>
                  <a:cubicBezTo>
                    <a:pt x="1066" y="936"/>
                    <a:pt x="966" y="1041"/>
                    <a:pt x="915" y="1058"/>
                  </a:cubicBezTo>
                  <a:cubicBezTo>
                    <a:pt x="929" y="1054"/>
                    <a:pt x="957" y="1051"/>
                    <a:pt x="993" y="1051"/>
                  </a:cubicBezTo>
                  <a:cubicBezTo>
                    <a:pt x="1038" y="1051"/>
                    <a:pt x="1093" y="1056"/>
                    <a:pt x="1145" y="1072"/>
                  </a:cubicBezTo>
                  <a:cubicBezTo>
                    <a:pt x="2856" y="1595"/>
                    <a:pt x="4485" y="2355"/>
                    <a:pt x="5987" y="3329"/>
                  </a:cubicBezTo>
                  <a:lnTo>
                    <a:pt x="6557" y="2449"/>
                  </a:lnTo>
                  <a:cubicBezTo>
                    <a:pt x="4974" y="1423"/>
                    <a:pt x="3256" y="621"/>
                    <a:pt x="1452" y="68"/>
                  </a:cubicBezTo>
                  <a:cubicBezTo>
                    <a:pt x="1320" y="28"/>
                    <a:pt x="1158" y="0"/>
                    <a:pt x="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61"/>
            <p:cNvSpPr/>
            <p:nvPr/>
          </p:nvSpPr>
          <p:spPr>
            <a:xfrm>
              <a:off x="1087125" y="4610025"/>
              <a:ext cx="134925" cy="66975"/>
            </a:xfrm>
            <a:custGeom>
              <a:avLst/>
              <a:gdLst/>
              <a:ahLst/>
              <a:cxnLst/>
              <a:rect l="l" t="t" r="r" b="b"/>
              <a:pathLst>
                <a:path w="5397" h="2679" extrusionOk="0">
                  <a:moveTo>
                    <a:pt x="1351" y="1"/>
                  </a:moveTo>
                  <a:cubicBezTo>
                    <a:pt x="1053" y="1"/>
                    <a:pt x="750" y="59"/>
                    <a:pt x="501" y="210"/>
                  </a:cubicBezTo>
                  <a:cubicBezTo>
                    <a:pt x="233" y="371"/>
                    <a:pt x="61" y="614"/>
                    <a:pt x="0" y="913"/>
                  </a:cubicBezTo>
                  <a:lnTo>
                    <a:pt x="1028" y="1119"/>
                  </a:lnTo>
                  <a:cubicBezTo>
                    <a:pt x="1060" y="1082"/>
                    <a:pt x="1181" y="1049"/>
                    <a:pt x="1347" y="1049"/>
                  </a:cubicBezTo>
                  <a:cubicBezTo>
                    <a:pt x="1467" y="1049"/>
                    <a:pt x="1612" y="1066"/>
                    <a:pt x="1763" y="1111"/>
                  </a:cubicBezTo>
                  <a:cubicBezTo>
                    <a:pt x="2847" y="1427"/>
                    <a:pt x="3856" y="1961"/>
                    <a:pt x="4729" y="2678"/>
                  </a:cubicBezTo>
                  <a:lnTo>
                    <a:pt x="5396" y="1870"/>
                  </a:lnTo>
                  <a:cubicBezTo>
                    <a:pt x="4414" y="1061"/>
                    <a:pt x="3277" y="460"/>
                    <a:pt x="2056" y="103"/>
                  </a:cubicBezTo>
                  <a:cubicBezTo>
                    <a:pt x="1849" y="42"/>
                    <a:pt x="1602" y="1"/>
                    <a:pt x="1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61"/>
            <p:cNvSpPr/>
            <p:nvPr/>
          </p:nvSpPr>
          <p:spPr>
            <a:xfrm>
              <a:off x="1164175" y="4537975"/>
              <a:ext cx="133175" cy="66300"/>
            </a:xfrm>
            <a:custGeom>
              <a:avLst/>
              <a:gdLst/>
              <a:ahLst/>
              <a:cxnLst/>
              <a:rect l="l" t="t" r="r" b="b"/>
              <a:pathLst>
                <a:path w="5327" h="2652" extrusionOk="0">
                  <a:moveTo>
                    <a:pt x="884" y="1050"/>
                  </a:moveTo>
                  <a:cubicBezTo>
                    <a:pt x="881" y="1050"/>
                    <a:pt x="878" y="1051"/>
                    <a:pt x="876" y="1052"/>
                  </a:cubicBezTo>
                  <a:cubicBezTo>
                    <a:pt x="879" y="1051"/>
                    <a:pt x="881" y="1051"/>
                    <a:pt x="884" y="1050"/>
                  </a:cubicBezTo>
                  <a:close/>
                  <a:moveTo>
                    <a:pt x="908" y="0"/>
                  </a:moveTo>
                  <a:cubicBezTo>
                    <a:pt x="694" y="0"/>
                    <a:pt x="469" y="52"/>
                    <a:pt x="292" y="194"/>
                  </a:cubicBezTo>
                  <a:cubicBezTo>
                    <a:pt x="103" y="340"/>
                    <a:pt x="0" y="573"/>
                    <a:pt x="22" y="813"/>
                  </a:cubicBezTo>
                  <a:lnTo>
                    <a:pt x="1067" y="735"/>
                  </a:lnTo>
                  <a:lnTo>
                    <a:pt x="1067" y="735"/>
                  </a:lnTo>
                  <a:cubicBezTo>
                    <a:pt x="1080" y="896"/>
                    <a:pt x="959" y="1026"/>
                    <a:pt x="884" y="1050"/>
                  </a:cubicBezTo>
                  <a:lnTo>
                    <a:pt x="884" y="1050"/>
                  </a:lnTo>
                  <a:cubicBezTo>
                    <a:pt x="891" y="1049"/>
                    <a:pt x="899" y="1048"/>
                    <a:pt x="909" y="1048"/>
                  </a:cubicBezTo>
                  <a:cubicBezTo>
                    <a:pt x="937" y="1048"/>
                    <a:pt x="975" y="1053"/>
                    <a:pt x="1005" y="1064"/>
                  </a:cubicBezTo>
                  <a:cubicBezTo>
                    <a:pt x="2329" y="1477"/>
                    <a:pt x="3611" y="2009"/>
                    <a:pt x="4840" y="2652"/>
                  </a:cubicBezTo>
                  <a:lnTo>
                    <a:pt x="5327" y="1722"/>
                  </a:lnTo>
                  <a:cubicBezTo>
                    <a:pt x="4043" y="1051"/>
                    <a:pt x="2702" y="496"/>
                    <a:pt x="1320" y="63"/>
                  </a:cubicBezTo>
                  <a:cubicBezTo>
                    <a:pt x="1202" y="26"/>
                    <a:pt x="1058" y="0"/>
                    <a:pt x="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61"/>
            <p:cNvSpPr/>
            <p:nvPr/>
          </p:nvSpPr>
          <p:spPr>
            <a:xfrm>
              <a:off x="1229125" y="4464450"/>
              <a:ext cx="148075" cy="83725"/>
            </a:xfrm>
            <a:custGeom>
              <a:avLst/>
              <a:gdLst/>
              <a:ahLst/>
              <a:cxnLst/>
              <a:rect l="l" t="t" r="r" b="b"/>
              <a:pathLst>
                <a:path w="5923" h="3349" extrusionOk="0">
                  <a:moveTo>
                    <a:pt x="692" y="1"/>
                  </a:moveTo>
                  <a:cubicBezTo>
                    <a:pt x="351" y="1"/>
                    <a:pt x="109" y="182"/>
                    <a:pt x="0" y="413"/>
                  </a:cubicBezTo>
                  <a:lnTo>
                    <a:pt x="950" y="858"/>
                  </a:lnTo>
                  <a:cubicBezTo>
                    <a:pt x="883" y="1001"/>
                    <a:pt x="740" y="1054"/>
                    <a:pt x="748" y="1068"/>
                  </a:cubicBezTo>
                  <a:cubicBezTo>
                    <a:pt x="2353" y="1699"/>
                    <a:pt x="3904" y="2462"/>
                    <a:pt x="5384" y="3349"/>
                  </a:cubicBezTo>
                  <a:lnTo>
                    <a:pt x="5922" y="2449"/>
                  </a:lnTo>
                  <a:cubicBezTo>
                    <a:pt x="4393" y="1531"/>
                    <a:pt x="2790" y="743"/>
                    <a:pt x="1130" y="90"/>
                  </a:cubicBezTo>
                  <a:cubicBezTo>
                    <a:pt x="971" y="28"/>
                    <a:pt x="824" y="1"/>
                    <a:pt x="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61"/>
            <p:cNvSpPr/>
            <p:nvPr/>
          </p:nvSpPr>
          <p:spPr>
            <a:xfrm>
              <a:off x="2542750" y="2577575"/>
              <a:ext cx="2021600" cy="2292325"/>
            </a:xfrm>
            <a:custGeom>
              <a:avLst/>
              <a:gdLst/>
              <a:ahLst/>
              <a:cxnLst/>
              <a:rect l="l" t="t" r="r" b="b"/>
              <a:pathLst>
                <a:path w="80864" h="91693" extrusionOk="0">
                  <a:moveTo>
                    <a:pt x="7961" y="0"/>
                  </a:moveTo>
                  <a:cubicBezTo>
                    <a:pt x="7133" y="0"/>
                    <a:pt x="6319" y="133"/>
                    <a:pt x="5543" y="456"/>
                  </a:cubicBezTo>
                  <a:cubicBezTo>
                    <a:pt x="2802" y="1598"/>
                    <a:pt x="1466" y="4722"/>
                    <a:pt x="956" y="7648"/>
                  </a:cubicBezTo>
                  <a:cubicBezTo>
                    <a:pt x="1" y="13132"/>
                    <a:pt x="1012" y="18813"/>
                    <a:pt x="2952" y="24030"/>
                  </a:cubicBezTo>
                  <a:cubicBezTo>
                    <a:pt x="4892" y="29247"/>
                    <a:pt x="7731" y="34076"/>
                    <a:pt x="10555" y="38872"/>
                  </a:cubicBezTo>
                  <a:lnTo>
                    <a:pt x="23195" y="60342"/>
                  </a:lnTo>
                  <a:cubicBezTo>
                    <a:pt x="28980" y="70169"/>
                    <a:pt x="35381" y="80567"/>
                    <a:pt x="45754" y="85304"/>
                  </a:cubicBezTo>
                  <a:cubicBezTo>
                    <a:pt x="51397" y="87880"/>
                    <a:pt x="57731" y="88519"/>
                    <a:pt x="63560" y="90646"/>
                  </a:cubicBezTo>
                  <a:cubicBezTo>
                    <a:pt x="64877" y="91127"/>
                    <a:pt x="66233" y="91693"/>
                    <a:pt x="67616" y="91693"/>
                  </a:cubicBezTo>
                  <a:cubicBezTo>
                    <a:pt x="67820" y="91693"/>
                    <a:pt x="68024" y="91681"/>
                    <a:pt x="68228" y="91654"/>
                  </a:cubicBezTo>
                  <a:cubicBezTo>
                    <a:pt x="69502" y="91488"/>
                    <a:pt x="70641" y="90782"/>
                    <a:pt x="71659" y="89999"/>
                  </a:cubicBezTo>
                  <a:cubicBezTo>
                    <a:pt x="76191" y="86522"/>
                    <a:pt x="79217" y="81143"/>
                    <a:pt x="79834" y="75464"/>
                  </a:cubicBezTo>
                  <a:cubicBezTo>
                    <a:pt x="80864" y="66016"/>
                    <a:pt x="74861" y="58482"/>
                    <a:pt x="69465" y="51442"/>
                  </a:cubicBezTo>
                  <a:cubicBezTo>
                    <a:pt x="63070" y="43101"/>
                    <a:pt x="55862" y="35411"/>
                    <a:pt x="48279" y="28145"/>
                  </a:cubicBezTo>
                  <a:cubicBezTo>
                    <a:pt x="44032" y="24074"/>
                    <a:pt x="39659" y="20133"/>
                    <a:pt x="35224" y="16266"/>
                  </a:cubicBezTo>
                  <a:cubicBezTo>
                    <a:pt x="28376" y="10296"/>
                    <a:pt x="21212" y="4400"/>
                    <a:pt x="12749" y="1098"/>
                  </a:cubicBezTo>
                  <a:cubicBezTo>
                    <a:pt x="11227" y="503"/>
                    <a:pt x="9569" y="0"/>
                    <a:pt x="79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61"/>
            <p:cNvSpPr/>
            <p:nvPr/>
          </p:nvSpPr>
          <p:spPr>
            <a:xfrm>
              <a:off x="2542750" y="2714725"/>
              <a:ext cx="490400" cy="1031975"/>
            </a:xfrm>
            <a:custGeom>
              <a:avLst/>
              <a:gdLst/>
              <a:ahLst/>
              <a:cxnLst/>
              <a:rect l="l" t="t" r="r" b="b"/>
              <a:pathLst>
                <a:path w="19616" h="41279" extrusionOk="0">
                  <a:moveTo>
                    <a:pt x="1491" y="0"/>
                  </a:moveTo>
                  <a:cubicBezTo>
                    <a:pt x="1261" y="706"/>
                    <a:pt x="1082" y="1429"/>
                    <a:pt x="956" y="2161"/>
                  </a:cubicBezTo>
                  <a:cubicBezTo>
                    <a:pt x="1" y="7644"/>
                    <a:pt x="1012" y="13326"/>
                    <a:pt x="2952" y="18543"/>
                  </a:cubicBezTo>
                  <a:cubicBezTo>
                    <a:pt x="4892" y="23761"/>
                    <a:pt x="7731" y="28588"/>
                    <a:pt x="10555" y="33386"/>
                  </a:cubicBezTo>
                  <a:lnTo>
                    <a:pt x="15201" y="41279"/>
                  </a:lnTo>
                  <a:cubicBezTo>
                    <a:pt x="17498" y="35686"/>
                    <a:pt x="19151" y="29908"/>
                    <a:pt x="19376" y="23896"/>
                  </a:cubicBezTo>
                  <a:cubicBezTo>
                    <a:pt x="19615" y="17512"/>
                    <a:pt x="18014" y="12826"/>
                    <a:pt x="13046" y="8788"/>
                  </a:cubicBezTo>
                  <a:cubicBezTo>
                    <a:pt x="9298" y="5739"/>
                    <a:pt x="5113" y="3339"/>
                    <a:pt x="1540" y="54"/>
                  </a:cubicBezTo>
                  <a:cubicBezTo>
                    <a:pt x="1521" y="36"/>
                    <a:pt x="1510" y="18"/>
                    <a:pt x="1491" y="0"/>
                  </a:cubicBezTo>
                  <a:close/>
                </a:path>
              </a:pathLst>
            </a:custGeom>
            <a:solidFill>
              <a:schemeClr val="dk2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61"/>
            <p:cNvSpPr/>
            <p:nvPr/>
          </p:nvSpPr>
          <p:spPr>
            <a:xfrm>
              <a:off x="1721200" y="2582600"/>
              <a:ext cx="1369975" cy="1713100"/>
            </a:xfrm>
            <a:custGeom>
              <a:avLst/>
              <a:gdLst/>
              <a:ahLst/>
              <a:cxnLst/>
              <a:rect l="l" t="t" r="r" b="b"/>
              <a:pathLst>
                <a:path w="54799" h="68524" extrusionOk="0">
                  <a:moveTo>
                    <a:pt x="39282" y="1"/>
                  </a:moveTo>
                  <a:cubicBezTo>
                    <a:pt x="37007" y="1"/>
                    <a:pt x="34268" y="3437"/>
                    <a:pt x="33009" y="4869"/>
                  </a:cubicBezTo>
                  <a:cubicBezTo>
                    <a:pt x="20437" y="19176"/>
                    <a:pt x="9376" y="34740"/>
                    <a:pt x="1" y="51317"/>
                  </a:cubicBezTo>
                  <a:cubicBezTo>
                    <a:pt x="7327" y="54253"/>
                    <a:pt x="13442" y="60095"/>
                    <a:pt x="16708" y="67282"/>
                  </a:cubicBezTo>
                  <a:cubicBezTo>
                    <a:pt x="16935" y="67781"/>
                    <a:pt x="17214" y="68346"/>
                    <a:pt x="17744" y="68490"/>
                  </a:cubicBezTo>
                  <a:cubicBezTo>
                    <a:pt x="17830" y="68513"/>
                    <a:pt x="17917" y="68523"/>
                    <a:pt x="18003" y="68523"/>
                  </a:cubicBezTo>
                  <a:cubicBezTo>
                    <a:pt x="18341" y="68523"/>
                    <a:pt x="18678" y="68365"/>
                    <a:pt x="18980" y="68195"/>
                  </a:cubicBezTo>
                  <a:cubicBezTo>
                    <a:pt x="21327" y="66875"/>
                    <a:pt x="23071" y="64727"/>
                    <a:pt x="24773" y="62640"/>
                  </a:cubicBezTo>
                  <a:cubicBezTo>
                    <a:pt x="33247" y="52250"/>
                    <a:pt x="42078" y="42167"/>
                    <a:pt x="51267" y="32389"/>
                  </a:cubicBezTo>
                  <a:cubicBezTo>
                    <a:pt x="52316" y="31273"/>
                    <a:pt x="53398" y="30116"/>
                    <a:pt x="53920" y="28675"/>
                  </a:cubicBezTo>
                  <a:cubicBezTo>
                    <a:pt x="54798" y="26252"/>
                    <a:pt x="53926" y="23576"/>
                    <a:pt x="53005" y="21169"/>
                  </a:cubicBezTo>
                  <a:cubicBezTo>
                    <a:pt x="50971" y="15846"/>
                    <a:pt x="48624" y="10559"/>
                    <a:pt x="45265" y="5924"/>
                  </a:cubicBezTo>
                  <a:cubicBezTo>
                    <a:pt x="44151" y="4385"/>
                    <a:pt x="41606" y="314"/>
                    <a:pt x="39588" y="22"/>
                  </a:cubicBezTo>
                  <a:cubicBezTo>
                    <a:pt x="39487" y="8"/>
                    <a:pt x="39385" y="1"/>
                    <a:pt x="392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1"/>
            <p:cNvSpPr/>
            <p:nvPr/>
          </p:nvSpPr>
          <p:spPr>
            <a:xfrm>
              <a:off x="2846975" y="3160950"/>
              <a:ext cx="176950" cy="363325"/>
            </a:xfrm>
            <a:custGeom>
              <a:avLst/>
              <a:gdLst/>
              <a:ahLst/>
              <a:cxnLst/>
              <a:rect l="l" t="t" r="r" b="b"/>
              <a:pathLst>
                <a:path w="7078" h="14533" extrusionOk="0">
                  <a:moveTo>
                    <a:pt x="6420" y="1"/>
                  </a:moveTo>
                  <a:lnTo>
                    <a:pt x="5932" y="189"/>
                  </a:lnTo>
                  <a:cubicBezTo>
                    <a:pt x="6537" y="1770"/>
                    <a:pt x="6300" y="3425"/>
                    <a:pt x="5996" y="4535"/>
                  </a:cubicBezTo>
                  <a:cubicBezTo>
                    <a:pt x="5594" y="6000"/>
                    <a:pt x="4863" y="7372"/>
                    <a:pt x="4150" y="8653"/>
                  </a:cubicBezTo>
                  <a:cubicBezTo>
                    <a:pt x="3755" y="9362"/>
                    <a:pt x="710" y="13773"/>
                    <a:pt x="187" y="14003"/>
                  </a:cubicBezTo>
                  <a:cubicBezTo>
                    <a:pt x="199" y="13998"/>
                    <a:pt x="216" y="13995"/>
                    <a:pt x="236" y="13995"/>
                  </a:cubicBezTo>
                  <a:cubicBezTo>
                    <a:pt x="282" y="13995"/>
                    <a:pt x="341" y="14011"/>
                    <a:pt x="389" y="14063"/>
                  </a:cubicBezTo>
                  <a:lnTo>
                    <a:pt x="0" y="14417"/>
                  </a:lnTo>
                  <a:lnTo>
                    <a:pt x="143" y="14533"/>
                  </a:lnTo>
                  <a:lnTo>
                    <a:pt x="276" y="14517"/>
                  </a:lnTo>
                  <a:cubicBezTo>
                    <a:pt x="1057" y="14428"/>
                    <a:pt x="4577" y="8963"/>
                    <a:pt x="4608" y="8910"/>
                  </a:cubicBezTo>
                  <a:cubicBezTo>
                    <a:pt x="5337" y="7601"/>
                    <a:pt x="6084" y="6196"/>
                    <a:pt x="6502" y="4674"/>
                  </a:cubicBezTo>
                  <a:cubicBezTo>
                    <a:pt x="6826" y="3488"/>
                    <a:pt x="7078" y="1713"/>
                    <a:pt x="6420" y="1"/>
                  </a:cubicBezTo>
                  <a:close/>
                </a:path>
              </a:pathLst>
            </a:custGeom>
            <a:solidFill>
              <a:schemeClr val="dk2">
                <a:alpha val="402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1"/>
            <p:cNvSpPr/>
            <p:nvPr/>
          </p:nvSpPr>
          <p:spPr>
            <a:xfrm>
              <a:off x="2836525" y="3196500"/>
              <a:ext cx="24350" cy="167550"/>
            </a:xfrm>
            <a:custGeom>
              <a:avLst/>
              <a:gdLst/>
              <a:ahLst/>
              <a:cxnLst/>
              <a:rect l="l" t="t" r="r" b="b"/>
              <a:pathLst>
                <a:path w="974" h="6702" extrusionOk="0">
                  <a:moveTo>
                    <a:pt x="519" y="1"/>
                  </a:moveTo>
                  <a:lnTo>
                    <a:pt x="1" y="87"/>
                  </a:lnTo>
                  <a:cubicBezTo>
                    <a:pt x="362" y="2257"/>
                    <a:pt x="446" y="4463"/>
                    <a:pt x="253" y="6655"/>
                  </a:cubicBezTo>
                  <a:lnTo>
                    <a:pt x="775" y="6702"/>
                  </a:lnTo>
                  <a:cubicBezTo>
                    <a:pt x="974" y="4466"/>
                    <a:pt x="888" y="2215"/>
                    <a:pt x="519" y="1"/>
                  </a:cubicBezTo>
                  <a:close/>
                </a:path>
              </a:pathLst>
            </a:custGeom>
            <a:solidFill>
              <a:schemeClr val="dk2">
                <a:alpha val="402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1"/>
            <p:cNvSpPr/>
            <p:nvPr/>
          </p:nvSpPr>
          <p:spPr>
            <a:xfrm>
              <a:off x="2901475" y="3220450"/>
              <a:ext cx="280000" cy="317125"/>
            </a:xfrm>
            <a:custGeom>
              <a:avLst/>
              <a:gdLst/>
              <a:ahLst/>
              <a:cxnLst/>
              <a:rect l="l" t="t" r="r" b="b"/>
              <a:pathLst>
                <a:path w="11200" h="12685" extrusionOk="0">
                  <a:moveTo>
                    <a:pt x="10744" y="1"/>
                  </a:moveTo>
                  <a:cubicBezTo>
                    <a:pt x="9376" y="2360"/>
                    <a:pt x="7961" y="4799"/>
                    <a:pt x="6236" y="6960"/>
                  </a:cubicBezTo>
                  <a:cubicBezTo>
                    <a:pt x="4315" y="9368"/>
                    <a:pt x="2217" y="11136"/>
                    <a:pt x="1" y="12214"/>
                  </a:cubicBezTo>
                  <a:lnTo>
                    <a:pt x="229" y="12684"/>
                  </a:lnTo>
                  <a:cubicBezTo>
                    <a:pt x="2517" y="11573"/>
                    <a:pt x="4676" y="9757"/>
                    <a:pt x="6647" y="7287"/>
                  </a:cubicBezTo>
                  <a:cubicBezTo>
                    <a:pt x="8396" y="5097"/>
                    <a:pt x="9820" y="2640"/>
                    <a:pt x="11199" y="263"/>
                  </a:cubicBezTo>
                  <a:lnTo>
                    <a:pt x="10744" y="1"/>
                  </a:lnTo>
                  <a:close/>
                </a:path>
              </a:pathLst>
            </a:custGeom>
            <a:solidFill>
              <a:schemeClr val="dk2">
                <a:alpha val="402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1"/>
            <p:cNvSpPr/>
            <p:nvPr/>
          </p:nvSpPr>
          <p:spPr>
            <a:xfrm>
              <a:off x="1673000" y="3676775"/>
              <a:ext cx="706225" cy="686925"/>
            </a:xfrm>
            <a:custGeom>
              <a:avLst/>
              <a:gdLst/>
              <a:ahLst/>
              <a:cxnLst/>
              <a:rect l="l" t="t" r="r" b="b"/>
              <a:pathLst>
                <a:path w="28249" h="27477" extrusionOk="0">
                  <a:moveTo>
                    <a:pt x="5163" y="1"/>
                  </a:moveTo>
                  <a:cubicBezTo>
                    <a:pt x="4821" y="1"/>
                    <a:pt x="4483" y="57"/>
                    <a:pt x="4225" y="270"/>
                  </a:cubicBezTo>
                  <a:cubicBezTo>
                    <a:pt x="4004" y="452"/>
                    <a:pt x="3877" y="721"/>
                    <a:pt x="3757" y="982"/>
                  </a:cubicBezTo>
                  <a:cubicBezTo>
                    <a:pt x="2982" y="2662"/>
                    <a:pt x="2206" y="4342"/>
                    <a:pt x="1431" y="6023"/>
                  </a:cubicBezTo>
                  <a:cubicBezTo>
                    <a:pt x="1" y="9122"/>
                    <a:pt x="2776" y="9147"/>
                    <a:pt x="4917" y="10286"/>
                  </a:cubicBezTo>
                  <a:cubicBezTo>
                    <a:pt x="7226" y="11520"/>
                    <a:pt x="9383" y="13021"/>
                    <a:pt x="11342" y="14758"/>
                  </a:cubicBezTo>
                  <a:cubicBezTo>
                    <a:pt x="15258" y="18226"/>
                    <a:pt x="18379" y="22604"/>
                    <a:pt x="20288" y="27477"/>
                  </a:cubicBezTo>
                  <a:cubicBezTo>
                    <a:pt x="23045" y="25555"/>
                    <a:pt x="25520" y="23259"/>
                    <a:pt x="27642" y="20654"/>
                  </a:cubicBezTo>
                  <a:cubicBezTo>
                    <a:pt x="27858" y="20388"/>
                    <a:pt x="28077" y="20106"/>
                    <a:pt x="28145" y="19769"/>
                  </a:cubicBezTo>
                  <a:cubicBezTo>
                    <a:pt x="28248" y="19246"/>
                    <a:pt x="27964" y="18731"/>
                    <a:pt x="27687" y="18273"/>
                  </a:cubicBezTo>
                  <a:cubicBezTo>
                    <a:pt x="25119" y="14019"/>
                    <a:pt x="22346" y="9823"/>
                    <a:pt x="18722" y="6425"/>
                  </a:cubicBezTo>
                  <a:cubicBezTo>
                    <a:pt x="15098" y="3027"/>
                    <a:pt x="10518" y="454"/>
                    <a:pt x="5568" y="21"/>
                  </a:cubicBezTo>
                  <a:cubicBezTo>
                    <a:pt x="5435" y="10"/>
                    <a:pt x="5299" y="1"/>
                    <a:pt x="5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61"/>
            <p:cNvSpPr/>
            <p:nvPr/>
          </p:nvSpPr>
          <p:spPr>
            <a:xfrm>
              <a:off x="3405750" y="2631125"/>
              <a:ext cx="1637175" cy="2308875"/>
            </a:xfrm>
            <a:custGeom>
              <a:avLst/>
              <a:gdLst/>
              <a:ahLst/>
              <a:cxnLst/>
              <a:rect l="l" t="t" r="r" b="b"/>
              <a:pathLst>
                <a:path w="65487" h="92355" extrusionOk="0">
                  <a:moveTo>
                    <a:pt x="13437" y="0"/>
                  </a:moveTo>
                  <a:cubicBezTo>
                    <a:pt x="13403" y="0"/>
                    <a:pt x="13369" y="1"/>
                    <a:pt x="13335" y="1"/>
                  </a:cubicBezTo>
                  <a:cubicBezTo>
                    <a:pt x="9120" y="51"/>
                    <a:pt x="5428" y="3117"/>
                    <a:pt x="3331" y="6773"/>
                  </a:cubicBezTo>
                  <a:cubicBezTo>
                    <a:pt x="509" y="11690"/>
                    <a:pt x="0" y="17665"/>
                    <a:pt x="810" y="23276"/>
                  </a:cubicBezTo>
                  <a:cubicBezTo>
                    <a:pt x="1621" y="28888"/>
                    <a:pt x="3658" y="34237"/>
                    <a:pt x="5681" y="39532"/>
                  </a:cubicBezTo>
                  <a:lnTo>
                    <a:pt x="18596" y="73332"/>
                  </a:lnTo>
                  <a:cubicBezTo>
                    <a:pt x="20567" y="78492"/>
                    <a:pt x="22681" y="83863"/>
                    <a:pt x="26818" y="87526"/>
                  </a:cubicBezTo>
                  <a:cubicBezTo>
                    <a:pt x="30646" y="90916"/>
                    <a:pt x="35749" y="92355"/>
                    <a:pt x="40919" y="92355"/>
                  </a:cubicBezTo>
                  <a:cubicBezTo>
                    <a:pt x="43396" y="92355"/>
                    <a:pt x="45889" y="92024"/>
                    <a:pt x="48263" y="91420"/>
                  </a:cubicBezTo>
                  <a:cubicBezTo>
                    <a:pt x="53920" y="89979"/>
                    <a:pt x="59489" y="86866"/>
                    <a:pt x="62225" y="81708"/>
                  </a:cubicBezTo>
                  <a:cubicBezTo>
                    <a:pt x="63363" y="79562"/>
                    <a:pt x="63958" y="77167"/>
                    <a:pt x="64301" y="74762"/>
                  </a:cubicBezTo>
                  <a:cubicBezTo>
                    <a:pt x="65486" y="66452"/>
                    <a:pt x="62874" y="60125"/>
                    <a:pt x="59042" y="53003"/>
                  </a:cubicBezTo>
                  <a:cubicBezTo>
                    <a:pt x="54725" y="44976"/>
                    <a:pt x="49808" y="37402"/>
                    <a:pt x="44686" y="29870"/>
                  </a:cubicBezTo>
                  <a:cubicBezTo>
                    <a:pt x="38221" y="20358"/>
                    <a:pt x="31581" y="10665"/>
                    <a:pt x="22382" y="3764"/>
                  </a:cubicBezTo>
                  <a:cubicBezTo>
                    <a:pt x="19750" y="1788"/>
                    <a:pt x="16726" y="0"/>
                    <a:pt x="13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61"/>
            <p:cNvSpPr/>
            <p:nvPr/>
          </p:nvSpPr>
          <p:spPr>
            <a:xfrm>
              <a:off x="3550375" y="3181900"/>
              <a:ext cx="595675" cy="1360600"/>
            </a:xfrm>
            <a:custGeom>
              <a:avLst/>
              <a:gdLst/>
              <a:ahLst/>
              <a:cxnLst/>
              <a:rect l="l" t="t" r="r" b="b"/>
              <a:pathLst>
                <a:path w="23827" h="54424" extrusionOk="0">
                  <a:moveTo>
                    <a:pt x="16879" y="1"/>
                  </a:moveTo>
                  <a:cubicBezTo>
                    <a:pt x="16259" y="1"/>
                    <a:pt x="15574" y="110"/>
                    <a:pt x="14817" y="345"/>
                  </a:cubicBezTo>
                  <a:cubicBezTo>
                    <a:pt x="8665" y="2258"/>
                    <a:pt x="5782" y="10360"/>
                    <a:pt x="3293" y="15580"/>
                  </a:cubicBezTo>
                  <a:cubicBezTo>
                    <a:pt x="2552" y="17135"/>
                    <a:pt x="1303" y="17773"/>
                    <a:pt x="20" y="17773"/>
                  </a:cubicBezTo>
                  <a:cubicBezTo>
                    <a:pt x="13" y="17773"/>
                    <a:pt x="7" y="17773"/>
                    <a:pt x="0" y="17773"/>
                  </a:cubicBezTo>
                  <a:lnTo>
                    <a:pt x="0" y="17773"/>
                  </a:lnTo>
                  <a:lnTo>
                    <a:pt x="12811" y="51301"/>
                  </a:lnTo>
                  <a:cubicBezTo>
                    <a:pt x="13207" y="52338"/>
                    <a:pt x="13616" y="53383"/>
                    <a:pt x="14038" y="54423"/>
                  </a:cubicBezTo>
                  <a:cubicBezTo>
                    <a:pt x="17730" y="42568"/>
                    <a:pt x="21522" y="30699"/>
                    <a:pt x="22324" y="18336"/>
                  </a:cubicBezTo>
                  <a:cubicBezTo>
                    <a:pt x="22623" y="13741"/>
                    <a:pt x="23827" y="1"/>
                    <a:pt x="168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1"/>
            <p:cNvSpPr/>
            <p:nvPr/>
          </p:nvSpPr>
          <p:spPr>
            <a:xfrm>
              <a:off x="3221775" y="4061250"/>
              <a:ext cx="608300" cy="509775"/>
            </a:xfrm>
            <a:custGeom>
              <a:avLst/>
              <a:gdLst/>
              <a:ahLst/>
              <a:cxnLst/>
              <a:rect l="l" t="t" r="r" b="b"/>
              <a:pathLst>
                <a:path w="24332" h="20391" extrusionOk="0">
                  <a:moveTo>
                    <a:pt x="12669" y="1"/>
                  </a:moveTo>
                  <a:cubicBezTo>
                    <a:pt x="10833" y="1"/>
                    <a:pt x="8989" y="343"/>
                    <a:pt x="7237" y="907"/>
                  </a:cubicBezTo>
                  <a:cubicBezTo>
                    <a:pt x="2718" y="2364"/>
                    <a:pt x="583" y="5758"/>
                    <a:pt x="152" y="10409"/>
                  </a:cubicBezTo>
                  <a:cubicBezTo>
                    <a:pt x="0" y="12045"/>
                    <a:pt x="272" y="13778"/>
                    <a:pt x="1235" y="15108"/>
                  </a:cubicBezTo>
                  <a:cubicBezTo>
                    <a:pt x="2279" y="16551"/>
                    <a:pt x="3976" y="17343"/>
                    <a:pt x="5602" y="18065"/>
                  </a:cubicBezTo>
                  <a:cubicBezTo>
                    <a:pt x="7617" y="18961"/>
                    <a:pt x="9668" y="19847"/>
                    <a:pt x="11844" y="20203"/>
                  </a:cubicBezTo>
                  <a:cubicBezTo>
                    <a:pt x="12644" y="20333"/>
                    <a:pt x="13453" y="20391"/>
                    <a:pt x="14263" y="20391"/>
                  </a:cubicBezTo>
                  <a:cubicBezTo>
                    <a:pt x="15234" y="20391"/>
                    <a:pt x="16206" y="20309"/>
                    <a:pt x="17168" y="20172"/>
                  </a:cubicBezTo>
                  <a:cubicBezTo>
                    <a:pt x="19635" y="19824"/>
                    <a:pt x="22304" y="18926"/>
                    <a:pt x="23496" y="16739"/>
                  </a:cubicBezTo>
                  <a:cubicBezTo>
                    <a:pt x="24332" y="15205"/>
                    <a:pt x="24262" y="13354"/>
                    <a:pt x="24098" y="11616"/>
                  </a:cubicBezTo>
                  <a:cubicBezTo>
                    <a:pt x="23872" y="9239"/>
                    <a:pt x="23481" y="6796"/>
                    <a:pt x="22215" y="4770"/>
                  </a:cubicBezTo>
                  <a:cubicBezTo>
                    <a:pt x="20742" y="2414"/>
                    <a:pt x="18174" y="857"/>
                    <a:pt x="15455" y="283"/>
                  </a:cubicBezTo>
                  <a:cubicBezTo>
                    <a:pt x="14537" y="90"/>
                    <a:pt x="13604" y="1"/>
                    <a:pt x="126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1"/>
            <p:cNvSpPr/>
            <p:nvPr/>
          </p:nvSpPr>
          <p:spPr>
            <a:xfrm>
              <a:off x="3111250" y="3844275"/>
              <a:ext cx="722925" cy="1171500"/>
            </a:xfrm>
            <a:custGeom>
              <a:avLst/>
              <a:gdLst/>
              <a:ahLst/>
              <a:cxnLst/>
              <a:rect l="l" t="t" r="r" b="b"/>
              <a:pathLst>
                <a:path w="28917" h="46860" extrusionOk="0">
                  <a:moveTo>
                    <a:pt x="13970" y="0"/>
                  </a:moveTo>
                  <a:cubicBezTo>
                    <a:pt x="13176" y="0"/>
                    <a:pt x="12451" y="181"/>
                    <a:pt x="11886" y="683"/>
                  </a:cubicBezTo>
                  <a:cubicBezTo>
                    <a:pt x="11511" y="1015"/>
                    <a:pt x="11293" y="1489"/>
                    <a:pt x="11103" y="1953"/>
                  </a:cubicBezTo>
                  <a:cubicBezTo>
                    <a:pt x="7976" y="9597"/>
                    <a:pt x="9509" y="18631"/>
                    <a:pt x="5925" y="26072"/>
                  </a:cubicBezTo>
                  <a:cubicBezTo>
                    <a:pt x="4838" y="28332"/>
                    <a:pt x="3315" y="30353"/>
                    <a:pt x="2109" y="32551"/>
                  </a:cubicBezTo>
                  <a:cubicBezTo>
                    <a:pt x="902" y="34749"/>
                    <a:pt x="1" y="37243"/>
                    <a:pt x="323" y="39729"/>
                  </a:cubicBezTo>
                  <a:cubicBezTo>
                    <a:pt x="720" y="42773"/>
                    <a:pt x="3040" y="45423"/>
                    <a:pt x="5936" y="46433"/>
                  </a:cubicBezTo>
                  <a:cubicBezTo>
                    <a:pt x="6701" y="46700"/>
                    <a:pt x="7516" y="46860"/>
                    <a:pt x="8324" y="46860"/>
                  </a:cubicBezTo>
                  <a:cubicBezTo>
                    <a:pt x="8876" y="46860"/>
                    <a:pt x="9424" y="46785"/>
                    <a:pt x="9951" y="46619"/>
                  </a:cubicBezTo>
                  <a:cubicBezTo>
                    <a:pt x="11368" y="46168"/>
                    <a:pt x="12507" y="45103"/>
                    <a:pt x="13460" y="43962"/>
                  </a:cubicBezTo>
                  <a:cubicBezTo>
                    <a:pt x="14469" y="42754"/>
                    <a:pt x="15329" y="41431"/>
                    <a:pt x="16023" y="40020"/>
                  </a:cubicBezTo>
                  <a:cubicBezTo>
                    <a:pt x="17218" y="37593"/>
                    <a:pt x="17897" y="34952"/>
                    <a:pt x="18838" y="32416"/>
                  </a:cubicBezTo>
                  <a:cubicBezTo>
                    <a:pt x="21465" y="25336"/>
                    <a:pt x="26128" y="19081"/>
                    <a:pt x="28192" y="11815"/>
                  </a:cubicBezTo>
                  <a:cubicBezTo>
                    <a:pt x="28611" y="10342"/>
                    <a:pt x="28917" y="8768"/>
                    <a:pt x="28509" y="7291"/>
                  </a:cubicBezTo>
                  <a:cubicBezTo>
                    <a:pt x="28244" y="6335"/>
                    <a:pt x="27691" y="5478"/>
                    <a:pt x="27036" y="4731"/>
                  </a:cubicBezTo>
                  <a:cubicBezTo>
                    <a:pt x="24987" y="2394"/>
                    <a:pt x="22373" y="1645"/>
                    <a:pt x="19428" y="1177"/>
                  </a:cubicBezTo>
                  <a:cubicBezTo>
                    <a:pt x="17956" y="943"/>
                    <a:pt x="15782" y="0"/>
                    <a:pt x="13970" y="0"/>
                  </a:cubicBezTo>
                  <a:close/>
                </a:path>
              </a:pathLst>
            </a:custGeom>
            <a:solidFill>
              <a:srgbClr val="FC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1"/>
            <p:cNvSpPr/>
            <p:nvPr/>
          </p:nvSpPr>
          <p:spPr>
            <a:xfrm>
              <a:off x="3321650" y="3844275"/>
              <a:ext cx="512575" cy="723550"/>
            </a:xfrm>
            <a:custGeom>
              <a:avLst/>
              <a:gdLst/>
              <a:ahLst/>
              <a:cxnLst/>
              <a:rect l="l" t="t" r="r" b="b"/>
              <a:pathLst>
                <a:path w="20503" h="28942" extrusionOk="0">
                  <a:moveTo>
                    <a:pt x="5554" y="0"/>
                  </a:moveTo>
                  <a:cubicBezTo>
                    <a:pt x="4760" y="0"/>
                    <a:pt x="4035" y="181"/>
                    <a:pt x="3470" y="683"/>
                  </a:cubicBezTo>
                  <a:cubicBezTo>
                    <a:pt x="3094" y="1016"/>
                    <a:pt x="2877" y="1489"/>
                    <a:pt x="2686" y="1953"/>
                  </a:cubicBezTo>
                  <a:cubicBezTo>
                    <a:pt x="836" y="6478"/>
                    <a:pt x="614" y="11488"/>
                    <a:pt x="1" y="16368"/>
                  </a:cubicBezTo>
                  <a:cubicBezTo>
                    <a:pt x="811" y="16129"/>
                    <a:pt x="1634" y="16014"/>
                    <a:pt x="2448" y="16014"/>
                  </a:cubicBezTo>
                  <a:cubicBezTo>
                    <a:pt x="6682" y="16014"/>
                    <a:pt x="10693" y="19135"/>
                    <a:pt x="11632" y="24270"/>
                  </a:cubicBezTo>
                  <a:cubicBezTo>
                    <a:pt x="11918" y="25824"/>
                    <a:pt x="11977" y="27385"/>
                    <a:pt x="11885" y="28941"/>
                  </a:cubicBezTo>
                  <a:cubicBezTo>
                    <a:pt x="14533" y="23226"/>
                    <a:pt x="18055" y="17871"/>
                    <a:pt x="19776" y="11815"/>
                  </a:cubicBezTo>
                  <a:cubicBezTo>
                    <a:pt x="20195" y="10342"/>
                    <a:pt x="20502" y="8768"/>
                    <a:pt x="20093" y="7292"/>
                  </a:cubicBezTo>
                  <a:cubicBezTo>
                    <a:pt x="19829" y="6335"/>
                    <a:pt x="19275" y="5478"/>
                    <a:pt x="18621" y="4731"/>
                  </a:cubicBezTo>
                  <a:cubicBezTo>
                    <a:pt x="16572" y="2395"/>
                    <a:pt x="13957" y="1645"/>
                    <a:pt x="11012" y="1177"/>
                  </a:cubicBezTo>
                  <a:cubicBezTo>
                    <a:pt x="9540" y="943"/>
                    <a:pt x="7366" y="0"/>
                    <a:pt x="5554" y="0"/>
                  </a:cubicBezTo>
                  <a:close/>
                </a:path>
              </a:pathLst>
            </a:custGeom>
            <a:solidFill>
              <a:srgbClr val="E5C5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1"/>
            <p:cNvSpPr/>
            <p:nvPr/>
          </p:nvSpPr>
          <p:spPr>
            <a:xfrm>
              <a:off x="3240375" y="2634400"/>
              <a:ext cx="864750" cy="1759650"/>
            </a:xfrm>
            <a:custGeom>
              <a:avLst/>
              <a:gdLst/>
              <a:ahLst/>
              <a:cxnLst/>
              <a:rect l="l" t="t" r="r" b="b"/>
              <a:pathLst>
                <a:path w="34590" h="70386" extrusionOk="0">
                  <a:moveTo>
                    <a:pt x="19532" y="0"/>
                  </a:moveTo>
                  <a:cubicBezTo>
                    <a:pt x="14089" y="0"/>
                    <a:pt x="8807" y="6249"/>
                    <a:pt x="7589" y="10830"/>
                  </a:cubicBezTo>
                  <a:cubicBezTo>
                    <a:pt x="6502" y="14919"/>
                    <a:pt x="5957" y="19130"/>
                    <a:pt x="5415" y="23324"/>
                  </a:cubicBezTo>
                  <a:lnTo>
                    <a:pt x="0" y="65219"/>
                  </a:lnTo>
                  <a:cubicBezTo>
                    <a:pt x="1015" y="61409"/>
                    <a:pt x="4751" y="58954"/>
                    <a:pt x="8480" y="57677"/>
                  </a:cubicBezTo>
                  <a:cubicBezTo>
                    <a:pt x="9979" y="57164"/>
                    <a:pt x="11606" y="56794"/>
                    <a:pt x="13186" y="56794"/>
                  </a:cubicBezTo>
                  <a:cubicBezTo>
                    <a:pt x="14522" y="56794"/>
                    <a:pt x="15825" y="57059"/>
                    <a:pt x="16988" y="57726"/>
                  </a:cubicBezTo>
                  <a:cubicBezTo>
                    <a:pt x="19071" y="58920"/>
                    <a:pt x="20298" y="61168"/>
                    <a:pt x="21255" y="63369"/>
                  </a:cubicBezTo>
                  <a:cubicBezTo>
                    <a:pt x="22242" y="65643"/>
                    <a:pt x="23056" y="67989"/>
                    <a:pt x="23689" y="70385"/>
                  </a:cubicBezTo>
                  <a:cubicBezTo>
                    <a:pt x="28066" y="60290"/>
                    <a:pt x="30302" y="49420"/>
                    <a:pt x="32511" y="38639"/>
                  </a:cubicBezTo>
                  <a:cubicBezTo>
                    <a:pt x="33547" y="33581"/>
                    <a:pt x="34590" y="28454"/>
                    <a:pt x="34286" y="23300"/>
                  </a:cubicBezTo>
                  <a:cubicBezTo>
                    <a:pt x="33773" y="14627"/>
                    <a:pt x="30961" y="8476"/>
                    <a:pt x="24953" y="2445"/>
                  </a:cubicBezTo>
                  <a:cubicBezTo>
                    <a:pt x="23228" y="713"/>
                    <a:pt x="21371" y="0"/>
                    <a:pt x="195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61"/>
            <p:cNvSpPr/>
            <p:nvPr/>
          </p:nvSpPr>
          <p:spPr>
            <a:xfrm>
              <a:off x="3210100" y="3926300"/>
              <a:ext cx="693325" cy="527225"/>
            </a:xfrm>
            <a:custGeom>
              <a:avLst/>
              <a:gdLst/>
              <a:ahLst/>
              <a:cxnLst/>
              <a:rect l="l" t="t" r="r" b="b"/>
              <a:pathLst>
                <a:path w="27733" h="21089" extrusionOk="0">
                  <a:moveTo>
                    <a:pt x="15305" y="1"/>
                  </a:moveTo>
                  <a:cubicBezTo>
                    <a:pt x="12267" y="1"/>
                    <a:pt x="9220" y="812"/>
                    <a:pt x="6582" y="2328"/>
                  </a:cubicBezTo>
                  <a:cubicBezTo>
                    <a:pt x="4418" y="3571"/>
                    <a:pt x="2488" y="5303"/>
                    <a:pt x="1291" y="7493"/>
                  </a:cubicBezTo>
                  <a:cubicBezTo>
                    <a:pt x="715" y="8542"/>
                    <a:pt x="0" y="12020"/>
                    <a:pt x="556" y="15717"/>
                  </a:cubicBezTo>
                  <a:cubicBezTo>
                    <a:pt x="1788" y="13560"/>
                    <a:pt x="4304" y="10825"/>
                    <a:pt x="5173" y="10065"/>
                  </a:cubicBezTo>
                  <a:cubicBezTo>
                    <a:pt x="7339" y="8167"/>
                    <a:pt x="9932" y="6469"/>
                    <a:pt x="12812" y="6436"/>
                  </a:cubicBezTo>
                  <a:cubicBezTo>
                    <a:pt x="12840" y="6435"/>
                    <a:pt x="12868" y="6435"/>
                    <a:pt x="12896" y="6435"/>
                  </a:cubicBezTo>
                  <a:cubicBezTo>
                    <a:pt x="16230" y="6435"/>
                    <a:pt x="19238" y="8730"/>
                    <a:pt x="20999" y="11569"/>
                  </a:cubicBezTo>
                  <a:cubicBezTo>
                    <a:pt x="22774" y="14432"/>
                    <a:pt x="23515" y="17797"/>
                    <a:pt x="24226" y="21089"/>
                  </a:cubicBezTo>
                  <a:cubicBezTo>
                    <a:pt x="26605" y="17866"/>
                    <a:pt x="27733" y="13742"/>
                    <a:pt x="27325" y="9756"/>
                  </a:cubicBezTo>
                  <a:cubicBezTo>
                    <a:pt x="27087" y="7434"/>
                    <a:pt x="26304" y="5097"/>
                    <a:pt x="24700" y="3401"/>
                  </a:cubicBezTo>
                  <a:cubicBezTo>
                    <a:pt x="23385" y="2007"/>
                    <a:pt x="21598" y="1130"/>
                    <a:pt x="19755" y="609"/>
                  </a:cubicBezTo>
                  <a:cubicBezTo>
                    <a:pt x="18307" y="199"/>
                    <a:pt x="16807" y="1"/>
                    <a:pt x="153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61"/>
            <p:cNvSpPr/>
            <p:nvPr/>
          </p:nvSpPr>
          <p:spPr>
            <a:xfrm>
              <a:off x="2702750" y="4732775"/>
              <a:ext cx="828200" cy="742925"/>
            </a:xfrm>
            <a:custGeom>
              <a:avLst/>
              <a:gdLst/>
              <a:ahLst/>
              <a:cxnLst/>
              <a:rect l="l" t="t" r="r" b="b"/>
              <a:pathLst>
                <a:path w="33128" h="29717" extrusionOk="0">
                  <a:moveTo>
                    <a:pt x="16888" y="1"/>
                  </a:moveTo>
                  <a:cubicBezTo>
                    <a:pt x="15600" y="1"/>
                    <a:pt x="14354" y="328"/>
                    <a:pt x="13382" y="1156"/>
                  </a:cubicBezTo>
                  <a:cubicBezTo>
                    <a:pt x="12231" y="2138"/>
                    <a:pt x="11680" y="3631"/>
                    <a:pt x="11164" y="5053"/>
                  </a:cubicBezTo>
                  <a:cubicBezTo>
                    <a:pt x="10472" y="6959"/>
                    <a:pt x="9754" y="8874"/>
                    <a:pt x="8676" y="10592"/>
                  </a:cubicBezTo>
                  <a:cubicBezTo>
                    <a:pt x="7654" y="12221"/>
                    <a:pt x="6330" y="13638"/>
                    <a:pt x="5134" y="15144"/>
                  </a:cubicBezTo>
                  <a:cubicBezTo>
                    <a:pt x="2232" y="18796"/>
                    <a:pt x="0" y="23255"/>
                    <a:pt x="187" y="27917"/>
                  </a:cubicBezTo>
                  <a:cubicBezTo>
                    <a:pt x="199" y="28220"/>
                    <a:pt x="233" y="28548"/>
                    <a:pt x="444" y="28764"/>
                  </a:cubicBezTo>
                  <a:cubicBezTo>
                    <a:pt x="665" y="28992"/>
                    <a:pt x="1012" y="29025"/>
                    <a:pt x="1328" y="29047"/>
                  </a:cubicBezTo>
                  <a:cubicBezTo>
                    <a:pt x="6389" y="29382"/>
                    <a:pt x="11464" y="29717"/>
                    <a:pt x="16532" y="29717"/>
                  </a:cubicBezTo>
                  <a:cubicBezTo>
                    <a:pt x="18869" y="29717"/>
                    <a:pt x="21204" y="29646"/>
                    <a:pt x="23535" y="29471"/>
                  </a:cubicBezTo>
                  <a:cubicBezTo>
                    <a:pt x="25614" y="29315"/>
                    <a:pt x="27916" y="28955"/>
                    <a:pt x="29206" y="27320"/>
                  </a:cubicBezTo>
                  <a:cubicBezTo>
                    <a:pt x="29986" y="26331"/>
                    <a:pt x="30270" y="25007"/>
                    <a:pt x="31115" y="24072"/>
                  </a:cubicBezTo>
                  <a:cubicBezTo>
                    <a:pt x="31467" y="23682"/>
                    <a:pt x="31907" y="23374"/>
                    <a:pt x="32242" y="22967"/>
                  </a:cubicBezTo>
                  <a:cubicBezTo>
                    <a:pt x="33094" y="21933"/>
                    <a:pt x="33127" y="20472"/>
                    <a:pt x="33121" y="19133"/>
                  </a:cubicBezTo>
                  <a:cubicBezTo>
                    <a:pt x="33098" y="14684"/>
                    <a:pt x="33083" y="10237"/>
                    <a:pt x="33052" y="5788"/>
                  </a:cubicBezTo>
                  <a:cubicBezTo>
                    <a:pt x="33037" y="3791"/>
                    <a:pt x="32379" y="3300"/>
                    <a:pt x="30322" y="3037"/>
                  </a:cubicBezTo>
                  <a:cubicBezTo>
                    <a:pt x="30036" y="3000"/>
                    <a:pt x="29748" y="2982"/>
                    <a:pt x="29461" y="2982"/>
                  </a:cubicBezTo>
                  <a:cubicBezTo>
                    <a:pt x="28924" y="2982"/>
                    <a:pt x="28387" y="3045"/>
                    <a:pt x="27863" y="3172"/>
                  </a:cubicBezTo>
                  <a:cubicBezTo>
                    <a:pt x="27252" y="3322"/>
                    <a:pt x="26156" y="4198"/>
                    <a:pt x="25633" y="4198"/>
                  </a:cubicBezTo>
                  <a:cubicBezTo>
                    <a:pt x="24038" y="2517"/>
                    <a:pt x="22057" y="1253"/>
                    <a:pt x="19861" y="515"/>
                  </a:cubicBezTo>
                  <a:cubicBezTo>
                    <a:pt x="18919" y="200"/>
                    <a:pt x="17891" y="1"/>
                    <a:pt x="168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1"/>
            <p:cNvSpPr/>
            <p:nvPr/>
          </p:nvSpPr>
          <p:spPr>
            <a:xfrm>
              <a:off x="2705275" y="5158625"/>
              <a:ext cx="825675" cy="317075"/>
            </a:xfrm>
            <a:custGeom>
              <a:avLst/>
              <a:gdLst/>
              <a:ahLst/>
              <a:cxnLst/>
              <a:rect l="l" t="t" r="r" b="b"/>
              <a:pathLst>
                <a:path w="33027" h="12683" extrusionOk="0">
                  <a:moveTo>
                    <a:pt x="33009" y="1"/>
                  </a:moveTo>
                  <a:cubicBezTo>
                    <a:pt x="28692" y="4901"/>
                    <a:pt x="21792" y="6872"/>
                    <a:pt x="14702" y="6872"/>
                  </a:cubicBezTo>
                  <a:cubicBezTo>
                    <a:pt x="10066" y="6872"/>
                    <a:pt x="5350" y="6029"/>
                    <a:pt x="1222" y="4611"/>
                  </a:cubicBezTo>
                  <a:cubicBezTo>
                    <a:pt x="447" y="6621"/>
                    <a:pt x="0" y="8728"/>
                    <a:pt x="86" y="10883"/>
                  </a:cubicBezTo>
                  <a:cubicBezTo>
                    <a:pt x="98" y="11186"/>
                    <a:pt x="132" y="11514"/>
                    <a:pt x="343" y="11730"/>
                  </a:cubicBezTo>
                  <a:cubicBezTo>
                    <a:pt x="564" y="11958"/>
                    <a:pt x="911" y="11991"/>
                    <a:pt x="1227" y="12013"/>
                  </a:cubicBezTo>
                  <a:cubicBezTo>
                    <a:pt x="6288" y="12348"/>
                    <a:pt x="11363" y="12683"/>
                    <a:pt x="16431" y="12683"/>
                  </a:cubicBezTo>
                  <a:cubicBezTo>
                    <a:pt x="18768" y="12683"/>
                    <a:pt x="21103" y="12612"/>
                    <a:pt x="23434" y="12437"/>
                  </a:cubicBezTo>
                  <a:cubicBezTo>
                    <a:pt x="25511" y="12281"/>
                    <a:pt x="27815" y="11921"/>
                    <a:pt x="29105" y="10286"/>
                  </a:cubicBezTo>
                  <a:cubicBezTo>
                    <a:pt x="29885" y="9297"/>
                    <a:pt x="30169" y="7973"/>
                    <a:pt x="31014" y="7038"/>
                  </a:cubicBezTo>
                  <a:cubicBezTo>
                    <a:pt x="31366" y="6648"/>
                    <a:pt x="31806" y="6340"/>
                    <a:pt x="32141" y="5933"/>
                  </a:cubicBezTo>
                  <a:cubicBezTo>
                    <a:pt x="32993" y="4899"/>
                    <a:pt x="33026" y="3439"/>
                    <a:pt x="33020" y="2099"/>
                  </a:cubicBezTo>
                  <a:cubicBezTo>
                    <a:pt x="33016" y="1400"/>
                    <a:pt x="33013" y="700"/>
                    <a:pt x="330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1"/>
            <p:cNvSpPr/>
            <p:nvPr/>
          </p:nvSpPr>
          <p:spPr>
            <a:xfrm>
              <a:off x="2937125" y="5018625"/>
              <a:ext cx="221950" cy="50500"/>
            </a:xfrm>
            <a:custGeom>
              <a:avLst/>
              <a:gdLst/>
              <a:ahLst/>
              <a:cxnLst/>
              <a:rect l="l" t="t" r="r" b="b"/>
              <a:pathLst>
                <a:path w="8878" h="2020" extrusionOk="0">
                  <a:moveTo>
                    <a:pt x="5194" y="1"/>
                  </a:moveTo>
                  <a:cubicBezTo>
                    <a:pt x="3411" y="1"/>
                    <a:pt x="1624" y="356"/>
                    <a:pt x="1" y="1056"/>
                  </a:cubicBezTo>
                  <a:lnTo>
                    <a:pt x="417" y="2019"/>
                  </a:lnTo>
                  <a:cubicBezTo>
                    <a:pt x="1909" y="1376"/>
                    <a:pt x="3552" y="1049"/>
                    <a:pt x="5191" y="1049"/>
                  </a:cubicBezTo>
                  <a:cubicBezTo>
                    <a:pt x="6340" y="1049"/>
                    <a:pt x="7487" y="1210"/>
                    <a:pt x="8580" y="1534"/>
                  </a:cubicBezTo>
                  <a:lnTo>
                    <a:pt x="8877" y="527"/>
                  </a:lnTo>
                  <a:cubicBezTo>
                    <a:pt x="7690" y="175"/>
                    <a:pt x="6443" y="1"/>
                    <a:pt x="5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1"/>
            <p:cNvSpPr/>
            <p:nvPr/>
          </p:nvSpPr>
          <p:spPr>
            <a:xfrm>
              <a:off x="2973200" y="4957650"/>
              <a:ext cx="240825" cy="54125"/>
            </a:xfrm>
            <a:custGeom>
              <a:avLst/>
              <a:gdLst/>
              <a:ahLst/>
              <a:cxnLst/>
              <a:rect l="l" t="t" r="r" b="b"/>
              <a:pathLst>
                <a:path w="9633" h="2165" extrusionOk="0">
                  <a:moveTo>
                    <a:pt x="4302" y="1"/>
                  </a:moveTo>
                  <a:cubicBezTo>
                    <a:pt x="2832" y="1"/>
                    <a:pt x="1364" y="262"/>
                    <a:pt x="0" y="790"/>
                  </a:cubicBezTo>
                  <a:lnTo>
                    <a:pt x="378" y="1769"/>
                  </a:lnTo>
                  <a:cubicBezTo>
                    <a:pt x="1623" y="1286"/>
                    <a:pt x="2964" y="1047"/>
                    <a:pt x="4305" y="1047"/>
                  </a:cubicBezTo>
                  <a:cubicBezTo>
                    <a:pt x="5985" y="1047"/>
                    <a:pt x="7667" y="1422"/>
                    <a:pt x="9167" y="2165"/>
                  </a:cubicBezTo>
                  <a:lnTo>
                    <a:pt x="9632" y="1224"/>
                  </a:lnTo>
                  <a:cubicBezTo>
                    <a:pt x="7988" y="412"/>
                    <a:pt x="6144" y="1"/>
                    <a:pt x="43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1"/>
            <p:cNvSpPr/>
            <p:nvPr/>
          </p:nvSpPr>
          <p:spPr>
            <a:xfrm>
              <a:off x="3015975" y="4885150"/>
              <a:ext cx="221950" cy="53375"/>
            </a:xfrm>
            <a:custGeom>
              <a:avLst/>
              <a:gdLst/>
              <a:ahLst/>
              <a:cxnLst/>
              <a:rect l="l" t="t" r="r" b="b"/>
              <a:pathLst>
                <a:path w="8878" h="2135" extrusionOk="0">
                  <a:moveTo>
                    <a:pt x="3814" y="0"/>
                  </a:moveTo>
                  <a:cubicBezTo>
                    <a:pt x="2514" y="0"/>
                    <a:pt x="1215" y="223"/>
                    <a:pt x="0" y="673"/>
                  </a:cubicBezTo>
                  <a:lnTo>
                    <a:pt x="365" y="1657"/>
                  </a:lnTo>
                  <a:cubicBezTo>
                    <a:pt x="1464" y="1249"/>
                    <a:pt x="2640" y="1048"/>
                    <a:pt x="3817" y="1048"/>
                  </a:cubicBezTo>
                  <a:cubicBezTo>
                    <a:pt x="5404" y="1048"/>
                    <a:pt x="6993" y="1414"/>
                    <a:pt x="8399" y="2134"/>
                  </a:cubicBezTo>
                  <a:lnTo>
                    <a:pt x="8878" y="1201"/>
                  </a:lnTo>
                  <a:lnTo>
                    <a:pt x="8517" y="1016"/>
                  </a:lnTo>
                  <a:lnTo>
                    <a:pt x="8513" y="1023"/>
                  </a:lnTo>
                  <a:cubicBezTo>
                    <a:pt x="7051" y="345"/>
                    <a:pt x="5431" y="0"/>
                    <a:pt x="3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61"/>
            <p:cNvSpPr/>
            <p:nvPr/>
          </p:nvSpPr>
          <p:spPr>
            <a:xfrm>
              <a:off x="3029325" y="4805725"/>
              <a:ext cx="236200" cy="56150"/>
            </a:xfrm>
            <a:custGeom>
              <a:avLst/>
              <a:gdLst/>
              <a:ahLst/>
              <a:cxnLst/>
              <a:rect l="l" t="t" r="r" b="b"/>
              <a:pathLst>
                <a:path w="9448" h="2246" extrusionOk="0">
                  <a:moveTo>
                    <a:pt x="4434" y="0"/>
                  </a:moveTo>
                  <a:cubicBezTo>
                    <a:pt x="2898" y="0"/>
                    <a:pt x="1363" y="346"/>
                    <a:pt x="0" y="1041"/>
                  </a:cubicBezTo>
                  <a:lnTo>
                    <a:pt x="477" y="1975"/>
                  </a:lnTo>
                  <a:cubicBezTo>
                    <a:pt x="1693" y="1354"/>
                    <a:pt x="3063" y="1046"/>
                    <a:pt x="4434" y="1046"/>
                  </a:cubicBezTo>
                  <a:cubicBezTo>
                    <a:pt x="6001" y="1046"/>
                    <a:pt x="7569" y="1448"/>
                    <a:pt x="8912" y="2245"/>
                  </a:cubicBezTo>
                  <a:lnTo>
                    <a:pt x="9447" y="1344"/>
                  </a:lnTo>
                  <a:cubicBezTo>
                    <a:pt x="7944" y="451"/>
                    <a:pt x="6188" y="0"/>
                    <a:pt x="4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61"/>
            <p:cNvSpPr/>
            <p:nvPr/>
          </p:nvSpPr>
          <p:spPr>
            <a:xfrm>
              <a:off x="3792575" y="1796575"/>
              <a:ext cx="109500" cy="50425"/>
            </a:xfrm>
            <a:custGeom>
              <a:avLst/>
              <a:gdLst/>
              <a:ahLst/>
              <a:cxnLst/>
              <a:rect l="l" t="t" r="r" b="b"/>
              <a:pathLst>
                <a:path w="4380" h="2017" extrusionOk="0">
                  <a:moveTo>
                    <a:pt x="3628" y="0"/>
                  </a:moveTo>
                  <a:cubicBezTo>
                    <a:pt x="2626" y="0"/>
                    <a:pt x="1614" y="274"/>
                    <a:pt x="762" y="797"/>
                  </a:cubicBezTo>
                  <a:cubicBezTo>
                    <a:pt x="678" y="848"/>
                    <a:pt x="508" y="955"/>
                    <a:pt x="432" y="966"/>
                  </a:cubicBezTo>
                  <a:lnTo>
                    <a:pt x="432" y="966"/>
                  </a:lnTo>
                  <a:cubicBezTo>
                    <a:pt x="430" y="966"/>
                    <a:pt x="428" y="966"/>
                    <a:pt x="427" y="966"/>
                  </a:cubicBezTo>
                  <a:cubicBezTo>
                    <a:pt x="424" y="966"/>
                    <a:pt x="423" y="966"/>
                    <a:pt x="423" y="967"/>
                  </a:cubicBezTo>
                  <a:cubicBezTo>
                    <a:pt x="426" y="967"/>
                    <a:pt x="429" y="967"/>
                    <a:pt x="432" y="966"/>
                  </a:cubicBezTo>
                  <a:lnTo>
                    <a:pt x="432" y="966"/>
                  </a:lnTo>
                  <a:cubicBezTo>
                    <a:pt x="440" y="968"/>
                    <a:pt x="452" y="971"/>
                    <a:pt x="462" y="977"/>
                  </a:cubicBezTo>
                  <a:lnTo>
                    <a:pt x="1" y="1919"/>
                  </a:lnTo>
                  <a:cubicBezTo>
                    <a:pt x="131" y="1983"/>
                    <a:pt x="275" y="2017"/>
                    <a:pt x="422" y="2017"/>
                  </a:cubicBezTo>
                  <a:cubicBezTo>
                    <a:pt x="781" y="2017"/>
                    <a:pt x="1100" y="1820"/>
                    <a:pt x="1313" y="1690"/>
                  </a:cubicBezTo>
                  <a:cubicBezTo>
                    <a:pt x="1995" y="1271"/>
                    <a:pt x="2807" y="1047"/>
                    <a:pt x="3614" y="1047"/>
                  </a:cubicBezTo>
                  <a:cubicBezTo>
                    <a:pt x="3820" y="1047"/>
                    <a:pt x="4026" y="1061"/>
                    <a:pt x="4229" y="1091"/>
                  </a:cubicBezTo>
                  <a:lnTo>
                    <a:pt x="4380" y="53"/>
                  </a:lnTo>
                  <a:cubicBezTo>
                    <a:pt x="4132" y="17"/>
                    <a:pt x="3880" y="0"/>
                    <a:pt x="36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1"/>
            <p:cNvSpPr/>
            <p:nvPr/>
          </p:nvSpPr>
          <p:spPr>
            <a:xfrm>
              <a:off x="3869850" y="1342625"/>
              <a:ext cx="672025" cy="925475"/>
            </a:xfrm>
            <a:custGeom>
              <a:avLst/>
              <a:gdLst/>
              <a:ahLst/>
              <a:cxnLst/>
              <a:rect l="l" t="t" r="r" b="b"/>
              <a:pathLst>
                <a:path w="26881" h="37019" extrusionOk="0">
                  <a:moveTo>
                    <a:pt x="10037" y="1"/>
                  </a:moveTo>
                  <a:cubicBezTo>
                    <a:pt x="7254" y="1"/>
                    <a:pt x="4543" y="910"/>
                    <a:pt x="2679" y="3092"/>
                  </a:cubicBezTo>
                  <a:cubicBezTo>
                    <a:pt x="1781" y="4141"/>
                    <a:pt x="1277" y="5470"/>
                    <a:pt x="932" y="6806"/>
                  </a:cubicBezTo>
                  <a:cubicBezTo>
                    <a:pt x="0" y="10424"/>
                    <a:pt x="140" y="14254"/>
                    <a:pt x="852" y="17921"/>
                  </a:cubicBezTo>
                  <a:cubicBezTo>
                    <a:pt x="1563" y="21590"/>
                    <a:pt x="2829" y="25124"/>
                    <a:pt x="4144" y="28621"/>
                  </a:cubicBezTo>
                  <a:cubicBezTo>
                    <a:pt x="4650" y="29969"/>
                    <a:pt x="5168" y="31322"/>
                    <a:pt x="5921" y="32549"/>
                  </a:cubicBezTo>
                  <a:cubicBezTo>
                    <a:pt x="6614" y="33674"/>
                    <a:pt x="7494" y="34671"/>
                    <a:pt x="8521" y="35499"/>
                  </a:cubicBezTo>
                  <a:cubicBezTo>
                    <a:pt x="9312" y="36136"/>
                    <a:pt x="10207" y="36675"/>
                    <a:pt x="11199" y="36894"/>
                  </a:cubicBezTo>
                  <a:cubicBezTo>
                    <a:pt x="11595" y="36983"/>
                    <a:pt x="11998" y="37018"/>
                    <a:pt x="12403" y="37018"/>
                  </a:cubicBezTo>
                  <a:cubicBezTo>
                    <a:pt x="12974" y="37018"/>
                    <a:pt x="13550" y="36947"/>
                    <a:pt x="14115" y="36853"/>
                  </a:cubicBezTo>
                  <a:cubicBezTo>
                    <a:pt x="19043" y="36029"/>
                    <a:pt x="23893" y="33087"/>
                    <a:pt x="25708" y="28432"/>
                  </a:cubicBezTo>
                  <a:cubicBezTo>
                    <a:pt x="26346" y="26799"/>
                    <a:pt x="26586" y="25035"/>
                    <a:pt x="26675" y="23284"/>
                  </a:cubicBezTo>
                  <a:cubicBezTo>
                    <a:pt x="26881" y="19202"/>
                    <a:pt x="26274" y="15064"/>
                    <a:pt x="24737" y="11278"/>
                  </a:cubicBezTo>
                  <a:cubicBezTo>
                    <a:pt x="23276" y="7681"/>
                    <a:pt x="20919" y="4370"/>
                    <a:pt x="17664" y="2252"/>
                  </a:cubicBezTo>
                  <a:cubicBezTo>
                    <a:pt x="15531" y="864"/>
                    <a:pt x="12750" y="1"/>
                    <a:pt x="10037" y="1"/>
                  </a:cubicBezTo>
                  <a:close/>
                </a:path>
              </a:pathLst>
            </a:custGeom>
            <a:solidFill>
              <a:srgbClr val="FC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1"/>
            <p:cNvSpPr/>
            <p:nvPr/>
          </p:nvSpPr>
          <p:spPr>
            <a:xfrm>
              <a:off x="4298000" y="1649950"/>
              <a:ext cx="256725" cy="42000"/>
            </a:xfrm>
            <a:custGeom>
              <a:avLst/>
              <a:gdLst/>
              <a:ahLst/>
              <a:cxnLst/>
              <a:rect l="l" t="t" r="r" b="b"/>
              <a:pathLst>
                <a:path w="10269" h="1680" extrusionOk="0">
                  <a:moveTo>
                    <a:pt x="8553" y="0"/>
                  </a:moveTo>
                  <a:cubicBezTo>
                    <a:pt x="8338" y="0"/>
                    <a:pt x="8143" y="15"/>
                    <a:pt x="7985" y="25"/>
                  </a:cubicBezTo>
                  <a:lnTo>
                    <a:pt x="0" y="633"/>
                  </a:lnTo>
                  <a:lnTo>
                    <a:pt x="79" y="1680"/>
                  </a:lnTo>
                  <a:lnTo>
                    <a:pt x="8064" y="1073"/>
                  </a:lnTo>
                  <a:cubicBezTo>
                    <a:pt x="8229" y="1059"/>
                    <a:pt x="8399" y="1048"/>
                    <a:pt x="8565" y="1048"/>
                  </a:cubicBezTo>
                  <a:cubicBezTo>
                    <a:pt x="8947" y="1048"/>
                    <a:pt x="9305" y="1106"/>
                    <a:pt x="9513" y="1322"/>
                  </a:cubicBezTo>
                  <a:lnTo>
                    <a:pt x="10269" y="594"/>
                  </a:lnTo>
                  <a:cubicBezTo>
                    <a:pt x="9789" y="95"/>
                    <a:pt x="9108" y="0"/>
                    <a:pt x="85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1"/>
            <p:cNvSpPr/>
            <p:nvPr/>
          </p:nvSpPr>
          <p:spPr>
            <a:xfrm>
              <a:off x="3682950" y="1204300"/>
              <a:ext cx="977350" cy="582800"/>
            </a:xfrm>
            <a:custGeom>
              <a:avLst/>
              <a:gdLst/>
              <a:ahLst/>
              <a:cxnLst/>
              <a:rect l="l" t="t" r="r" b="b"/>
              <a:pathLst>
                <a:path w="39094" h="23312" extrusionOk="0">
                  <a:moveTo>
                    <a:pt x="26388" y="0"/>
                  </a:moveTo>
                  <a:cubicBezTo>
                    <a:pt x="25113" y="0"/>
                    <a:pt x="23843" y="222"/>
                    <a:pt x="22569" y="312"/>
                  </a:cubicBezTo>
                  <a:cubicBezTo>
                    <a:pt x="20952" y="427"/>
                    <a:pt x="19312" y="331"/>
                    <a:pt x="17722" y="651"/>
                  </a:cubicBezTo>
                  <a:cubicBezTo>
                    <a:pt x="14948" y="1208"/>
                    <a:pt x="12524" y="2981"/>
                    <a:pt x="9735" y="3462"/>
                  </a:cubicBezTo>
                  <a:cubicBezTo>
                    <a:pt x="8595" y="3658"/>
                    <a:pt x="7389" y="3640"/>
                    <a:pt x="6353" y="4153"/>
                  </a:cubicBezTo>
                  <a:cubicBezTo>
                    <a:pt x="4725" y="4956"/>
                    <a:pt x="3925" y="7113"/>
                    <a:pt x="4634" y="8782"/>
                  </a:cubicBezTo>
                  <a:cubicBezTo>
                    <a:pt x="4462" y="8745"/>
                    <a:pt x="4289" y="8728"/>
                    <a:pt x="4117" y="8728"/>
                  </a:cubicBezTo>
                  <a:cubicBezTo>
                    <a:pt x="2708" y="8728"/>
                    <a:pt x="1333" y="9900"/>
                    <a:pt x="1223" y="11326"/>
                  </a:cubicBezTo>
                  <a:cubicBezTo>
                    <a:pt x="1125" y="12618"/>
                    <a:pt x="1909" y="13806"/>
                    <a:pt x="2773" y="14772"/>
                  </a:cubicBezTo>
                  <a:cubicBezTo>
                    <a:pt x="2099" y="15162"/>
                    <a:pt x="1195" y="15085"/>
                    <a:pt x="611" y="15599"/>
                  </a:cubicBezTo>
                  <a:cubicBezTo>
                    <a:pt x="0" y="16139"/>
                    <a:pt x="7" y="17111"/>
                    <a:pt x="302" y="17871"/>
                  </a:cubicBezTo>
                  <a:cubicBezTo>
                    <a:pt x="895" y="19404"/>
                    <a:pt x="2431" y="20454"/>
                    <a:pt x="4052" y="20715"/>
                  </a:cubicBezTo>
                  <a:cubicBezTo>
                    <a:pt x="4369" y="20766"/>
                    <a:pt x="4687" y="20791"/>
                    <a:pt x="5006" y="20791"/>
                  </a:cubicBezTo>
                  <a:cubicBezTo>
                    <a:pt x="6320" y="20791"/>
                    <a:pt x="7633" y="20378"/>
                    <a:pt x="8792" y="19740"/>
                  </a:cubicBezTo>
                  <a:cubicBezTo>
                    <a:pt x="8917" y="19671"/>
                    <a:pt x="9049" y="19593"/>
                    <a:pt x="9117" y="19467"/>
                  </a:cubicBezTo>
                  <a:cubicBezTo>
                    <a:pt x="9291" y="19151"/>
                    <a:pt x="8991" y="18794"/>
                    <a:pt x="8905" y="18444"/>
                  </a:cubicBezTo>
                  <a:cubicBezTo>
                    <a:pt x="8706" y="17629"/>
                    <a:pt x="9682" y="17029"/>
                    <a:pt x="10510" y="16895"/>
                  </a:cubicBezTo>
                  <a:cubicBezTo>
                    <a:pt x="11339" y="16761"/>
                    <a:pt x="12326" y="16720"/>
                    <a:pt x="12774" y="16011"/>
                  </a:cubicBezTo>
                  <a:cubicBezTo>
                    <a:pt x="12968" y="15707"/>
                    <a:pt x="13014" y="15334"/>
                    <a:pt x="13069" y="14978"/>
                  </a:cubicBezTo>
                  <a:cubicBezTo>
                    <a:pt x="13375" y="13005"/>
                    <a:pt x="14105" y="11120"/>
                    <a:pt x="15208" y="9456"/>
                  </a:cubicBezTo>
                  <a:cubicBezTo>
                    <a:pt x="15603" y="8859"/>
                    <a:pt x="16079" y="8266"/>
                    <a:pt x="16745" y="8001"/>
                  </a:cubicBezTo>
                  <a:cubicBezTo>
                    <a:pt x="17010" y="7895"/>
                    <a:pt x="17285" y="7849"/>
                    <a:pt x="17562" y="7849"/>
                  </a:cubicBezTo>
                  <a:cubicBezTo>
                    <a:pt x="18330" y="7849"/>
                    <a:pt x="19118" y="8202"/>
                    <a:pt x="19782" y="8629"/>
                  </a:cubicBezTo>
                  <a:cubicBezTo>
                    <a:pt x="20611" y="9163"/>
                    <a:pt x="21367" y="9826"/>
                    <a:pt x="21928" y="10638"/>
                  </a:cubicBezTo>
                  <a:cubicBezTo>
                    <a:pt x="22549" y="11536"/>
                    <a:pt x="22911" y="12588"/>
                    <a:pt x="23467" y="13530"/>
                  </a:cubicBezTo>
                  <a:cubicBezTo>
                    <a:pt x="24024" y="14470"/>
                    <a:pt x="24863" y="15346"/>
                    <a:pt x="25945" y="15509"/>
                  </a:cubicBezTo>
                  <a:cubicBezTo>
                    <a:pt x="26530" y="15596"/>
                    <a:pt x="27194" y="15486"/>
                    <a:pt x="27657" y="15855"/>
                  </a:cubicBezTo>
                  <a:cubicBezTo>
                    <a:pt x="27936" y="16077"/>
                    <a:pt x="28074" y="16428"/>
                    <a:pt x="28182" y="16767"/>
                  </a:cubicBezTo>
                  <a:cubicBezTo>
                    <a:pt x="28582" y="18026"/>
                    <a:pt x="28731" y="19359"/>
                    <a:pt x="29210" y="20590"/>
                  </a:cubicBezTo>
                  <a:cubicBezTo>
                    <a:pt x="29690" y="21820"/>
                    <a:pt x="30612" y="22994"/>
                    <a:pt x="31903" y="23273"/>
                  </a:cubicBezTo>
                  <a:cubicBezTo>
                    <a:pt x="32027" y="23299"/>
                    <a:pt x="32138" y="23311"/>
                    <a:pt x="32238" y="23311"/>
                  </a:cubicBezTo>
                  <a:cubicBezTo>
                    <a:pt x="32988" y="23311"/>
                    <a:pt x="33187" y="22658"/>
                    <a:pt x="33846" y="22572"/>
                  </a:cubicBezTo>
                  <a:cubicBezTo>
                    <a:pt x="33897" y="22565"/>
                    <a:pt x="33946" y="22562"/>
                    <a:pt x="33995" y="22562"/>
                  </a:cubicBezTo>
                  <a:cubicBezTo>
                    <a:pt x="34551" y="22562"/>
                    <a:pt x="34923" y="22975"/>
                    <a:pt x="35500" y="22975"/>
                  </a:cubicBezTo>
                  <a:cubicBezTo>
                    <a:pt x="35682" y="22975"/>
                    <a:pt x="35884" y="22934"/>
                    <a:pt x="36119" y="22826"/>
                  </a:cubicBezTo>
                  <a:cubicBezTo>
                    <a:pt x="37705" y="22096"/>
                    <a:pt x="38432" y="20242"/>
                    <a:pt x="38708" y="18518"/>
                  </a:cubicBezTo>
                  <a:cubicBezTo>
                    <a:pt x="39094" y="16093"/>
                    <a:pt x="38875" y="13541"/>
                    <a:pt x="37864" y="11302"/>
                  </a:cubicBezTo>
                  <a:cubicBezTo>
                    <a:pt x="36853" y="9063"/>
                    <a:pt x="35015" y="7165"/>
                    <a:pt x="32721" y="6287"/>
                  </a:cubicBezTo>
                  <a:cubicBezTo>
                    <a:pt x="32503" y="6203"/>
                    <a:pt x="32272" y="6121"/>
                    <a:pt x="32121" y="5944"/>
                  </a:cubicBezTo>
                  <a:cubicBezTo>
                    <a:pt x="31937" y="5723"/>
                    <a:pt x="31922" y="5412"/>
                    <a:pt x="31904" y="5126"/>
                  </a:cubicBezTo>
                  <a:cubicBezTo>
                    <a:pt x="31834" y="3871"/>
                    <a:pt x="31547" y="2567"/>
                    <a:pt x="30725" y="1616"/>
                  </a:cubicBezTo>
                  <a:cubicBezTo>
                    <a:pt x="29786" y="530"/>
                    <a:pt x="28292" y="77"/>
                    <a:pt x="26858" y="11"/>
                  </a:cubicBezTo>
                  <a:cubicBezTo>
                    <a:pt x="26701" y="3"/>
                    <a:pt x="26545" y="0"/>
                    <a:pt x="26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1"/>
            <p:cNvSpPr/>
            <p:nvPr/>
          </p:nvSpPr>
          <p:spPr>
            <a:xfrm>
              <a:off x="4409650" y="1648425"/>
              <a:ext cx="222275" cy="263225"/>
            </a:xfrm>
            <a:custGeom>
              <a:avLst/>
              <a:gdLst/>
              <a:ahLst/>
              <a:cxnLst/>
              <a:rect l="l" t="t" r="r" b="b"/>
              <a:pathLst>
                <a:path w="8891" h="10529" extrusionOk="0">
                  <a:moveTo>
                    <a:pt x="5179" y="1"/>
                  </a:moveTo>
                  <a:cubicBezTo>
                    <a:pt x="3073" y="1"/>
                    <a:pt x="1030" y="2821"/>
                    <a:pt x="556" y="4594"/>
                  </a:cubicBezTo>
                  <a:cubicBezTo>
                    <a:pt x="1" y="6677"/>
                    <a:pt x="852" y="10250"/>
                    <a:pt x="3391" y="10514"/>
                  </a:cubicBezTo>
                  <a:cubicBezTo>
                    <a:pt x="3482" y="10523"/>
                    <a:pt x="3573" y="10528"/>
                    <a:pt x="3665" y="10528"/>
                  </a:cubicBezTo>
                  <a:cubicBezTo>
                    <a:pt x="4166" y="10528"/>
                    <a:pt x="4666" y="10389"/>
                    <a:pt x="5128" y="10190"/>
                  </a:cubicBezTo>
                  <a:cubicBezTo>
                    <a:pt x="6798" y="9472"/>
                    <a:pt x="8086" y="7924"/>
                    <a:pt x="8488" y="6151"/>
                  </a:cubicBezTo>
                  <a:cubicBezTo>
                    <a:pt x="8890" y="4378"/>
                    <a:pt x="8394" y="2424"/>
                    <a:pt x="7197" y="1057"/>
                  </a:cubicBezTo>
                  <a:cubicBezTo>
                    <a:pt x="6843" y="653"/>
                    <a:pt x="6418" y="291"/>
                    <a:pt x="5909" y="120"/>
                  </a:cubicBezTo>
                  <a:cubicBezTo>
                    <a:pt x="5667" y="39"/>
                    <a:pt x="5422" y="1"/>
                    <a:pt x="5179" y="1"/>
                  </a:cubicBezTo>
                  <a:close/>
                </a:path>
              </a:pathLst>
            </a:custGeom>
            <a:solidFill>
              <a:srgbClr val="FCE9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61"/>
            <p:cNvSpPr/>
            <p:nvPr/>
          </p:nvSpPr>
          <p:spPr>
            <a:xfrm>
              <a:off x="3784175" y="1715400"/>
              <a:ext cx="246325" cy="258675"/>
            </a:xfrm>
            <a:custGeom>
              <a:avLst/>
              <a:gdLst/>
              <a:ahLst/>
              <a:cxnLst/>
              <a:rect l="l" t="t" r="r" b="b"/>
              <a:pathLst>
                <a:path w="9853" h="10347" extrusionOk="0">
                  <a:moveTo>
                    <a:pt x="4677" y="1052"/>
                  </a:moveTo>
                  <a:cubicBezTo>
                    <a:pt x="6469" y="1052"/>
                    <a:pt x="8083" y="2566"/>
                    <a:pt x="8393" y="4641"/>
                  </a:cubicBezTo>
                  <a:cubicBezTo>
                    <a:pt x="8730" y="6894"/>
                    <a:pt x="7400" y="8967"/>
                    <a:pt x="5428" y="9262"/>
                  </a:cubicBezTo>
                  <a:cubicBezTo>
                    <a:pt x="5270" y="9285"/>
                    <a:pt x="5112" y="9297"/>
                    <a:pt x="4954" y="9297"/>
                  </a:cubicBezTo>
                  <a:cubicBezTo>
                    <a:pt x="4170" y="9297"/>
                    <a:pt x="3401" y="9010"/>
                    <a:pt x="2745" y="8462"/>
                  </a:cubicBezTo>
                  <a:cubicBezTo>
                    <a:pt x="1941" y="7789"/>
                    <a:pt x="1407" y="6810"/>
                    <a:pt x="1241" y="5708"/>
                  </a:cubicBezTo>
                  <a:cubicBezTo>
                    <a:pt x="1077" y="4606"/>
                    <a:pt x="1300" y="3515"/>
                    <a:pt x="1873" y="2638"/>
                  </a:cubicBezTo>
                  <a:cubicBezTo>
                    <a:pt x="2434" y="1778"/>
                    <a:pt x="3263" y="1228"/>
                    <a:pt x="4206" y="1087"/>
                  </a:cubicBezTo>
                  <a:cubicBezTo>
                    <a:pt x="4362" y="1062"/>
                    <a:pt x="4520" y="1052"/>
                    <a:pt x="4677" y="1052"/>
                  </a:cubicBezTo>
                  <a:close/>
                  <a:moveTo>
                    <a:pt x="4686" y="1"/>
                  </a:moveTo>
                  <a:cubicBezTo>
                    <a:pt x="4476" y="1"/>
                    <a:pt x="4264" y="17"/>
                    <a:pt x="4051" y="49"/>
                  </a:cubicBezTo>
                  <a:cubicBezTo>
                    <a:pt x="2807" y="235"/>
                    <a:pt x="1721" y="949"/>
                    <a:pt x="995" y="2063"/>
                  </a:cubicBezTo>
                  <a:cubicBezTo>
                    <a:pt x="282" y="3156"/>
                    <a:pt x="1" y="4506"/>
                    <a:pt x="204" y="5864"/>
                  </a:cubicBezTo>
                  <a:cubicBezTo>
                    <a:pt x="406" y="7221"/>
                    <a:pt x="1070" y="8429"/>
                    <a:pt x="2072" y="9266"/>
                  </a:cubicBezTo>
                  <a:cubicBezTo>
                    <a:pt x="2919" y="9975"/>
                    <a:pt x="3921" y="10346"/>
                    <a:pt x="4949" y="10346"/>
                  </a:cubicBezTo>
                  <a:cubicBezTo>
                    <a:pt x="5161" y="10346"/>
                    <a:pt x="5373" y="10330"/>
                    <a:pt x="5582" y="10299"/>
                  </a:cubicBezTo>
                  <a:cubicBezTo>
                    <a:pt x="8126" y="9919"/>
                    <a:pt x="9852" y="7311"/>
                    <a:pt x="9431" y="4485"/>
                  </a:cubicBezTo>
                  <a:cubicBezTo>
                    <a:pt x="9043" y="1895"/>
                    <a:pt x="6983" y="1"/>
                    <a:pt x="4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61"/>
            <p:cNvSpPr/>
            <p:nvPr/>
          </p:nvSpPr>
          <p:spPr>
            <a:xfrm>
              <a:off x="4052875" y="1590125"/>
              <a:ext cx="277025" cy="297925"/>
            </a:xfrm>
            <a:custGeom>
              <a:avLst/>
              <a:gdLst/>
              <a:ahLst/>
              <a:cxnLst/>
              <a:rect l="l" t="t" r="r" b="b"/>
              <a:pathLst>
                <a:path w="11081" h="11917" extrusionOk="0">
                  <a:moveTo>
                    <a:pt x="5383" y="1050"/>
                  </a:moveTo>
                  <a:cubicBezTo>
                    <a:pt x="6319" y="1050"/>
                    <a:pt x="7238" y="1394"/>
                    <a:pt x="8021" y="2048"/>
                  </a:cubicBezTo>
                  <a:cubicBezTo>
                    <a:pt x="8979" y="2847"/>
                    <a:pt x="9614" y="4010"/>
                    <a:pt x="9810" y="5321"/>
                  </a:cubicBezTo>
                  <a:cubicBezTo>
                    <a:pt x="10006" y="6633"/>
                    <a:pt x="9739" y="7930"/>
                    <a:pt x="9056" y="8974"/>
                  </a:cubicBezTo>
                  <a:cubicBezTo>
                    <a:pt x="8387" y="10000"/>
                    <a:pt x="7398" y="10657"/>
                    <a:pt x="6268" y="10825"/>
                  </a:cubicBezTo>
                  <a:cubicBezTo>
                    <a:pt x="6079" y="10853"/>
                    <a:pt x="5889" y="10867"/>
                    <a:pt x="5701" y="10867"/>
                  </a:cubicBezTo>
                  <a:cubicBezTo>
                    <a:pt x="4763" y="10867"/>
                    <a:pt x="3844" y="10523"/>
                    <a:pt x="3062" y="9870"/>
                  </a:cubicBezTo>
                  <a:cubicBezTo>
                    <a:pt x="2104" y="9071"/>
                    <a:pt x="1469" y="7907"/>
                    <a:pt x="1273" y="6597"/>
                  </a:cubicBezTo>
                  <a:cubicBezTo>
                    <a:pt x="1077" y="5285"/>
                    <a:pt x="1344" y="3988"/>
                    <a:pt x="2026" y="2943"/>
                  </a:cubicBezTo>
                  <a:cubicBezTo>
                    <a:pt x="2695" y="1918"/>
                    <a:pt x="3685" y="1261"/>
                    <a:pt x="4814" y="1092"/>
                  </a:cubicBezTo>
                  <a:cubicBezTo>
                    <a:pt x="5002" y="1065"/>
                    <a:pt x="5192" y="1050"/>
                    <a:pt x="5383" y="1050"/>
                  </a:cubicBezTo>
                  <a:close/>
                  <a:moveTo>
                    <a:pt x="5391" y="0"/>
                  </a:moveTo>
                  <a:cubicBezTo>
                    <a:pt x="5148" y="0"/>
                    <a:pt x="4904" y="19"/>
                    <a:pt x="4659" y="56"/>
                  </a:cubicBezTo>
                  <a:cubicBezTo>
                    <a:pt x="3229" y="268"/>
                    <a:pt x="1983" y="1090"/>
                    <a:pt x="1148" y="2370"/>
                  </a:cubicBezTo>
                  <a:cubicBezTo>
                    <a:pt x="325" y="3629"/>
                    <a:pt x="0" y="5187"/>
                    <a:pt x="234" y="6751"/>
                  </a:cubicBezTo>
                  <a:cubicBezTo>
                    <a:pt x="469" y="8317"/>
                    <a:pt x="1234" y="9711"/>
                    <a:pt x="2388" y="10676"/>
                  </a:cubicBezTo>
                  <a:cubicBezTo>
                    <a:pt x="3362" y="11488"/>
                    <a:pt x="4515" y="11916"/>
                    <a:pt x="5696" y="11916"/>
                  </a:cubicBezTo>
                  <a:cubicBezTo>
                    <a:pt x="5939" y="11916"/>
                    <a:pt x="6182" y="11899"/>
                    <a:pt x="6423" y="11862"/>
                  </a:cubicBezTo>
                  <a:cubicBezTo>
                    <a:pt x="7850" y="11650"/>
                    <a:pt x="9099" y="10828"/>
                    <a:pt x="9933" y="9548"/>
                  </a:cubicBezTo>
                  <a:cubicBezTo>
                    <a:pt x="10755" y="8288"/>
                    <a:pt x="11080" y="6733"/>
                    <a:pt x="10846" y="5167"/>
                  </a:cubicBezTo>
                  <a:cubicBezTo>
                    <a:pt x="10612" y="3601"/>
                    <a:pt x="9848" y="2207"/>
                    <a:pt x="8694" y="1242"/>
                  </a:cubicBezTo>
                  <a:cubicBezTo>
                    <a:pt x="7721" y="430"/>
                    <a:pt x="6571" y="0"/>
                    <a:pt x="53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61"/>
            <p:cNvSpPr/>
            <p:nvPr/>
          </p:nvSpPr>
          <p:spPr>
            <a:xfrm>
              <a:off x="3967075" y="1714300"/>
              <a:ext cx="102100" cy="60625"/>
            </a:xfrm>
            <a:custGeom>
              <a:avLst/>
              <a:gdLst/>
              <a:ahLst/>
              <a:cxnLst/>
              <a:rect l="l" t="t" r="r" b="b"/>
              <a:pathLst>
                <a:path w="4084" h="2425" extrusionOk="0">
                  <a:moveTo>
                    <a:pt x="3844" y="0"/>
                  </a:moveTo>
                  <a:cubicBezTo>
                    <a:pt x="2393" y="0"/>
                    <a:pt x="965" y="634"/>
                    <a:pt x="0" y="1732"/>
                  </a:cubicBezTo>
                  <a:lnTo>
                    <a:pt x="787" y="2425"/>
                  </a:lnTo>
                  <a:cubicBezTo>
                    <a:pt x="1546" y="1563"/>
                    <a:pt x="2712" y="1050"/>
                    <a:pt x="3855" y="1050"/>
                  </a:cubicBezTo>
                  <a:cubicBezTo>
                    <a:pt x="3914" y="1050"/>
                    <a:pt x="3973" y="1051"/>
                    <a:pt x="4032" y="1054"/>
                  </a:cubicBezTo>
                  <a:lnTo>
                    <a:pt x="4084" y="6"/>
                  </a:lnTo>
                  <a:cubicBezTo>
                    <a:pt x="4004" y="2"/>
                    <a:pt x="3924" y="0"/>
                    <a:pt x="38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61"/>
            <p:cNvSpPr/>
            <p:nvPr/>
          </p:nvSpPr>
          <p:spPr>
            <a:xfrm>
              <a:off x="4233250" y="4246350"/>
              <a:ext cx="2189825" cy="843200"/>
            </a:xfrm>
            <a:custGeom>
              <a:avLst/>
              <a:gdLst/>
              <a:ahLst/>
              <a:cxnLst/>
              <a:rect l="l" t="t" r="r" b="b"/>
              <a:pathLst>
                <a:path w="87593" h="33728" extrusionOk="0">
                  <a:moveTo>
                    <a:pt x="25908" y="1"/>
                  </a:moveTo>
                  <a:cubicBezTo>
                    <a:pt x="25063" y="1"/>
                    <a:pt x="24570" y="1111"/>
                    <a:pt x="24415" y="2003"/>
                  </a:cubicBezTo>
                  <a:cubicBezTo>
                    <a:pt x="23426" y="7670"/>
                    <a:pt x="23796" y="13711"/>
                    <a:pt x="25579" y="19223"/>
                  </a:cubicBezTo>
                  <a:lnTo>
                    <a:pt x="25579" y="19223"/>
                  </a:lnTo>
                  <a:cubicBezTo>
                    <a:pt x="24366" y="17176"/>
                    <a:pt x="22425" y="15116"/>
                    <a:pt x="21267" y="13649"/>
                  </a:cubicBezTo>
                  <a:cubicBezTo>
                    <a:pt x="18924" y="10679"/>
                    <a:pt x="16362" y="7887"/>
                    <a:pt x="13607" y="5295"/>
                  </a:cubicBezTo>
                  <a:cubicBezTo>
                    <a:pt x="13338" y="5043"/>
                    <a:pt x="13023" y="4774"/>
                    <a:pt x="12660" y="4774"/>
                  </a:cubicBezTo>
                  <a:cubicBezTo>
                    <a:pt x="12640" y="4774"/>
                    <a:pt x="12620" y="4775"/>
                    <a:pt x="12599" y="4777"/>
                  </a:cubicBezTo>
                  <a:cubicBezTo>
                    <a:pt x="11943" y="4829"/>
                    <a:pt x="11714" y="5670"/>
                    <a:pt x="11694" y="6328"/>
                  </a:cubicBezTo>
                  <a:cubicBezTo>
                    <a:pt x="11565" y="10404"/>
                    <a:pt x="12921" y="14418"/>
                    <a:pt x="14915" y="17976"/>
                  </a:cubicBezTo>
                  <a:cubicBezTo>
                    <a:pt x="16908" y="21534"/>
                    <a:pt x="19525" y="24697"/>
                    <a:pt x="22127" y="27838"/>
                  </a:cubicBezTo>
                  <a:cubicBezTo>
                    <a:pt x="19896" y="29269"/>
                    <a:pt x="17180" y="29691"/>
                    <a:pt x="14545" y="29965"/>
                  </a:cubicBezTo>
                  <a:cubicBezTo>
                    <a:pt x="11448" y="30288"/>
                    <a:pt x="8337" y="30449"/>
                    <a:pt x="5224" y="30449"/>
                  </a:cubicBezTo>
                  <a:cubicBezTo>
                    <a:pt x="4412" y="30449"/>
                    <a:pt x="3600" y="30438"/>
                    <a:pt x="2788" y="30416"/>
                  </a:cubicBezTo>
                  <a:cubicBezTo>
                    <a:pt x="2670" y="30413"/>
                    <a:pt x="2550" y="30411"/>
                    <a:pt x="2428" y="30411"/>
                  </a:cubicBezTo>
                  <a:cubicBezTo>
                    <a:pt x="1493" y="30411"/>
                    <a:pt x="483" y="30540"/>
                    <a:pt x="0" y="31308"/>
                  </a:cubicBezTo>
                  <a:cubicBezTo>
                    <a:pt x="1633" y="32817"/>
                    <a:pt x="3981" y="33062"/>
                    <a:pt x="6251" y="33062"/>
                  </a:cubicBezTo>
                  <a:cubicBezTo>
                    <a:pt x="6628" y="33062"/>
                    <a:pt x="7002" y="33055"/>
                    <a:pt x="7371" y="33046"/>
                  </a:cubicBezTo>
                  <a:cubicBezTo>
                    <a:pt x="7986" y="33031"/>
                    <a:pt x="8592" y="33025"/>
                    <a:pt x="9191" y="33025"/>
                  </a:cubicBezTo>
                  <a:cubicBezTo>
                    <a:pt x="15326" y="33025"/>
                    <a:pt x="20759" y="33728"/>
                    <a:pt x="26895" y="33728"/>
                  </a:cubicBezTo>
                  <a:cubicBezTo>
                    <a:pt x="27490" y="33728"/>
                    <a:pt x="28093" y="33721"/>
                    <a:pt x="28703" y="33707"/>
                  </a:cubicBezTo>
                  <a:cubicBezTo>
                    <a:pt x="40492" y="33427"/>
                    <a:pt x="53482" y="31948"/>
                    <a:pt x="65254" y="31242"/>
                  </a:cubicBezTo>
                  <a:cubicBezTo>
                    <a:pt x="72237" y="30822"/>
                    <a:pt x="79375" y="30213"/>
                    <a:pt x="85751" y="27330"/>
                  </a:cubicBezTo>
                  <a:cubicBezTo>
                    <a:pt x="86624" y="26934"/>
                    <a:pt x="87593" y="25826"/>
                    <a:pt x="86858" y="25211"/>
                  </a:cubicBezTo>
                  <a:cubicBezTo>
                    <a:pt x="86654" y="25040"/>
                    <a:pt x="86376" y="24994"/>
                    <a:pt x="86113" y="24961"/>
                  </a:cubicBezTo>
                  <a:cubicBezTo>
                    <a:pt x="85295" y="24856"/>
                    <a:pt x="84474" y="24813"/>
                    <a:pt x="83652" y="24813"/>
                  </a:cubicBezTo>
                  <a:cubicBezTo>
                    <a:pt x="79570" y="24813"/>
                    <a:pt x="75441" y="25883"/>
                    <a:pt x="71392" y="25883"/>
                  </a:cubicBezTo>
                  <a:cubicBezTo>
                    <a:pt x="70068" y="25883"/>
                    <a:pt x="68753" y="25769"/>
                    <a:pt x="67451" y="25465"/>
                  </a:cubicBezTo>
                  <a:cubicBezTo>
                    <a:pt x="67989" y="24575"/>
                    <a:pt x="68539" y="23655"/>
                    <a:pt x="68692" y="22627"/>
                  </a:cubicBezTo>
                  <a:cubicBezTo>
                    <a:pt x="68846" y="21598"/>
                    <a:pt x="68504" y="20422"/>
                    <a:pt x="67605" y="19896"/>
                  </a:cubicBezTo>
                  <a:cubicBezTo>
                    <a:pt x="67240" y="19682"/>
                    <a:pt x="66836" y="19598"/>
                    <a:pt x="66419" y="19598"/>
                  </a:cubicBezTo>
                  <a:cubicBezTo>
                    <a:pt x="65775" y="19598"/>
                    <a:pt x="65100" y="19799"/>
                    <a:pt x="64488" y="20029"/>
                  </a:cubicBezTo>
                  <a:cubicBezTo>
                    <a:pt x="61601" y="21119"/>
                    <a:pt x="58958" y="22763"/>
                    <a:pt x="56704" y="24871"/>
                  </a:cubicBezTo>
                  <a:cubicBezTo>
                    <a:pt x="57932" y="22623"/>
                    <a:pt x="58776" y="20186"/>
                    <a:pt x="59202" y="17661"/>
                  </a:cubicBezTo>
                  <a:cubicBezTo>
                    <a:pt x="59416" y="16383"/>
                    <a:pt x="59271" y="14684"/>
                    <a:pt x="58027" y="14322"/>
                  </a:cubicBezTo>
                  <a:cubicBezTo>
                    <a:pt x="57885" y="14281"/>
                    <a:pt x="57743" y="14263"/>
                    <a:pt x="57601" y="14263"/>
                  </a:cubicBezTo>
                  <a:cubicBezTo>
                    <a:pt x="56997" y="14263"/>
                    <a:pt x="56395" y="14595"/>
                    <a:pt x="55874" y="14940"/>
                  </a:cubicBezTo>
                  <a:cubicBezTo>
                    <a:pt x="52617" y="17095"/>
                    <a:pt x="49956" y="20138"/>
                    <a:pt x="48250" y="23650"/>
                  </a:cubicBezTo>
                  <a:lnTo>
                    <a:pt x="48250" y="23650"/>
                  </a:lnTo>
                  <a:cubicBezTo>
                    <a:pt x="49781" y="20386"/>
                    <a:pt x="50792" y="16899"/>
                    <a:pt x="51246" y="13320"/>
                  </a:cubicBezTo>
                  <a:cubicBezTo>
                    <a:pt x="51390" y="12180"/>
                    <a:pt x="51313" y="10734"/>
                    <a:pt x="50260" y="10271"/>
                  </a:cubicBezTo>
                  <a:cubicBezTo>
                    <a:pt x="50063" y="10185"/>
                    <a:pt x="49861" y="10147"/>
                    <a:pt x="49658" y="10147"/>
                  </a:cubicBezTo>
                  <a:cubicBezTo>
                    <a:pt x="48942" y="10147"/>
                    <a:pt x="48209" y="10616"/>
                    <a:pt x="47619" y="11089"/>
                  </a:cubicBezTo>
                  <a:cubicBezTo>
                    <a:pt x="44907" y="13265"/>
                    <a:pt x="42578" y="15915"/>
                    <a:pt x="40758" y="18877"/>
                  </a:cubicBezTo>
                  <a:lnTo>
                    <a:pt x="40758" y="18877"/>
                  </a:lnTo>
                  <a:cubicBezTo>
                    <a:pt x="42419" y="15066"/>
                    <a:pt x="43083" y="10818"/>
                    <a:pt x="42624" y="6685"/>
                  </a:cubicBezTo>
                  <a:cubicBezTo>
                    <a:pt x="42487" y="5451"/>
                    <a:pt x="41879" y="3912"/>
                    <a:pt x="40674" y="3912"/>
                  </a:cubicBezTo>
                  <a:cubicBezTo>
                    <a:pt x="40641" y="3912"/>
                    <a:pt x="40607" y="3914"/>
                    <a:pt x="40574" y="3916"/>
                  </a:cubicBezTo>
                  <a:cubicBezTo>
                    <a:pt x="39970" y="3958"/>
                    <a:pt x="39477" y="4399"/>
                    <a:pt x="39052" y="4831"/>
                  </a:cubicBezTo>
                  <a:cubicBezTo>
                    <a:pt x="35661" y="8277"/>
                    <a:pt x="33321" y="12730"/>
                    <a:pt x="32336" y="17461"/>
                  </a:cubicBezTo>
                  <a:lnTo>
                    <a:pt x="32336" y="17461"/>
                  </a:lnTo>
                  <a:cubicBezTo>
                    <a:pt x="32455" y="11568"/>
                    <a:pt x="30637" y="5632"/>
                    <a:pt x="27152" y="873"/>
                  </a:cubicBezTo>
                  <a:cubicBezTo>
                    <a:pt x="26874" y="495"/>
                    <a:pt x="26543" y="95"/>
                    <a:pt x="26081" y="16"/>
                  </a:cubicBezTo>
                  <a:cubicBezTo>
                    <a:pt x="26022" y="6"/>
                    <a:pt x="25964" y="1"/>
                    <a:pt x="25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61"/>
            <p:cNvSpPr/>
            <p:nvPr/>
          </p:nvSpPr>
          <p:spPr>
            <a:xfrm>
              <a:off x="5821450" y="4978075"/>
              <a:ext cx="1237450" cy="428100"/>
            </a:xfrm>
            <a:custGeom>
              <a:avLst/>
              <a:gdLst/>
              <a:ahLst/>
              <a:cxnLst/>
              <a:rect l="l" t="t" r="r" b="b"/>
              <a:pathLst>
                <a:path w="49498" h="17124" extrusionOk="0">
                  <a:moveTo>
                    <a:pt x="25440" y="0"/>
                  </a:moveTo>
                  <a:cubicBezTo>
                    <a:pt x="25061" y="0"/>
                    <a:pt x="24730" y="367"/>
                    <a:pt x="24502" y="703"/>
                  </a:cubicBezTo>
                  <a:cubicBezTo>
                    <a:pt x="22279" y="3986"/>
                    <a:pt x="20943" y="7863"/>
                    <a:pt x="20672" y="11818"/>
                  </a:cubicBezTo>
                  <a:cubicBezTo>
                    <a:pt x="19738" y="8729"/>
                    <a:pt x="18615" y="5701"/>
                    <a:pt x="17306" y="2751"/>
                  </a:cubicBezTo>
                  <a:cubicBezTo>
                    <a:pt x="14941" y="4936"/>
                    <a:pt x="15638" y="8720"/>
                    <a:pt x="15640" y="11938"/>
                  </a:cubicBezTo>
                  <a:cubicBezTo>
                    <a:pt x="15642" y="12204"/>
                    <a:pt x="15625" y="12498"/>
                    <a:pt x="15442" y="12691"/>
                  </a:cubicBezTo>
                  <a:cubicBezTo>
                    <a:pt x="15247" y="12900"/>
                    <a:pt x="14931" y="12921"/>
                    <a:pt x="14646" y="12931"/>
                  </a:cubicBezTo>
                  <a:lnTo>
                    <a:pt x="1" y="13392"/>
                  </a:lnTo>
                  <a:cubicBezTo>
                    <a:pt x="203" y="14069"/>
                    <a:pt x="1049" y="14264"/>
                    <a:pt x="1751" y="14343"/>
                  </a:cubicBezTo>
                  <a:cubicBezTo>
                    <a:pt x="9850" y="15245"/>
                    <a:pt x="17945" y="15656"/>
                    <a:pt x="26087" y="15827"/>
                  </a:cubicBezTo>
                  <a:cubicBezTo>
                    <a:pt x="32961" y="15972"/>
                    <a:pt x="39655" y="17123"/>
                    <a:pt x="46531" y="17123"/>
                  </a:cubicBezTo>
                  <a:cubicBezTo>
                    <a:pt x="47516" y="17123"/>
                    <a:pt x="48504" y="17100"/>
                    <a:pt x="49498" y="17046"/>
                  </a:cubicBezTo>
                  <a:cubicBezTo>
                    <a:pt x="46954" y="15347"/>
                    <a:pt x="44282" y="13759"/>
                    <a:pt x="41337" y="12927"/>
                  </a:cubicBezTo>
                  <a:cubicBezTo>
                    <a:pt x="40806" y="12776"/>
                    <a:pt x="40231" y="12631"/>
                    <a:pt x="39871" y="12212"/>
                  </a:cubicBezTo>
                  <a:cubicBezTo>
                    <a:pt x="38852" y="11033"/>
                    <a:pt x="40421" y="9124"/>
                    <a:pt x="39808" y="7691"/>
                  </a:cubicBezTo>
                  <a:cubicBezTo>
                    <a:pt x="39503" y="6977"/>
                    <a:pt x="38716" y="6624"/>
                    <a:pt x="37924" y="6624"/>
                  </a:cubicBezTo>
                  <a:cubicBezTo>
                    <a:pt x="37622" y="6624"/>
                    <a:pt x="37319" y="6675"/>
                    <a:pt x="37042" y="6777"/>
                  </a:cubicBezTo>
                  <a:cubicBezTo>
                    <a:pt x="36035" y="7147"/>
                    <a:pt x="35291" y="7991"/>
                    <a:pt x="34590" y="8802"/>
                  </a:cubicBezTo>
                  <a:lnTo>
                    <a:pt x="30421" y="13636"/>
                  </a:lnTo>
                  <a:cubicBezTo>
                    <a:pt x="29753" y="12855"/>
                    <a:pt x="28775" y="12886"/>
                    <a:pt x="28808" y="11860"/>
                  </a:cubicBezTo>
                  <a:cubicBezTo>
                    <a:pt x="28843" y="10836"/>
                    <a:pt x="29545" y="8350"/>
                    <a:pt x="28532" y="8350"/>
                  </a:cubicBezTo>
                  <a:cubicBezTo>
                    <a:pt x="28529" y="8350"/>
                    <a:pt x="28525" y="8350"/>
                    <a:pt x="28522" y="8350"/>
                  </a:cubicBezTo>
                  <a:cubicBezTo>
                    <a:pt x="27881" y="8360"/>
                    <a:pt x="27292" y="8918"/>
                    <a:pt x="26690" y="8918"/>
                  </a:cubicBezTo>
                  <a:cubicBezTo>
                    <a:pt x="26595" y="8918"/>
                    <a:pt x="26500" y="8904"/>
                    <a:pt x="26404" y="8872"/>
                  </a:cubicBezTo>
                  <a:cubicBezTo>
                    <a:pt x="27004" y="6245"/>
                    <a:pt x="26946" y="3509"/>
                    <a:pt x="26235" y="909"/>
                  </a:cubicBezTo>
                  <a:cubicBezTo>
                    <a:pt x="26134" y="540"/>
                    <a:pt x="25966" y="121"/>
                    <a:pt x="25596" y="21"/>
                  </a:cubicBezTo>
                  <a:cubicBezTo>
                    <a:pt x="25543" y="7"/>
                    <a:pt x="25491" y="0"/>
                    <a:pt x="254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61"/>
            <p:cNvSpPr/>
            <p:nvPr/>
          </p:nvSpPr>
          <p:spPr>
            <a:xfrm>
              <a:off x="1741150" y="4464850"/>
              <a:ext cx="780025" cy="801625"/>
            </a:xfrm>
            <a:custGeom>
              <a:avLst/>
              <a:gdLst/>
              <a:ahLst/>
              <a:cxnLst/>
              <a:rect l="l" t="t" r="r" b="b"/>
              <a:pathLst>
                <a:path w="31201" h="32065" extrusionOk="0">
                  <a:moveTo>
                    <a:pt x="12862" y="9761"/>
                  </a:moveTo>
                  <a:cubicBezTo>
                    <a:pt x="12862" y="9761"/>
                    <a:pt x="12862" y="9761"/>
                    <a:pt x="12862" y="9761"/>
                  </a:cubicBezTo>
                  <a:lnTo>
                    <a:pt x="12862" y="9761"/>
                  </a:lnTo>
                  <a:cubicBezTo>
                    <a:pt x="12862" y="9761"/>
                    <a:pt x="12862" y="9761"/>
                    <a:pt x="12862" y="9761"/>
                  </a:cubicBezTo>
                  <a:close/>
                  <a:moveTo>
                    <a:pt x="25425" y="0"/>
                  </a:moveTo>
                  <a:lnTo>
                    <a:pt x="25425" y="0"/>
                  </a:lnTo>
                  <a:cubicBezTo>
                    <a:pt x="24030" y="834"/>
                    <a:pt x="23445" y="2527"/>
                    <a:pt x="22992" y="4089"/>
                  </a:cubicBezTo>
                  <a:cubicBezTo>
                    <a:pt x="20823" y="11549"/>
                    <a:pt x="19234" y="19163"/>
                    <a:pt x="18239" y="26868"/>
                  </a:cubicBezTo>
                  <a:lnTo>
                    <a:pt x="17733" y="19984"/>
                  </a:lnTo>
                  <a:cubicBezTo>
                    <a:pt x="15915" y="22004"/>
                    <a:pt x="14799" y="24644"/>
                    <a:pt x="14609" y="27355"/>
                  </a:cubicBezTo>
                  <a:lnTo>
                    <a:pt x="14609" y="27355"/>
                  </a:lnTo>
                  <a:cubicBezTo>
                    <a:pt x="14938" y="21435"/>
                    <a:pt x="14349" y="15500"/>
                    <a:pt x="12862" y="9761"/>
                  </a:cubicBezTo>
                  <a:lnTo>
                    <a:pt x="12862" y="9761"/>
                  </a:lnTo>
                  <a:cubicBezTo>
                    <a:pt x="13389" y="11796"/>
                    <a:pt x="11480" y="16575"/>
                    <a:pt x="11409" y="18934"/>
                  </a:cubicBezTo>
                  <a:cubicBezTo>
                    <a:pt x="11344" y="21106"/>
                    <a:pt x="11800" y="23623"/>
                    <a:pt x="11133" y="25742"/>
                  </a:cubicBezTo>
                  <a:cubicBezTo>
                    <a:pt x="9661" y="30410"/>
                    <a:pt x="4229" y="30812"/>
                    <a:pt x="0" y="31244"/>
                  </a:cubicBezTo>
                  <a:cubicBezTo>
                    <a:pt x="2813" y="31800"/>
                    <a:pt x="5703" y="32065"/>
                    <a:pt x="8608" y="32065"/>
                  </a:cubicBezTo>
                  <a:cubicBezTo>
                    <a:pt x="15176" y="32065"/>
                    <a:pt x="21818" y="30710"/>
                    <a:pt x="27804" y="28300"/>
                  </a:cubicBezTo>
                  <a:cubicBezTo>
                    <a:pt x="29377" y="27667"/>
                    <a:pt x="31201" y="26467"/>
                    <a:pt x="30914" y="24795"/>
                  </a:cubicBezTo>
                  <a:lnTo>
                    <a:pt x="30914" y="24795"/>
                  </a:lnTo>
                  <a:cubicBezTo>
                    <a:pt x="30661" y="25057"/>
                    <a:pt x="30332" y="25171"/>
                    <a:pt x="29987" y="25171"/>
                  </a:cubicBezTo>
                  <a:cubicBezTo>
                    <a:pt x="29265" y="25171"/>
                    <a:pt x="28475" y="24670"/>
                    <a:pt x="28165" y="23973"/>
                  </a:cubicBezTo>
                  <a:cubicBezTo>
                    <a:pt x="27704" y="22941"/>
                    <a:pt x="27956" y="21747"/>
                    <a:pt x="28216" y="20650"/>
                  </a:cubicBezTo>
                  <a:lnTo>
                    <a:pt x="28216" y="20650"/>
                  </a:lnTo>
                  <a:cubicBezTo>
                    <a:pt x="26870" y="22237"/>
                    <a:pt x="25902" y="24108"/>
                    <a:pt x="25380" y="26124"/>
                  </a:cubicBezTo>
                  <a:cubicBezTo>
                    <a:pt x="25105" y="25458"/>
                    <a:pt x="24994" y="24737"/>
                    <a:pt x="25057" y="24020"/>
                  </a:cubicBezTo>
                  <a:lnTo>
                    <a:pt x="25057" y="24020"/>
                  </a:lnTo>
                  <a:cubicBezTo>
                    <a:pt x="23320" y="25368"/>
                    <a:pt x="22104" y="27370"/>
                    <a:pt x="21708" y="29533"/>
                  </a:cubicBezTo>
                  <a:cubicBezTo>
                    <a:pt x="22947" y="19689"/>
                    <a:pt x="24186" y="9844"/>
                    <a:pt x="25425" y="0"/>
                  </a:cubicBezTo>
                  <a:close/>
                </a:path>
              </a:pathLst>
            </a:custGeom>
            <a:solidFill>
              <a:schemeClr val="accent3">
                <a:alpha val="586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Google Shape;1961;p94">
                <a:extLst>
                  <a:ext uri="{FF2B5EF4-FFF2-40B4-BE49-F238E27FC236}">
                    <a16:creationId xmlns:a16="http://schemas.microsoft.com/office/drawing/2014/main" id="{C635E653-1D38-5CDB-CC37-7B3693DFF5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704" y="3277808"/>
                <a:ext cx="4935382" cy="7797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302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Poppins"/>
                  <a:buChar char="●"/>
                  <a:defRPr sz="16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302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Poppins"/>
                  <a:buChar char="○"/>
                  <a:defRPr sz="16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302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Poppins"/>
                  <a:buChar char="■"/>
                  <a:defRPr sz="16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302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Poppins"/>
                  <a:buChar char="●"/>
                  <a:defRPr sz="16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302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Poppins"/>
                  <a:buChar char="○"/>
                  <a:defRPr sz="16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302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Poppins"/>
                  <a:buChar char="■"/>
                  <a:defRPr sz="16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302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Poppins"/>
                  <a:buChar char="●"/>
                  <a:defRPr sz="16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302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Poppins"/>
                  <a:buChar char="○"/>
                  <a:defRPr sz="16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302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dk2"/>
                  </a:buClr>
                  <a:buSzPts val="1600"/>
                  <a:buFont typeface="Poppins"/>
                  <a:buChar char="■"/>
                  <a:defRPr sz="1600" b="0" i="0" u="none" strike="noStrike" cap="none">
                    <a:solidFill>
                      <a:schemeClr val="dk2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0" indent="0"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ar-AE" sz="1800" i="1" smtClean="0">
                              <a:latin typeface="Cambria Math" panose="02040503050406030204" pitchFamily="18" charset="0"/>
                            </a:rPr>
                            <m:t>−ТБУ</m:t>
                          </m:r>
                        </m:num>
                        <m:den>
                          <m:r>
                            <a:rPr lang="ar-AE" sz="180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ar-AE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80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  <m:r>
                            <a:rPr lang="ar-AE" sz="1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121</m:t>
                          </m:r>
                          <m:r>
                            <a:rPr lang="ar-AE" sz="18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74</m:t>
                          </m:r>
                        </m:num>
                        <m:den>
                          <m:r>
                            <a:rPr lang="ar-AE" sz="1800" i="1" smtClean="0">
                              <a:latin typeface="Cambria Math" panose="02040503050406030204" pitchFamily="18" charset="0"/>
                            </a:rPr>
                            <m:t>200</m:t>
                          </m:r>
                        </m:den>
                      </m:f>
                      <m:r>
                        <a:rPr lang="ar-AE" sz="1800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ar-AE" sz="1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ar-AE" sz="18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 sz="1800" i="1" smtClean="0"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ar-AE" sz="180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49" name="Google Shape;1961;p94">
                <a:extLst>
                  <a:ext uri="{FF2B5EF4-FFF2-40B4-BE49-F238E27FC236}">
                    <a16:creationId xmlns:a16="http://schemas.microsoft.com/office/drawing/2014/main" id="{C635E653-1D38-5CDB-CC37-7B3693DFF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04" y="3277808"/>
                <a:ext cx="4935382" cy="779745"/>
              </a:xfrm>
              <a:prstGeom prst="rect">
                <a:avLst/>
              </a:prstGeom>
              <a:blipFill>
                <a:blip r:embed="rId4"/>
                <a:stretch>
                  <a:fillRect b="-304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77"/>
          <p:cNvSpPr/>
          <p:nvPr/>
        </p:nvSpPr>
        <p:spPr>
          <a:xfrm>
            <a:off x="7130960" y="3731100"/>
            <a:ext cx="2025600" cy="141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0" name="Google Shape;4870;p126"/>
          <p:cNvSpPr txBox="1">
            <a:spLocks noGrp="1"/>
          </p:cNvSpPr>
          <p:nvPr>
            <p:ph type="title"/>
          </p:nvPr>
        </p:nvSpPr>
        <p:spPr>
          <a:xfrm>
            <a:off x="-1089132" y="99890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Segoe Script" panose="030B0504020000000003" pitchFamily="66" charset="0"/>
              </a:rPr>
              <a:t>Вывод</a:t>
            </a:r>
            <a:br>
              <a:rPr lang="ru-RU" dirty="0"/>
            </a:b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8380A-E2EC-702F-D362-D2603B65D107}"/>
              </a:ext>
            </a:extLst>
          </p:cNvPr>
          <p:cNvSpPr txBox="1"/>
          <p:nvPr/>
        </p:nvSpPr>
        <p:spPr>
          <a:xfrm>
            <a:off x="802948" y="1833086"/>
            <a:ext cx="5092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latin typeface="+mn-lt"/>
              </a:rPr>
              <a:t>Так как запас финансовой прочности (ЗФП) равен 0,39, значит положение компании является нестабильным. То есть банкротство не исключено и необходим постоянный контроль.</a:t>
            </a:r>
          </a:p>
        </p:txBody>
      </p:sp>
      <p:grpSp>
        <p:nvGrpSpPr>
          <p:cNvPr id="26" name="Google Shape;1220;p77">
            <a:extLst>
              <a:ext uri="{FF2B5EF4-FFF2-40B4-BE49-F238E27FC236}">
                <a16:creationId xmlns:a16="http://schemas.microsoft.com/office/drawing/2014/main" id="{B1433963-05DF-E5D2-2ACE-2FDB4C45D65F}"/>
              </a:ext>
            </a:extLst>
          </p:cNvPr>
          <p:cNvGrpSpPr/>
          <p:nvPr/>
        </p:nvGrpSpPr>
        <p:grpSpPr>
          <a:xfrm>
            <a:off x="6845004" y="1477854"/>
            <a:ext cx="2124768" cy="3167744"/>
            <a:chOff x="3509611" y="1493495"/>
            <a:chExt cx="2124768" cy="3167744"/>
          </a:xfrm>
        </p:grpSpPr>
        <p:sp>
          <p:nvSpPr>
            <p:cNvPr id="27" name="Google Shape;1221;p77">
              <a:extLst>
                <a:ext uri="{FF2B5EF4-FFF2-40B4-BE49-F238E27FC236}">
                  <a16:creationId xmlns:a16="http://schemas.microsoft.com/office/drawing/2014/main" id="{595EAB3A-77A3-E2D3-D2CF-5B4F7C3A1B68}"/>
                </a:ext>
              </a:extLst>
            </p:cNvPr>
            <p:cNvSpPr/>
            <p:nvPr/>
          </p:nvSpPr>
          <p:spPr>
            <a:xfrm>
              <a:off x="3951722" y="3844944"/>
              <a:ext cx="1494300" cy="219900"/>
            </a:xfrm>
            <a:prstGeom prst="ellipse">
              <a:avLst/>
            </a:prstGeom>
            <a:solidFill>
              <a:schemeClr val="accent3">
                <a:alpha val="568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1222;p77">
              <a:extLst>
                <a:ext uri="{FF2B5EF4-FFF2-40B4-BE49-F238E27FC236}">
                  <a16:creationId xmlns:a16="http://schemas.microsoft.com/office/drawing/2014/main" id="{9FDC6ADD-F677-3764-92F4-B8EB8C0F5606}"/>
                </a:ext>
              </a:extLst>
            </p:cNvPr>
            <p:cNvGrpSpPr/>
            <p:nvPr/>
          </p:nvGrpSpPr>
          <p:grpSpPr>
            <a:xfrm>
              <a:off x="3509611" y="1493495"/>
              <a:ext cx="2124768" cy="3167744"/>
              <a:chOff x="1508125" y="238100"/>
              <a:chExt cx="3319950" cy="4949600"/>
            </a:xfrm>
          </p:grpSpPr>
          <p:sp>
            <p:nvSpPr>
              <p:cNvPr id="29" name="Google Shape;1223;p77">
                <a:extLst>
                  <a:ext uri="{FF2B5EF4-FFF2-40B4-BE49-F238E27FC236}">
                    <a16:creationId xmlns:a16="http://schemas.microsoft.com/office/drawing/2014/main" id="{F5DC6A8A-630F-EA52-5DBC-6D900F33483C}"/>
                  </a:ext>
                </a:extLst>
              </p:cNvPr>
              <p:cNvSpPr/>
              <p:nvPr/>
            </p:nvSpPr>
            <p:spPr>
              <a:xfrm>
                <a:off x="1989150" y="3751350"/>
                <a:ext cx="930600" cy="1436350"/>
              </a:xfrm>
              <a:custGeom>
                <a:avLst/>
                <a:gdLst/>
                <a:ahLst/>
                <a:cxnLst/>
                <a:rect l="l" t="t" r="r" b="b"/>
                <a:pathLst>
                  <a:path w="37224" h="57454" extrusionOk="0">
                    <a:moveTo>
                      <a:pt x="9126" y="1"/>
                    </a:moveTo>
                    <a:cubicBezTo>
                      <a:pt x="4776" y="1"/>
                      <a:pt x="1" y="4845"/>
                      <a:pt x="809" y="7596"/>
                    </a:cubicBezTo>
                    <a:cubicBezTo>
                      <a:pt x="1167" y="8815"/>
                      <a:pt x="4643" y="14714"/>
                      <a:pt x="5406" y="15731"/>
                    </a:cubicBezTo>
                    <a:cubicBezTo>
                      <a:pt x="12461" y="25131"/>
                      <a:pt x="19410" y="34774"/>
                      <a:pt x="23910" y="45632"/>
                    </a:cubicBezTo>
                    <a:cubicBezTo>
                      <a:pt x="24562" y="47207"/>
                      <a:pt x="25172" y="48910"/>
                      <a:pt x="24840" y="50582"/>
                    </a:cubicBezTo>
                    <a:cubicBezTo>
                      <a:pt x="24600" y="51797"/>
                      <a:pt x="23873" y="52894"/>
                      <a:pt x="23749" y="54126"/>
                    </a:cubicBezTo>
                    <a:cubicBezTo>
                      <a:pt x="23634" y="55258"/>
                      <a:pt x="24412" y="56616"/>
                      <a:pt x="25475" y="56616"/>
                    </a:cubicBezTo>
                    <a:cubicBezTo>
                      <a:pt x="25570" y="56616"/>
                      <a:pt x="25667" y="56605"/>
                      <a:pt x="25766" y="56582"/>
                    </a:cubicBezTo>
                    <a:cubicBezTo>
                      <a:pt x="25836" y="57190"/>
                      <a:pt x="26454" y="57453"/>
                      <a:pt x="27102" y="57453"/>
                    </a:cubicBezTo>
                    <a:cubicBezTo>
                      <a:pt x="27393" y="57453"/>
                      <a:pt x="27690" y="57400"/>
                      <a:pt x="27946" y="57302"/>
                    </a:cubicBezTo>
                    <a:cubicBezTo>
                      <a:pt x="28602" y="57048"/>
                      <a:pt x="29285" y="56647"/>
                      <a:pt x="29954" y="56647"/>
                    </a:cubicBezTo>
                    <a:cubicBezTo>
                      <a:pt x="30129" y="56647"/>
                      <a:pt x="30303" y="56675"/>
                      <a:pt x="30475" y="56739"/>
                    </a:cubicBezTo>
                    <a:cubicBezTo>
                      <a:pt x="30797" y="56860"/>
                      <a:pt x="31065" y="57104"/>
                      <a:pt x="31396" y="57203"/>
                    </a:cubicBezTo>
                    <a:cubicBezTo>
                      <a:pt x="31507" y="57236"/>
                      <a:pt x="31618" y="57251"/>
                      <a:pt x="31727" y="57251"/>
                    </a:cubicBezTo>
                    <a:cubicBezTo>
                      <a:pt x="32412" y="57251"/>
                      <a:pt x="33045" y="56654"/>
                      <a:pt x="33506" y="56089"/>
                    </a:cubicBezTo>
                    <a:cubicBezTo>
                      <a:pt x="34604" y="54743"/>
                      <a:pt x="35584" y="53305"/>
                      <a:pt x="36437" y="51792"/>
                    </a:cubicBezTo>
                    <a:cubicBezTo>
                      <a:pt x="36796" y="51156"/>
                      <a:pt x="37138" y="50478"/>
                      <a:pt x="37165" y="49748"/>
                    </a:cubicBezTo>
                    <a:cubicBezTo>
                      <a:pt x="37224" y="48118"/>
                      <a:pt x="35766" y="46907"/>
                      <a:pt x="34762" y="45621"/>
                    </a:cubicBezTo>
                    <a:cubicBezTo>
                      <a:pt x="33281" y="43724"/>
                      <a:pt x="32661" y="41261"/>
                      <a:pt x="32626" y="38854"/>
                    </a:cubicBezTo>
                    <a:cubicBezTo>
                      <a:pt x="32592" y="36447"/>
                      <a:pt x="33100" y="34066"/>
                      <a:pt x="33677" y="31730"/>
                    </a:cubicBezTo>
                    <a:cubicBezTo>
                      <a:pt x="33966" y="30560"/>
                      <a:pt x="34275" y="29376"/>
                      <a:pt x="34249" y="28171"/>
                    </a:cubicBezTo>
                    <a:cubicBezTo>
                      <a:pt x="34224" y="26965"/>
                      <a:pt x="33819" y="25711"/>
                      <a:pt x="32899" y="24933"/>
                    </a:cubicBezTo>
                    <a:cubicBezTo>
                      <a:pt x="31371" y="23640"/>
                      <a:pt x="29037" y="24037"/>
                      <a:pt x="27209" y="23224"/>
                    </a:cubicBezTo>
                    <a:cubicBezTo>
                      <a:pt x="25249" y="22353"/>
                      <a:pt x="24182" y="20266"/>
                      <a:pt x="23221" y="18348"/>
                    </a:cubicBezTo>
                    <a:cubicBezTo>
                      <a:pt x="21400" y="14716"/>
                      <a:pt x="19430" y="11168"/>
                      <a:pt x="17315" y="7703"/>
                    </a:cubicBezTo>
                    <a:cubicBezTo>
                      <a:pt x="15995" y="5546"/>
                      <a:pt x="14609" y="3406"/>
                      <a:pt x="12853" y="1586"/>
                    </a:cubicBezTo>
                    <a:cubicBezTo>
                      <a:pt x="11769" y="462"/>
                      <a:pt x="10468" y="1"/>
                      <a:pt x="9126" y="1"/>
                    </a:cubicBez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224;p77">
                <a:extLst>
                  <a:ext uri="{FF2B5EF4-FFF2-40B4-BE49-F238E27FC236}">
                    <a16:creationId xmlns:a16="http://schemas.microsoft.com/office/drawing/2014/main" id="{F3EE0F34-566A-DD5D-BD01-EEA6310457A8}"/>
                  </a:ext>
                </a:extLst>
              </p:cNvPr>
              <p:cNvSpPr/>
              <p:nvPr/>
            </p:nvSpPr>
            <p:spPr>
              <a:xfrm>
                <a:off x="2661850" y="4327825"/>
                <a:ext cx="184175" cy="344150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13766" extrusionOk="0">
                    <a:moveTo>
                      <a:pt x="0" y="1"/>
                    </a:moveTo>
                    <a:cubicBezTo>
                      <a:pt x="1312" y="1565"/>
                      <a:pt x="2417" y="3144"/>
                      <a:pt x="3240" y="4634"/>
                    </a:cubicBezTo>
                    <a:cubicBezTo>
                      <a:pt x="4581" y="7059"/>
                      <a:pt x="5039" y="9665"/>
                      <a:pt x="5521" y="12358"/>
                    </a:cubicBezTo>
                    <a:cubicBezTo>
                      <a:pt x="5606" y="12833"/>
                      <a:pt x="5707" y="13301"/>
                      <a:pt x="5816" y="13765"/>
                    </a:cubicBezTo>
                    <a:cubicBezTo>
                      <a:pt x="5985" y="12050"/>
                      <a:pt x="6355" y="10348"/>
                      <a:pt x="6769" y="8670"/>
                    </a:cubicBezTo>
                    <a:cubicBezTo>
                      <a:pt x="7058" y="7500"/>
                      <a:pt x="7367" y="6317"/>
                      <a:pt x="7341" y="5111"/>
                    </a:cubicBezTo>
                    <a:cubicBezTo>
                      <a:pt x="7316" y="3906"/>
                      <a:pt x="6911" y="2652"/>
                      <a:pt x="5991" y="1874"/>
                    </a:cubicBezTo>
                    <a:cubicBezTo>
                      <a:pt x="4463" y="581"/>
                      <a:pt x="2129" y="978"/>
                      <a:pt x="301" y="165"/>
                    </a:cubicBezTo>
                    <a:cubicBezTo>
                      <a:pt x="195" y="118"/>
                      <a:pt x="102" y="55"/>
                      <a:pt x="0" y="1"/>
                    </a:cubicBezTo>
                    <a:close/>
                  </a:path>
                </a:pathLst>
              </a:custGeom>
              <a:solidFill>
                <a:srgbClr val="F3E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225;p77">
                <a:extLst>
                  <a:ext uri="{FF2B5EF4-FFF2-40B4-BE49-F238E27FC236}">
                    <a16:creationId xmlns:a16="http://schemas.microsoft.com/office/drawing/2014/main" id="{B675611A-68BD-4E76-0C26-133A10430091}"/>
                  </a:ext>
                </a:extLst>
              </p:cNvPr>
              <p:cNvSpPr/>
              <p:nvPr/>
            </p:nvSpPr>
            <p:spPr>
              <a:xfrm>
                <a:off x="2768850" y="4908450"/>
                <a:ext cx="150625" cy="274175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10967" extrusionOk="0">
                    <a:moveTo>
                      <a:pt x="4127" y="0"/>
                    </a:moveTo>
                    <a:lnTo>
                      <a:pt x="4127" y="0"/>
                    </a:lnTo>
                    <a:cubicBezTo>
                      <a:pt x="4917" y="4771"/>
                      <a:pt x="3206" y="7956"/>
                      <a:pt x="0" y="10819"/>
                    </a:cubicBezTo>
                    <a:cubicBezTo>
                      <a:pt x="69" y="10852"/>
                      <a:pt x="133" y="10897"/>
                      <a:pt x="208" y="10919"/>
                    </a:cubicBezTo>
                    <a:cubicBezTo>
                      <a:pt x="319" y="10952"/>
                      <a:pt x="430" y="10967"/>
                      <a:pt x="539" y="10967"/>
                    </a:cubicBezTo>
                    <a:cubicBezTo>
                      <a:pt x="1224" y="10967"/>
                      <a:pt x="1856" y="10370"/>
                      <a:pt x="2318" y="9805"/>
                    </a:cubicBezTo>
                    <a:cubicBezTo>
                      <a:pt x="3415" y="8458"/>
                      <a:pt x="4396" y="7021"/>
                      <a:pt x="5248" y="5508"/>
                    </a:cubicBezTo>
                    <a:cubicBezTo>
                      <a:pt x="5606" y="4872"/>
                      <a:pt x="5950" y="4194"/>
                      <a:pt x="5977" y="3464"/>
                    </a:cubicBezTo>
                    <a:cubicBezTo>
                      <a:pt x="6025" y="2116"/>
                      <a:pt x="5039" y="1055"/>
                      <a:pt x="4127" y="0"/>
                    </a:cubicBezTo>
                    <a:close/>
                  </a:path>
                </a:pathLst>
              </a:custGeom>
              <a:solidFill>
                <a:srgbClr val="F3E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226;p77">
                <a:extLst>
                  <a:ext uri="{FF2B5EF4-FFF2-40B4-BE49-F238E27FC236}">
                    <a16:creationId xmlns:a16="http://schemas.microsoft.com/office/drawing/2014/main" id="{28D7F5FD-3F70-0BD4-6BE4-F1B155BACFAA}"/>
                  </a:ext>
                </a:extLst>
              </p:cNvPr>
              <p:cNvSpPr/>
              <p:nvPr/>
            </p:nvSpPr>
            <p:spPr>
              <a:xfrm>
                <a:off x="1989150" y="3751350"/>
                <a:ext cx="603925" cy="502750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0110" extrusionOk="0">
                    <a:moveTo>
                      <a:pt x="9126" y="1"/>
                    </a:moveTo>
                    <a:cubicBezTo>
                      <a:pt x="4776" y="1"/>
                      <a:pt x="1" y="4845"/>
                      <a:pt x="808" y="7596"/>
                    </a:cubicBezTo>
                    <a:cubicBezTo>
                      <a:pt x="1005" y="8266"/>
                      <a:pt x="2142" y="10345"/>
                      <a:pt x="3252" y="12253"/>
                    </a:cubicBezTo>
                    <a:cubicBezTo>
                      <a:pt x="4509" y="11837"/>
                      <a:pt x="5808" y="11646"/>
                      <a:pt x="7128" y="11646"/>
                    </a:cubicBezTo>
                    <a:cubicBezTo>
                      <a:pt x="13048" y="11646"/>
                      <a:pt x="19386" y="15488"/>
                      <a:pt x="24157" y="20109"/>
                    </a:cubicBezTo>
                    <a:cubicBezTo>
                      <a:pt x="23821" y="19533"/>
                      <a:pt x="23514" y="18934"/>
                      <a:pt x="23221" y="18348"/>
                    </a:cubicBezTo>
                    <a:cubicBezTo>
                      <a:pt x="21401" y="14720"/>
                      <a:pt x="19432" y="11172"/>
                      <a:pt x="17314" y="7703"/>
                    </a:cubicBezTo>
                    <a:cubicBezTo>
                      <a:pt x="15995" y="5546"/>
                      <a:pt x="14609" y="3406"/>
                      <a:pt x="12853" y="1586"/>
                    </a:cubicBezTo>
                    <a:cubicBezTo>
                      <a:pt x="11769" y="462"/>
                      <a:pt x="10468" y="1"/>
                      <a:pt x="9126" y="1"/>
                    </a:cubicBezTo>
                    <a:close/>
                  </a:path>
                </a:pathLst>
              </a:custGeom>
              <a:solidFill>
                <a:srgbClr val="F3E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227;p77">
                <a:extLst>
                  <a:ext uri="{FF2B5EF4-FFF2-40B4-BE49-F238E27FC236}">
                    <a16:creationId xmlns:a16="http://schemas.microsoft.com/office/drawing/2014/main" id="{8931D7AB-4ABC-5FED-0319-E066D4A8852E}"/>
                  </a:ext>
                </a:extLst>
              </p:cNvPr>
              <p:cNvSpPr/>
              <p:nvPr/>
            </p:nvSpPr>
            <p:spPr>
              <a:xfrm>
                <a:off x="1604350" y="2812225"/>
                <a:ext cx="1899650" cy="1154825"/>
              </a:xfrm>
              <a:custGeom>
                <a:avLst/>
                <a:gdLst/>
                <a:ahLst/>
                <a:cxnLst/>
                <a:rect l="l" t="t" r="r" b="b"/>
                <a:pathLst>
                  <a:path w="75986" h="46193" extrusionOk="0">
                    <a:moveTo>
                      <a:pt x="11967" y="1"/>
                    </a:moveTo>
                    <a:cubicBezTo>
                      <a:pt x="11825" y="1"/>
                      <a:pt x="11684" y="2"/>
                      <a:pt x="11542" y="4"/>
                    </a:cubicBezTo>
                    <a:cubicBezTo>
                      <a:pt x="8945" y="38"/>
                      <a:pt x="6277" y="414"/>
                      <a:pt x="4028" y="1714"/>
                    </a:cubicBezTo>
                    <a:cubicBezTo>
                      <a:pt x="1779" y="3012"/>
                      <a:pt x="17" y="5377"/>
                      <a:pt x="5" y="7975"/>
                    </a:cubicBezTo>
                    <a:cubicBezTo>
                      <a:pt x="0" y="9160"/>
                      <a:pt x="349" y="10321"/>
                      <a:pt x="788" y="11423"/>
                    </a:cubicBezTo>
                    <a:cubicBezTo>
                      <a:pt x="2077" y="14658"/>
                      <a:pt x="4194" y="17560"/>
                      <a:pt x="6881" y="19777"/>
                    </a:cubicBezTo>
                    <a:cubicBezTo>
                      <a:pt x="10020" y="22367"/>
                      <a:pt x="13829" y="23973"/>
                      <a:pt x="17457" y="25817"/>
                    </a:cubicBezTo>
                    <a:cubicBezTo>
                      <a:pt x="27988" y="31170"/>
                      <a:pt x="37421" y="38783"/>
                      <a:pt x="48600" y="42604"/>
                    </a:cubicBezTo>
                    <a:cubicBezTo>
                      <a:pt x="54470" y="44612"/>
                      <a:pt x="60662" y="45509"/>
                      <a:pt x="66840" y="46080"/>
                    </a:cubicBezTo>
                    <a:cubicBezTo>
                      <a:pt x="67530" y="46144"/>
                      <a:pt x="68249" y="46193"/>
                      <a:pt x="68966" y="46193"/>
                    </a:cubicBezTo>
                    <a:cubicBezTo>
                      <a:pt x="70950" y="46193"/>
                      <a:pt x="72913" y="45821"/>
                      <a:pt x="74168" y="44370"/>
                    </a:cubicBezTo>
                    <a:cubicBezTo>
                      <a:pt x="75164" y="43218"/>
                      <a:pt x="75463" y="41626"/>
                      <a:pt x="75594" y="40108"/>
                    </a:cubicBezTo>
                    <a:cubicBezTo>
                      <a:pt x="75985" y="35617"/>
                      <a:pt x="75235" y="31032"/>
                      <a:pt x="73435" y="26900"/>
                    </a:cubicBezTo>
                    <a:cubicBezTo>
                      <a:pt x="73190" y="26340"/>
                      <a:pt x="73694" y="25167"/>
                      <a:pt x="73761" y="24559"/>
                    </a:cubicBezTo>
                    <a:cubicBezTo>
                      <a:pt x="73825" y="23978"/>
                      <a:pt x="73889" y="23393"/>
                      <a:pt x="73846" y="22810"/>
                    </a:cubicBezTo>
                    <a:cubicBezTo>
                      <a:pt x="73700" y="20864"/>
                      <a:pt x="72280" y="19588"/>
                      <a:pt x="71038" y="18084"/>
                    </a:cubicBezTo>
                    <a:cubicBezTo>
                      <a:pt x="65904" y="17982"/>
                      <a:pt x="60808" y="17163"/>
                      <a:pt x="55901" y="15651"/>
                    </a:cubicBezTo>
                    <a:cubicBezTo>
                      <a:pt x="48351" y="13322"/>
                      <a:pt x="41409" y="9405"/>
                      <a:pt x="34248" y="6064"/>
                    </a:cubicBezTo>
                    <a:cubicBezTo>
                      <a:pt x="27216" y="2782"/>
                      <a:pt x="19717" y="1"/>
                      <a:pt x="119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228;p77">
                <a:extLst>
                  <a:ext uri="{FF2B5EF4-FFF2-40B4-BE49-F238E27FC236}">
                    <a16:creationId xmlns:a16="http://schemas.microsoft.com/office/drawing/2014/main" id="{C036CDAB-0AFC-1A5F-F88A-349EE7488F96}"/>
                  </a:ext>
                </a:extLst>
              </p:cNvPr>
              <p:cNvSpPr/>
              <p:nvPr/>
            </p:nvSpPr>
            <p:spPr>
              <a:xfrm>
                <a:off x="1604350" y="2890875"/>
                <a:ext cx="961575" cy="872625"/>
              </a:xfrm>
              <a:custGeom>
                <a:avLst/>
                <a:gdLst/>
                <a:ahLst/>
                <a:cxnLst/>
                <a:rect l="l" t="t" r="r" b="b"/>
                <a:pathLst>
                  <a:path w="38463" h="34905" extrusionOk="0">
                    <a:moveTo>
                      <a:pt x="2191" y="0"/>
                    </a:moveTo>
                    <a:cubicBezTo>
                      <a:pt x="894" y="1306"/>
                      <a:pt x="15" y="3006"/>
                      <a:pt x="6" y="4829"/>
                    </a:cubicBezTo>
                    <a:cubicBezTo>
                      <a:pt x="0" y="6015"/>
                      <a:pt x="349" y="7176"/>
                      <a:pt x="788" y="8277"/>
                    </a:cubicBezTo>
                    <a:cubicBezTo>
                      <a:pt x="2079" y="11513"/>
                      <a:pt x="4195" y="14415"/>
                      <a:pt x="6882" y="16632"/>
                    </a:cubicBezTo>
                    <a:cubicBezTo>
                      <a:pt x="10020" y="19221"/>
                      <a:pt x="13830" y="20828"/>
                      <a:pt x="17457" y="22672"/>
                    </a:cubicBezTo>
                    <a:cubicBezTo>
                      <a:pt x="24669" y="26338"/>
                      <a:pt x="31366" y="31062"/>
                      <a:pt x="38462" y="34904"/>
                    </a:cubicBezTo>
                    <a:cubicBezTo>
                      <a:pt x="35017" y="28432"/>
                      <a:pt x="31527" y="21987"/>
                      <a:pt x="27654" y="15772"/>
                    </a:cubicBezTo>
                    <a:cubicBezTo>
                      <a:pt x="22148" y="6935"/>
                      <a:pt x="15425" y="2140"/>
                      <a:pt x="4900" y="1314"/>
                    </a:cubicBezTo>
                    <a:cubicBezTo>
                      <a:pt x="3724" y="1222"/>
                      <a:pt x="2827" y="710"/>
                      <a:pt x="2191" y="0"/>
                    </a:cubicBezTo>
                    <a:close/>
                  </a:path>
                </a:pathLst>
              </a:custGeom>
              <a:solidFill>
                <a:schemeClr val="accent2">
                  <a:alpha val="558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229;p77">
                <a:extLst>
                  <a:ext uri="{FF2B5EF4-FFF2-40B4-BE49-F238E27FC236}">
                    <a16:creationId xmlns:a16="http://schemas.microsoft.com/office/drawing/2014/main" id="{E64E654B-662C-0FD9-92F5-EA4942B1425D}"/>
                  </a:ext>
                </a:extLst>
              </p:cNvPr>
              <p:cNvSpPr/>
              <p:nvPr/>
            </p:nvSpPr>
            <p:spPr>
              <a:xfrm>
                <a:off x="1508125" y="2811975"/>
                <a:ext cx="995225" cy="1200325"/>
              </a:xfrm>
              <a:custGeom>
                <a:avLst/>
                <a:gdLst/>
                <a:ahLst/>
                <a:cxnLst/>
                <a:rect l="l" t="t" r="r" b="b"/>
                <a:pathLst>
                  <a:path w="39809" h="48013" extrusionOk="0">
                    <a:moveTo>
                      <a:pt x="14038" y="0"/>
                    </a:moveTo>
                    <a:cubicBezTo>
                      <a:pt x="12710" y="0"/>
                      <a:pt x="11272" y="225"/>
                      <a:pt x="9719" y="617"/>
                    </a:cubicBezTo>
                    <a:cubicBezTo>
                      <a:pt x="6780" y="1359"/>
                      <a:pt x="3697" y="2801"/>
                      <a:pt x="2273" y="5478"/>
                    </a:cubicBezTo>
                    <a:cubicBezTo>
                      <a:pt x="0" y="9753"/>
                      <a:pt x="1429" y="15002"/>
                      <a:pt x="3218" y="19501"/>
                    </a:cubicBezTo>
                    <a:cubicBezTo>
                      <a:pt x="7057" y="29162"/>
                      <a:pt x="12339" y="38170"/>
                      <a:pt x="17600" y="47136"/>
                    </a:cubicBezTo>
                    <a:cubicBezTo>
                      <a:pt x="17793" y="47464"/>
                      <a:pt x="18012" y="47816"/>
                      <a:pt x="18368" y="47952"/>
                    </a:cubicBezTo>
                    <a:cubicBezTo>
                      <a:pt x="18476" y="47993"/>
                      <a:pt x="18583" y="48012"/>
                      <a:pt x="18690" y="48012"/>
                    </a:cubicBezTo>
                    <a:cubicBezTo>
                      <a:pt x="19235" y="48012"/>
                      <a:pt x="19758" y="47532"/>
                      <a:pt x="20211" y="47153"/>
                    </a:cubicBezTo>
                    <a:cubicBezTo>
                      <a:pt x="21959" y="45690"/>
                      <a:pt x="24335" y="45435"/>
                      <a:pt x="26662" y="45435"/>
                    </a:cubicBezTo>
                    <a:cubicBezTo>
                      <a:pt x="27138" y="45435"/>
                      <a:pt x="27611" y="45445"/>
                      <a:pt x="28077" y="45459"/>
                    </a:cubicBezTo>
                    <a:lnTo>
                      <a:pt x="39808" y="45790"/>
                    </a:lnTo>
                    <a:cubicBezTo>
                      <a:pt x="35429" y="31352"/>
                      <a:pt x="29327" y="17494"/>
                      <a:pt x="21632" y="4516"/>
                    </a:cubicBezTo>
                    <a:cubicBezTo>
                      <a:pt x="19698" y="1255"/>
                      <a:pt x="17178" y="0"/>
                      <a:pt x="140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230;p77">
                <a:extLst>
                  <a:ext uri="{FF2B5EF4-FFF2-40B4-BE49-F238E27FC236}">
                    <a16:creationId xmlns:a16="http://schemas.microsoft.com/office/drawing/2014/main" id="{513F5C30-823B-5F15-9C09-9CE3707A2628}"/>
                  </a:ext>
                </a:extLst>
              </p:cNvPr>
              <p:cNvSpPr/>
              <p:nvPr/>
            </p:nvSpPr>
            <p:spPr>
              <a:xfrm>
                <a:off x="1877575" y="3775850"/>
                <a:ext cx="659600" cy="315050"/>
              </a:xfrm>
              <a:custGeom>
                <a:avLst/>
                <a:gdLst/>
                <a:ahLst/>
                <a:cxnLst/>
                <a:rect l="l" t="t" r="r" b="b"/>
                <a:pathLst>
                  <a:path w="26384" h="12602" extrusionOk="0">
                    <a:moveTo>
                      <a:pt x="17503" y="1"/>
                    </a:moveTo>
                    <a:cubicBezTo>
                      <a:pt x="11841" y="1"/>
                      <a:pt x="6132" y="1158"/>
                      <a:pt x="1716" y="4595"/>
                    </a:cubicBezTo>
                    <a:cubicBezTo>
                      <a:pt x="865" y="5255"/>
                      <a:pt x="1" y="6193"/>
                      <a:pt x="189" y="7253"/>
                    </a:cubicBezTo>
                    <a:cubicBezTo>
                      <a:pt x="261" y="7664"/>
                      <a:pt x="487" y="8029"/>
                      <a:pt x="720" y="8377"/>
                    </a:cubicBezTo>
                    <a:cubicBezTo>
                      <a:pt x="1523" y="9575"/>
                      <a:pt x="2950" y="11934"/>
                      <a:pt x="4364" y="12476"/>
                    </a:cubicBezTo>
                    <a:cubicBezTo>
                      <a:pt x="4592" y="12563"/>
                      <a:pt x="4822" y="12601"/>
                      <a:pt x="5053" y="12601"/>
                    </a:cubicBezTo>
                    <a:cubicBezTo>
                      <a:pt x="6235" y="12601"/>
                      <a:pt x="7440" y="11609"/>
                      <a:pt x="8523" y="11173"/>
                    </a:cubicBezTo>
                    <a:cubicBezTo>
                      <a:pt x="11849" y="9835"/>
                      <a:pt x="15440" y="9311"/>
                      <a:pt x="18968" y="8806"/>
                    </a:cubicBezTo>
                    <a:cubicBezTo>
                      <a:pt x="20354" y="8608"/>
                      <a:pt x="21772" y="8411"/>
                      <a:pt x="23169" y="8411"/>
                    </a:cubicBezTo>
                    <a:cubicBezTo>
                      <a:pt x="24261" y="8411"/>
                      <a:pt x="25341" y="8531"/>
                      <a:pt x="26383" y="8863"/>
                    </a:cubicBezTo>
                    <a:cubicBezTo>
                      <a:pt x="26180" y="6860"/>
                      <a:pt x="25735" y="4888"/>
                      <a:pt x="25058" y="2992"/>
                    </a:cubicBezTo>
                    <a:cubicBezTo>
                      <a:pt x="24777" y="2208"/>
                      <a:pt x="24431" y="1400"/>
                      <a:pt x="23773" y="891"/>
                    </a:cubicBezTo>
                    <a:cubicBezTo>
                      <a:pt x="23069" y="345"/>
                      <a:pt x="22132" y="232"/>
                      <a:pt x="21244" y="159"/>
                    </a:cubicBezTo>
                    <a:cubicBezTo>
                      <a:pt x="20009" y="58"/>
                      <a:pt x="18757" y="1"/>
                      <a:pt x="175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231;p77">
                <a:extLst>
                  <a:ext uri="{FF2B5EF4-FFF2-40B4-BE49-F238E27FC236}">
                    <a16:creationId xmlns:a16="http://schemas.microsoft.com/office/drawing/2014/main" id="{F890DD24-92C9-3DF2-0C10-03DBC5176A82}"/>
                  </a:ext>
                </a:extLst>
              </p:cNvPr>
              <p:cNvSpPr/>
              <p:nvPr/>
            </p:nvSpPr>
            <p:spPr>
              <a:xfrm>
                <a:off x="2509825" y="3711925"/>
                <a:ext cx="892900" cy="323175"/>
              </a:xfrm>
              <a:custGeom>
                <a:avLst/>
                <a:gdLst/>
                <a:ahLst/>
                <a:cxnLst/>
                <a:rect l="l" t="t" r="r" b="b"/>
                <a:pathLst>
                  <a:path w="35716" h="12927" extrusionOk="0">
                    <a:moveTo>
                      <a:pt x="25133" y="1"/>
                    </a:moveTo>
                    <a:cubicBezTo>
                      <a:pt x="25048" y="1"/>
                      <a:pt x="24963" y="7"/>
                      <a:pt x="24877" y="22"/>
                    </a:cubicBezTo>
                    <a:cubicBezTo>
                      <a:pt x="24327" y="112"/>
                      <a:pt x="23881" y="500"/>
                      <a:pt x="23435" y="836"/>
                    </a:cubicBezTo>
                    <a:cubicBezTo>
                      <a:pt x="21830" y="2041"/>
                      <a:pt x="19833" y="2716"/>
                      <a:pt x="17826" y="2736"/>
                    </a:cubicBezTo>
                    <a:cubicBezTo>
                      <a:pt x="17797" y="2736"/>
                      <a:pt x="17768" y="2736"/>
                      <a:pt x="17738" y="2736"/>
                    </a:cubicBezTo>
                    <a:cubicBezTo>
                      <a:pt x="14887" y="2736"/>
                      <a:pt x="12025" y="1490"/>
                      <a:pt x="9248" y="1490"/>
                    </a:cubicBezTo>
                    <a:cubicBezTo>
                      <a:pt x="8511" y="1490"/>
                      <a:pt x="7780" y="1578"/>
                      <a:pt x="7057" y="1800"/>
                    </a:cubicBezTo>
                    <a:cubicBezTo>
                      <a:pt x="4638" y="2543"/>
                      <a:pt x="2916" y="4626"/>
                      <a:pt x="1342" y="6606"/>
                    </a:cubicBezTo>
                    <a:cubicBezTo>
                      <a:pt x="689" y="7426"/>
                      <a:pt x="0" y="8368"/>
                      <a:pt x="121" y="9408"/>
                    </a:cubicBezTo>
                    <a:cubicBezTo>
                      <a:pt x="207" y="10144"/>
                      <a:pt x="973" y="10752"/>
                      <a:pt x="1642" y="10752"/>
                    </a:cubicBezTo>
                    <a:cubicBezTo>
                      <a:pt x="1902" y="10752"/>
                      <a:pt x="2147" y="10660"/>
                      <a:pt x="2332" y="10448"/>
                    </a:cubicBezTo>
                    <a:lnTo>
                      <a:pt x="2332" y="10448"/>
                    </a:lnTo>
                    <a:cubicBezTo>
                      <a:pt x="1935" y="10970"/>
                      <a:pt x="2632" y="11681"/>
                      <a:pt x="3240" y="11997"/>
                    </a:cubicBezTo>
                    <a:cubicBezTo>
                      <a:pt x="4067" y="12427"/>
                      <a:pt x="4950" y="12863"/>
                      <a:pt x="5871" y="12863"/>
                    </a:cubicBezTo>
                    <a:cubicBezTo>
                      <a:pt x="5958" y="12863"/>
                      <a:pt x="6045" y="12860"/>
                      <a:pt x="6133" y="12851"/>
                    </a:cubicBezTo>
                    <a:cubicBezTo>
                      <a:pt x="6904" y="12780"/>
                      <a:pt x="7604" y="12385"/>
                      <a:pt x="8344" y="12159"/>
                    </a:cubicBezTo>
                    <a:cubicBezTo>
                      <a:pt x="9021" y="11953"/>
                      <a:pt x="9705" y="11873"/>
                      <a:pt x="10396" y="11873"/>
                    </a:cubicBezTo>
                    <a:cubicBezTo>
                      <a:pt x="12891" y="11873"/>
                      <a:pt x="15464" y="12927"/>
                      <a:pt x="18018" y="12927"/>
                    </a:cubicBezTo>
                    <a:cubicBezTo>
                      <a:pt x="18208" y="12927"/>
                      <a:pt x="18398" y="12921"/>
                      <a:pt x="18587" y="12909"/>
                    </a:cubicBezTo>
                    <a:cubicBezTo>
                      <a:pt x="20135" y="12805"/>
                      <a:pt x="21523" y="12615"/>
                      <a:pt x="23023" y="12220"/>
                    </a:cubicBezTo>
                    <a:cubicBezTo>
                      <a:pt x="24262" y="11894"/>
                      <a:pt x="25535" y="11730"/>
                      <a:pt x="26811" y="11730"/>
                    </a:cubicBezTo>
                    <a:cubicBezTo>
                      <a:pt x="27448" y="11730"/>
                      <a:pt x="28087" y="11771"/>
                      <a:pt x="28722" y="11853"/>
                    </a:cubicBezTo>
                    <a:cubicBezTo>
                      <a:pt x="29704" y="11980"/>
                      <a:pt x="30701" y="12206"/>
                      <a:pt x="31682" y="12206"/>
                    </a:cubicBezTo>
                    <a:cubicBezTo>
                      <a:pt x="32070" y="12206"/>
                      <a:pt x="32455" y="12171"/>
                      <a:pt x="32836" y="12080"/>
                    </a:cubicBezTo>
                    <a:cubicBezTo>
                      <a:pt x="35425" y="11465"/>
                      <a:pt x="35204" y="8562"/>
                      <a:pt x="35470" y="6468"/>
                    </a:cubicBezTo>
                    <a:cubicBezTo>
                      <a:pt x="35635" y="5173"/>
                      <a:pt x="35715" y="3642"/>
                      <a:pt x="34719" y="2798"/>
                    </a:cubicBezTo>
                    <a:cubicBezTo>
                      <a:pt x="34061" y="2243"/>
                      <a:pt x="33175" y="2193"/>
                      <a:pt x="32286" y="2193"/>
                    </a:cubicBezTo>
                    <a:cubicBezTo>
                      <a:pt x="32092" y="2193"/>
                      <a:pt x="31897" y="2195"/>
                      <a:pt x="31705" y="2195"/>
                    </a:cubicBezTo>
                    <a:cubicBezTo>
                      <a:pt x="31583" y="2195"/>
                      <a:pt x="31462" y="2194"/>
                      <a:pt x="31342" y="2191"/>
                    </a:cubicBezTo>
                    <a:cubicBezTo>
                      <a:pt x="29890" y="2150"/>
                      <a:pt x="28476" y="1722"/>
                      <a:pt x="27244" y="952"/>
                    </a:cubicBezTo>
                    <a:cubicBezTo>
                      <a:pt x="26582" y="536"/>
                      <a:pt x="25890" y="1"/>
                      <a:pt x="25133" y="1"/>
                    </a:cubicBez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232;p77">
                <a:extLst>
                  <a:ext uri="{FF2B5EF4-FFF2-40B4-BE49-F238E27FC236}">
                    <a16:creationId xmlns:a16="http://schemas.microsoft.com/office/drawing/2014/main" id="{9420A55D-7409-991C-6551-A5A929498092}"/>
                  </a:ext>
                </a:extLst>
              </p:cNvPr>
              <p:cNvSpPr/>
              <p:nvPr/>
            </p:nvSpPr>
            <p:spPr>
              <a:xfrm>
                <a:off x="2512300" y="3711900"/>
                <a:ext cx="890425" cy="323200"/>
              </a:xfrm>
              <a:custGeom>
                <a:avLst/>
                <a:gdLst/>
                <a:ahLst/>
                <a:cxnLst/>
                <a:rect l="l" t="t" r="r" b="b"/>
                <a:pathLst>
                  <a:path w="35617" h="12928" extrusionOk="0">
                    <a:moveTo>
                      <a:pt x="25033" y="1"/>
                    </a:moveTo>
                    <a:cubicBezTo>
                      <a:pt x="24949" y="1"/>
                      <a:pt x="24864" y="7"/>
                      <a:pt x="24778" y="21"/>
                    </a:cubicBezTo>
                    <a:cubicBezTo>
                      <a:pt x="24228" y="113"/>
                      <a:pt x="23782" y="500"/>
                      <a:pt x="23336" y="835"/>
                    </a:cubicBezTo>
                    <a:cubicBezTo>
                      <a:pt x="22989" y="1094"/>
                      <a:pt x="22625" y="1328"/>
                      <a:pt x="22245" y="1535"/>
                    </a:cubicBezTo>
                    <a:cubicBezTo>
                      <a:pt x="21690" y="4561"/>
                      <a:pt x="20444" y="7032"/>
                      <a:pt x="17115" y="7869"/>
                    </a:cubicBezTo>
                    <a:cubicBezTo>
                      <a:pt x="12037" y="9144"/>
                      <a:pt x="6373" y="8462"/>
                      <a:pt x="1186" y="8961"/>
                    </a:cubicBezTo>
                    <a:cubicBezTo>
                      <a:pt x="1083" y="8970"/>
                      <a:pt x="981" y="8975"/>
                      <a:pt x="878" y="8975"/>
                    </a:cubicBezTo>
                    <a:cubicBezTo>
                      <a:pt x="595" y="8975"/>
                      <a:pt x="312" y="8938"/>
                      <a:pt x="38" y="8864"/>
                    </a:cubicBezTo>
                    <a:cubicBezTo>
                      <a:pt x="12" y="9043"/>
                      <a:pt x="0" y="9224"/>
                      <a:pt x="22" y="9409"/>
                    </a:cubicBezTo>
                    <a:cubicBezTo>
                      <a:pt x="108" y="10145"/>
                      <a:pt x="874" y="10753"/>
                      <a:pt x="1543" y="10753"/>
                    </a:cubicBezTo>
                    <a:cubicBezTo>
                      <a:pt x="1803" y="10753"/>
                      <a:pt x="2048" y="10661"/>
                      <a:pt x="2233" y="10449"/>
                    </a:cubicBezTo>
                    <a:lnTo>
                      <a:pt x="2233" y="10449"/>
                    </a:lnTo>
                    <a:cubicBezTo>
                      <a:pt x="1836" y="10971"/>
                      <a:pt x="2533" y="11683"/>
                      <a:pt x="3141" y="11999"/>
                    </a:cubicBezTo>
                    <a:cubicBezTo>
                      <a:pt x="3969" y="12429"/>
                      <a:pt x="4852" y="12865"/>
                      <a:pt x="5775" y="12865"/>
                    </a:cubicBezTo>
                    <a:cubicBezTo>
                      <a:pt x="5861" y="12865"/>
                      <a:pt x="5947" y="12862"/>
                      <a:pt x="6034" y="12854"/>
                    </a:cubicBezTo>
                    <a:cubicBezTo>
                      <a:pt x="6805" y="12782"/>
                      <a:pt x="7505" y="12387"/>
                      <a:pt x="8245" y="12160"/>
                    </a:cubicBezTo>
                    <a:cubicBezTo>
                      <a:pt x="8922" y="11954"/>
                      <a:pt x="9606" y="11874"/>
                      <a:pt x="10297" y="11874"/>
                    </a:cubicBezTo>
                    <a:cubicBezTo>
                      <a:pt x="12792" y="11874"/>
                      <a:pt x="15365" y="12928"/>
                      <a:pt x="17919" y="12928"/>
                    </a:cubicBezTo>
                    <a:cubicBezTo>
                      <a:pt x="18109" y="12928"/>
                      <a:pt x="18299" y="12922"/>
                      <a:pt x="18488" y="12910"/>
                    </a:cubicBezTo>
                    <a:cubicBezTo>
                      <a:pt x="20036" y="12807"/>
                      <a:pt x="21424" y="12616"/>
                      <a:pt x="22924" y="12221"/>
                    </a:cubicBezTo>
                    <a:cubicBezTo>
                      <a:pt x="24163" y="11895"/>
                      <a:pt x="25436" y="11731"/>
                      <a:pt x="26712" y="11731"/>
                    </a:cubicBezTo>
                    <a:cubicBezTo>
                      <a:pt x="27349" y="11731"/>
                      <a:pt x="27988" y="11772"/>
                      <a:pt x="28623" y="11854"/>
                    </a:cubicBezTo>
                    <a:cubicBezTo>
                      <a:pt x="29605" y="11981"/>
                      <a:pt x="30602" y="12207"/>
                      <a:pt x="31583" y="12207"/>
                    </a:cubicBezTo>
                    <a:cubicBezTo>
                      <a:pt x="31971" y="12207"/>
                      <a:pt x="32356" y="12172"/>
                      <a:pt x="32737" y="12081"/>
                    </a:cubicBezTo>
                    <a:cubicBezTo>
                      <a:pt x="35327" y="11466"/>
                      <a:pt x="35106" y="8564"/>
                      <a:pt x="35373" y="6469"/>
                    </a:cubicBezTo>
                    <a:cubicBezTo>
                      <a:pt x="35537" y="5174"/>
                      <a:pt x="35616" y="3643"/>
                      <a:pt x="34620" y="2799"/>
                    </a:cubicBezTo>
                    <a:cubicBezTo>
                      <a:pt x="33962" y="2244"/>
                      <a:pt x="33076" y="2194"/>
                      <a:pt x="32187" y="2194"/>
                    </a:cubicBezTo>
                    <a:cubicBezTo>
                      <a:pt x="31993" y="2194"/>
                      <a:pt x="31798" y="2196"/>
                      <a:pt x="31606" y="2196"/>
                    </a:cubicBezTo>
                    <a:cubicBezTo>
                      <a:pt x="31484" y="2196"/>
                      <a:pt x="31363" y="2195"/>
                      <a:pt x="31243" y="2192"/>
                    </a:cubicBezTo>
                    <a:cubicBezTo>
                      <a:pt x="29791" y="2151"/>
                      <a:pt x="28377" y="1723"/>
                      <a:pt x="27145" y="953"/>
                    </a:cubicBezTo>
                    <a:cubicBezTo>
                      <a:pt x="26483" y="537"/>
                      <a:pt x="25790" y="1"/>
                      <a:pt x="25033" y="1"/>
                    </a:cubicBezTo>
                    <a:close/>
                  </a:path>
                </a:pathLst>
              </a:custGeom>
              <a:solidFill>
                <a:srgbClr val="F3E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233;p77">
                <a:extLst>
                  <a:ext uri="{FF2B5EF4-FFF2-40B4-BE49-F238E27FC236}">
                    <a16:creationId xmlns:a16="http://schemas.microsoft.com/office/drawing/2014/main" id="{8A63BBA1-E7F9-509B-08E3-42E09B17B3B0}"/>
                  </a:ext>
                </a:extLst>
              </p:cNvPr>
              <p:cNvSpPr/>
              <p:nvPr/>
            </p:nvSpPr>
            <p:spPr>
              <a:xfrm>
                <a:off x="3200600" y="2963700"/>
                <a:ext cx="1595000" cy="1067375"/>
              </a:xfrm>
              <a:custGeom>
                <a:avLst/>
                <a:gdLst/>
                <a:ahLst/>
                <a:cxnLst/>
                <a:rect l="l" t="t" r="r" b="b"/>
                <a:pathLst>
                  <a:path w="63800" h="42695" extrusionOk="0">
                    <a:moveTo>
                      <a:pt x="17692" y="1"/>
                    </a:moveTo>
                    <a:cubicBezTo>
                      <a:pt x="12484" y="1"/>
                      <a:pt x="7306" y="1850"/>
                      <a:pt x="3939" y="5979"/>
                    </a:cubicBezTo>
                    <a:cubicBezTo>
                      <a:pt x="1278" y="9240"/>
                      <a:pt x="143" y="13543"/>
                      <a:pt x="71" y="17751"/>
                    </a:cubicBezTo>
                    <a:cubicBezTo>
                      <a:pt x="1" y="21960"/>
                      <a:pt x="918" y="26120"/>
                      <a:pt x="1984" y="30191"/>
                    </a:cubicBezTo>
                    <a:cubicBezTo>
                      <a:pt x="2659" y="32775"/>
                      <a:pt x="3502" y="35508"/>
                      <a:pt x="5567" y="37200"/>
                    </a:cubicBezTo>
                    <a:cubicBezTo>
                      <a:pt x="7147" y="38498"/>
                      <a:pt x="9222" y="38990"/>
                      <a:pt x="11223" y="39416"/>
                    </a:cubicBezTo>
                    <a:cubicBezTo>
                      <a:pt x="20219" y="41336"/>
                      <a:pt x="29449" y="42695"/>
                      <a:pt x="38624" y="42695"/>
                    </a:cubicBezTo>
                    <a:cubicBezTo>
                      <a:pt x="43891" y="42695"/>
                      <a:pt x="49140" y="42247"/>
                      <a:pt x="54317" y="41201"/>
                    </a:cubicBezTo>
                    <a:cubicBezTo>
                      <a:pt x="56338" y="40793"/>
                      <a:pt x="58411" y="40263"/>
                      <a:pt x="60031" y="38985"/>
                    </a:cubicBezTo>
                    <a:cubicBezTo>
                      <a:pt x="62242" y="37243"/>
                      <a:pt x="63270" y="34343"/>
                      <a:pt x="63448" y="31533"/>
                    </a:cubicBezTo>
                    <a:cubicBezTo>
                      <a:pt x="63800" y="25987"/>
                      <a:pt x="61045" y="20346"/>
                      <a:pt x="56456" y="17212"/>
                    </a:cubicBezTo>
                    <a:cubicBezTo>
                      <a:pt x="52256" y="14344"/>
                      <a:pt x="47000" y="13629"/>
                      <a:pt x="42229" y="11871"/>
                    </a:cubicBezTo>
                    <a:cubicBezTo>
                      <a:pt x="35789" y="9501"/>
                      <a:pt x="31652" y="3700"/>
                      <a:pt x="25463" y="1393"/>
                    </a:cubicBezTo>
                    <a:cubicBezTo>
                      <a:pt x="23023" y="484"/>
                      <a:pt x="20354" y="1"/>
                      <a:pt x="176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234;p77">
                <a:extLst>
                  <a:ext uri="{FF2B5EF4-FFF2-40B4-BE49-F238E27FC236}">
                    <a16:creationId xmlns:a16="http://schemas.microsoft.com/office/drawing/2014/main" id="{7C46F426-AD65-822D-C913-A614228F81DC}"/>
                  </a:ext>
                </a:extLst>
              </p:cNvPr>
              <p:cNvSpPr/>
              <p:nvPr/>
            </p:nvSpPr>
            <p:spPr>
              <a:xfrm>
                <a:off x="3204250" y="3447025"/>
                <a:ext cx="1391725" cy="583850"/>
              </a:xfrm>
              <a:custGeom>
                <a:avLst/>
                <a:gdLst/>
                <a:ahLst/>
                <a:cxnLst/>
                <a:rect l="l" t="t" r="r" b="b"/>
                <a:pathLst>
                  <a:path w="55669" h="23354" extrusionOk="0">
                    <a:moveTo>
                      <a:pt x="31859" y="0"/>
                    </a:moveTo>
                    <a:cubicBezTo>
                      <a:pt x="23735" y="0"/>
                      <a:pt x="15696" y="1485"/>
                      <a:pt x="7598" y="1485"/>
                    </a:cubicBezTo>
                    <a:cubicBezTo>
                      <a:pt x="5345" y="1485"/>
                      <a:pt x="3088" y="1370"/>
                      <a:pt x="824" y="1076"/>
                    </a:cubicBezTo>
                    <a:cubicBezTo>
                      <a:pt x="544" y="1040"/>
                      <a:pt x="268" y="976"/>
                      <a:pt x="1" y="885"/>
                    </a:cubicBezTo>
                    <a:lnTo>
                      <a:pt x="1" y="885"/>
                    </a:lnTo>
                    <a:cubicBezTo>
                      <a:pt x="229" y="4252"/>
                      <a:pt x="981" y="7584"/>
                      <a:pt x="1838" y="10858"/>
                    </a:cubicBezTo>
                    <a:cubicBezTo>
                      <a:pt x="2513" y="13441"/>
                      <a:pt x="3356" y="16174"/>
                      <a:pt x="5420" y="17866"/>
                    </a:cubicBezTo>
                    <a:cubicBezTo>
                      <a:pt x="7001" y="19163"/>
                      <a:pt x="9076" y="19656"/>
                      <a:pt x="11077" y="20083"/>
                    </a:cubicBezTo>
                    <a:cubicBezTo>
                      <a:pt x="20063" y="22001"/>
                      <a:pt x="29282" y="23353"/>
                      <a:pt x="38447" y="23353"/>
                    </a:cubicBezTo>
                    <a:cubicBezTo>
                      <a:pt x="43073" y="23353"/>
                      <a:pt x="47685" y="23009"/>
                      <a:pt x="52246" y="22218"/>
                    </a:cubicBezTo>
                    <a:cubicBezTo>
                      <a:pt x="52340" y="21935"/>
                      <a:pt x="52462" y="21661"/>
                      <a:pt x="52611" y="21402"/>
                    </a:cubicBezTo>
                    <a:cubicBezTo>
                      <a:pt x="55668" y="16046"/>
                      <a:pt x="53654" y="10053"/>
                      <a:pt x="49563" y="5828"/>
                    </a:cubicBezTo>
                    <a:cubicBezTo>
                      <a:pt x="45559" y="1695"/>
                      <a:pt x="39900" y="275"/>
                      <a:pt x="34315" y="48"/>
                    </a:cubicBezTo>
                    <a:cubicBezTo>
                      <a:pt x="33496" y="15"/>
                      <a:pt x="32677" y="0"/>
                      <a:pt x="31859" y="0"/>
                    </a:cubicBezTo>
                    <a:close/>
                  </a:path>
                </a:pathLst>
              </a:custGeom>
              <a:solidFill>
                <a:schemeClr val="accent2">
                  <a:alpha val="5587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235;p77">
                <a:extLst>
                  <a:ext uri="{FF2B5EF4-FFF2-40B4-BE49-F238E27FC236}">
                    <a16:creationId xmlns:a16="http://schemas.microsoft.com/office/drawing/2014/main" id="{7D956A6E-C8A2-EDA7-6A72-A8FA2CBEDC12}"/>
                  </a:ext>
                </a:extLst>
              </p:cNvPr>
              <p:cNvSpPr/>
              <p:nvPr/>
            </p:nvSpPr>
            <p:spPr>
              <a:xfrm>
                <a:off x="3126575" y="3402775"/>
                <a:ext cx="1701500" cy="682525"/>
              </a:xfrm>
              <a:custGeom>
                <a:avLst/>
                <a:gdLst/>
                <a:ahLst/>
                <a:cxnLst/>
                <a:rect l="l" t="t" r="r" b="b"/>
                <a:pathLst>
                  <a:path w="68060" h="27301" extrusionOk="0">
                    <a:moveTo>
                      <a:pt x="45688" y="1"/>
                    </a:moveTo>
                    <a:cubicBezTo>
                      <a:pt x="42423" y="1"/>
                      <a:pt x="39139" y="573"/>
                      <a:pt x="35980" y="1442"/>
                    </a:cubicBezTo>
                    <a:cubicBezTo>
                      <a:pt x="31144" y="2772"/>
                      <a:pt x="26528" y="4781"/>
                      <a:pt x="21830" y="6538"/>
                    </a:cubicBezTo>
                    <a:cubicBezTo>
                      <a:pt x="17133" y="8296"/>
                      <a:pt x="12280" y="9818"/>
                      <a:pt x="7273" y="10108"/>
                    </a:cubicBezTo>
                    <a:cubicBezTo>
                      <a:pt x="5798" y="10194"/>
                      <a:pt x="4192" y="10214"/>
                      <a:pt x="3041" y="11141"/>
                    </a:cubicBezTo>
                    <a:cubicBezTo>
                      <a:pt x="2000" y="11978"/>
                      <a:pt x="1590" y="13357"/>
                      <a:pt x="1287" y="14658"/>
                    </a:cubicBezTo>
                    <a:cubicBezTo>
                      <a:pt x="625" y="17500"/>
                      <a:pt x="208" y="20392"/>
                      <a:pt x="38" y="23304"/>
                    </a:cubicBezTo>
                    <a:cubicBezTo>
                      <a:pt x="15" y="23690"/>
                      <a:pt x="0" y="24095"/>
                      <a:pt x="167" y="24443"/>
                    </a:cubicBezTo>
                    <a:cubicBezTo>
                      <a:pt x="364" y="24853"/>
                      <a:pt x="714" y="25336"/>
                      <a:pt x="1168" y="25336"/>
                    </a:cubicBezTo>
                    <a:cubicBezTo>
                      <a:pt x="1169" y="25336"/>
                      <a:pt x="1170" y="25336"/>
                      <a:pt x="1171" y="25336"/>
                    </a:cubicBezTo>
                    <a:cubicBezTo>
                      <a:pt x="1354" y="25335"/>
                      <a:pt x="1535" y="25335"/>
                      <a:pt x="1715" y="25335"/>
                    </a:cubicBezTo>
                    <a:cubicBezTo>
                      <a:pt x="10733" y="25335"/>
                      <a:pt x="15469" y="26270"/>
                      <a:pt x="21899" y="26811"/>
                    </a:cubicBezTo>
                    <a:cubicBezTo>
                      <a:pt x="25421" y="27108"/>
                      <a:pt x="28623" y="27300"/>
                      <a:pt x="31797" y="27300"/>
                    </a:cubicBezTo>
                    <a:cubicBezTo>
                      <a:pt x="35391" y="27300"/>
                      <a:pt x="38951" y="27054"/>
                      <a:pt x="42904" y="26433"/>
                    </a:cubicBezTo>
                    <a:cubicBezTo>
                      <a:pt x="48985" y="25478"/>
                      <a:pt x="59116" y="24960"/>
                      <a:pt x="63717" y="20466"/>
                    </a:cubicBezTo>
                    <a:cubicBezTo>
                      <a:pt x="68059" y="16223"/>
                      <a:pt x="64278" y="9886"/>
                      <a:pt x="60667" y="5941"/>
                    </a:cubicBezTo>
                    <a:cubicBezTo>
                      <a:pt x="58103" y="3141"/>
                      <a:pt x="54543" y="1316"/>
                      <a:pt x="50853" y="527"/>
                    </a:cubicBezTo>
                    <a:cubicBezTo>
                      <a:pt x="49151" y="162"/>
                      <a:pt x="47422" y="1"/>
                      <a:pt x="456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236;p77">
                <a:extLst>
                  <a:ext uri="{FF2B5EF4-FFF2-40B4-BE49-F238E27FC236}">
                    <a16:creationId xmlns:a16="http://schemas.microsoft.com/office/drawing/2014/main" id="{EDBE36DC-1500-1BB0-6C9F-E5FA81D8AA52}"/>
                  </a:ext>
                </a:extLst>
              </p:cNvPr>
              <p:cNvSpPr/>
              <p:nvPr/>
            </p:nvSpPr>
            <p:spPr>
              <a:xfrm>
                <a:off x="2779475" y="603275"/>
                <a:ext cx="1492200" cy="1660100"/>
              </a:xfrm>
              <a:custGeom>
                <a:avLst/>
                <a:gdLst/>
                <a:ahLst/>
                <a:cxnLst/>
                <a:rect l="l" t="t" r="r" b="b"/>
                <a:pathLst>
                  <a:path w="59688" h="66404" extrusionOk="0">
                    <a:moveTo>
                      <a:pt x="23161" y="1"/>
                    </a:moveTo>
                    <a:cubicBezTo>
                      <a:pt x="21995" y="1"/>
                      <a:pt x="20814" y="201"/>
                      <a:pt x="19661" y="408"/>
                    </a:cubicBezTo>
                    <a:cubicBezTo>
                      <a:pt x="15301" y="1191"/>
                      <a:pt x="10625" y="2328"/>
                      <a:pt x="7204" y="5337"/>
                    </a:cubicBezTo>
                    <a:cubicBezTo>
                      <a:pt x="4241" y="7943"/>
                      <a:pt x="2238" y="12480"/>
                      <a:pt x="1068" y="16140"/>
                    </a:cubicBezTo>
                    <a:cubicBezTo>
                      <a:pt x="868" y="16766"/>
                      <a:pt x="688" y="17434"/>
                      <a:pt x="840" y="18073"/>
                    </a:cubicBezTo>
                    <a:cubicBezTo>
                      <a:pt x="1190" y="19537"/>
                      <a:pt x="3060" y="20160"/>
                      <a:pt x="3605" y="21564"/>
                    </a:cubicBezTo>
                    <a:cubicBezTo>
                      <a:pt x="4186" y="23060"/>
                      <a:pt x="3041" y="24619"/>
                      <a:pt x="2021" y="25860"/>
                    </a:cubicBezTo>
                    <a:cubicBezTo>
                      <a:pt x="1003" y="27100"/>
                      <a:pt x="0" y="28829"/>
                      <a:pt x="834" y="30201"/>
                    </a:cubicBezTo>
                    <a:cubicBezTo>
                      <a:pt x="1177" y="30767"/>
                      <a:pt x="1772" y="31128"/>
                      <a:pt x="2375" y="31399"/>
                    </a:cubicBezTo>
                    <a:cubicBezTo>
                      <a:pt x="4026" y="32141"/>
                      <a:pt x="6284" y="32843"/>
                      <a:pt x="6300" y="34654"/>
                    </a:cubicBezTo>
                    <a:cubicBezTo>
                      <a:pt x="6307" y="35569"/>
                      <a:pt x="5664" y="36346"/>
                      <a:pt x="5056" y="37031"/>
                    </a:cubicBezTo>
                    <a:lnTo>
                      <a:pt x="3079" y="39260"/>
                    </a:lnTo>
                    <a:cubicBezTo>
                      <a:pt x="2702" y="39685"/>
                      <a:pt x="2310" y="40144"/>
                      <a:pt x="2234" y="40706"/>
                    </a:cubicBezTo>
                    <a:cubicBezTo>
                      <a:pt x="2104" y="41688"/>
                      <a:pt x="2992" y="42516"/>
                      <a:pt x="3897" y="42915"/>
                    </a:cubicBezTo>
                    <a:cubicBezTo>
                      <a:pt x="4804" y="43315"/>
                      <a:pt x="5831" y="43498"/>
                      <a:pt x="6593" y="44129"/>
                    </a:cubicBezTo>
                    <a:cubicBezTo>
                      <a:pt x="8045" y="45332"/>
                      <a:pt x="7925" y="47617"/>
                      <a:pt x="7247" y="49374"/>
                    </a:cubicBezTo>
                    <a:cubicBezTo>
                      <a:pt x="6568" y="51132"/>
                      <a:pt x="5454" y="52774"/>
                      <a:pt x="5298" y="54652"/>
                    </a:cubicBezTo>
                    <a:cubicBezTo>
                      <a:pt x="5259" y="55120"/>
                      <a:pt x="5287" y="55610"/>
                      <a:pt x="5500" y="56030"/>
                    </a:cubicBezTo>
                    <a:cubicBezTo>
                      <a:pt x="5931" y="56878"/>
                      <a:pt x="6983" y="57201"/>
                      <a:pt x="7934" y="57249"/>
                    </a:cubicBezTo>
                    <a:cubicBezTo>
                      <a:pt x="8114" y="57258"/>
                      <a:pt x="8295" y="57261"/>
                      <a:pt x="8477" y="57261"/>
                    </a:cubicBezTo>
                    <a:cubicBezTo>
                      <a:pt x="8694" y="57261"/>
                      <a:pt x="8912" y="57257"/>
                      <a:pt x="9129" y="57257"/>
                    </a:cubicBezTo>
                    <a:cubicBezTo>
                      <a:pt x="9688" y="57257"/>
                      <a:pt x="10242" y="57281"/>
                      <a:pt x="10771" y="57450"/>
                    </a:cubicBezTo>
                    <a:cubicBezTo>
                      <a:pt x="12800" y="58098"/>
                      <a:pt x="13586" y="60474"/>
                      <a:pt x="14328" y="62471"/>
                    </a:cubicBezTo>
                    <a:cubicBezTo>
                      <a:pt x="15020" y="64333"/>
                      <a:pt x="16421" y="66404"/>
                      <a:pt x="18314" y="66404"/>
                    </a:cubicBezTo>
                    <a:cubicBezTo>
                      <a:pt x="18451" y="66404"/>
                      <a:pt x="18590" y="66393"/>
                      <a:pt x="18732" y="66371"/>
                    </a:cubicBezTo>
                    <a:cubicBezTo>
                      <a:pt x="20124" y="66150"/>
                      <a:pt x="21052" y="64872"/>
                      <a:pt x="21936" y="63775"/>
                    </a:cubicBezTo>
                    <a:cubicBezTo>
                      <a:pt x="22907" y="62569"/>
                      <a:pt x="24002" y="61469"/>
                      <a:pt x="25204" y="60493"/>
                    </a:cubicBezTo>
                    <a:cubicBezTo>
                      <a:pt x="25948" y="59889"/>
                      <a:pt x="26795" y="59310"/>
                      <a:pt x="27752" y="59277"/>
                    </a:cubicBezTo>
                    <a:cubicBezTo>
                      <a:pt x="27782" y="59276"/>
                      <a:pt x="27812" y="59275"/>
                      <a:pt x="27841" y="59275"/>
                    </a:cubicBezTo>
                    <a:cubicBezTo>
                      <a:pt x="29233" y="59275"/>
                      <a:pt x="30389" y="60395"/>
                      <a:pt x="31744" y="60755"/>
                    </a:cubicBezTo>
                    <a:cubicBezTo>
                      <a:pt x="32073" y="60843"/>
                      <a:pt x="32403" y="60883"/>
                      <a:pt x="32731" y="60883"/>
                    </a:cubicBezTo>
                    <a:cubicBezTo>
                      <a:pt x="34451" y="60883"/>
                      <a:pt x="36130" y="59773"/>
                      <a:pt x="37337" y="58466"/>
                    </a:cubicBezTo>
                    <a:cubicBezTo>
                      <a:pt x="38774" y="56909"/>
                      <a:pt x="39859" y="55011"/>
                      <a:pt x="41526" y="53702"/>
                    </a:cubicBezTo>
                    <a:cubicBezTo>
                      <a:pt x="42701" y="52782"/>
                      <a:pt x="44106" y="52199"/>
                      <a:pt x="45589" y="52020"/>
                    </a:cubicBezTo>
                    <a:cubicBezTo>
                      <a:pt x="46076" y="51963"/>
                      <a:pt x="46565" y="51949"/>
                      <a:pt x="47056" y="51949"/>
                    </a:cubicBezTo>
                    <a:cubicBezTo>
                      <a:pt x="47494" y="51949"/>
                      <a:pt x="47932" y="51960"/>
                      <a:pt x="48370" y="51960"/>
                    </a:cubicBezTo>
                    <a:cubicBezTo>
                      <a:pt x="48766" y="51960"/>
                      <a:pt x="49162" y="51951"/>
                      <a:pt x="49557" y="51917"/>
                    </a:cubicBezTo>
                    <a:cubicBezTo>
                      <a:pt x="50875" y="51804"/>
                      <a:pt x="52265" y="51340"/>
                      <a:pt x="53020" y="50254"/>
                    </a:cubicBezTo>
                    <a:cubicBezTo>
                      <a:pt x="53764" y="49183"/>
                      <a:pt x="53728" y="47775"/>
                      <a:pt x="53665" y="46472"/>
                    </a:cubicBezTo>
                    <a:lnTo>
                      <a:pt x="53431" y="41737"/>
                    </a:lnTo>
                    <a:lnTo>
                      <a:pt x="53431" y="41737"/>
                    </a:lnTo>
                    <a:cubicBezTo>
                      <a:pt x="54769" y="42297"/>
                      <a:pt x="56180" y="42663"/>
                      <a:pt x="57622" y="42824"/>
                    </a:cubicBezTo>
                    <a:cubicBezTo>
                      <a:pt x="57787" y="42843"/>
                      <a:pt x="57958" y="42856"/>
                      <a:pt x="58129" y="42856"/>
                    </a:cubicBezTo>
                    <a:cubicBezTo>
                      <a:pt x="58596" y="42856"/>
                      <a:pt x="59059" y="42758"/>
                      <a:pt x="59350" y="42412"/>
                    </a:cubicBezTo>
                    <a:cubicBezTo>
                      <a:pt x="59629" y="42081"/>
                      <a:pt x="59666" y="41613"/>
                      <a:pt x="59668" y="41180"/>
                    </a:cubicBezTo>
                    <a:cubicBezTo>
                      <a:pt x="59688" y="38281"/>
                      <a:pt x="58769" y="35383"/>
                      <a:pt x="57085" y="33023"/>
                    </a:cubicBezTo>
                    <a:cubicBezTo>
                      <a:pt x="56281" y="31897"/>
                      <a:pt x="55286" y="30849"/>
                      <a:pt x="54907" y="29519"/>
                    </a:cubicBezTo>
                    <a:cubicBezTo>
                      <a:pt x="54449" y="27904"/>
                      <a:pt x="54971" y="26119"/>
                      <a:pt x="54431" y="24531"/>
                    </a:cubicBezTo>
                    <a:cubicBezTo>
                      <a:pt x="53512" y="21820"/>
                      <a:pt x="50184" y="21018"/>
                      <a:pt x="47511" y="19992"/>
                    </a:cubicBezTo>
                    <a:cubicBezTo>
                      <a:pt x="46468" y="19592"/>
                      <a:pt x="45393" y="19038"/>
                      <a:pt x="44871" y="18051"/>
                    </a:cubicBezTo>
                    <a:cubicBezTo>
                      <a:pt x="44494" y="17340"/>
                      <a:pt x="44459" y="16504"/>
                      <a:pt x="44251" y="15728"/>
                    </a:cubicBezTo>
                    <a:cubicBezTo>
                      <a:pt x="43869" y="14299"/>
                      <a:pt x="42913" y="13097"/>
                      <a:pt x="41907" y="12013"/>
                    </a:cubicBezTo>
                    <a:cubicBezTo>
                      <a:pt x="38172" y="7990"/>
                      <a:pt x="33477" y="5007"/>
                      <a:pt x="28840" y="2071"/>
                    </a:cubicBezTo>
                    <a:cubicBezTo>
                      <a:pt x="27659" y="1323"/>
                      <a:pt x="26451" y="564"/>
                      <a:pt x="25095" y="223"/>
                    </a:cubicBezTo>
                    <a:cubicBezTo>
                      <a:pt x="24460" y="63"/>
                      <a:pt x="23813" y="1"/>
                      <a:pt x="2316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237;p77">
                <a:extLst>
                  <a:ext uri="{FF2B5EF4-FFF2-40B4-BE49-F238E27FC236}">
                    <a16:creationId xmlns:a16="http://schemas.microsoft.com/office/drawing/2014/main" id="{5BE0E8F5-29C8-1A94-2D40-7E2AB7D70AEB}"/>
                  </a:ext>
                </a:extLst>
              </p:cNvPr>
              <p:cNvSpPr/>
              <p:nvPr/>
            </p:nvSpPr>
            <p:spPr>
              <a:xfrm>
                <a:off x="2801825" y="1590900"/>
                <a:ext cx="1395125" cy="1713275"/>
              </a:xfrm>
              <a:custGeom>
                <a:avLst/>
                <a:gdLst/>
                <a:ahLst/>
                <a:cxnLst/>
                <a:rect l="l" t="t" r="r" b="b"/>
                <a:pathLst>
                  <a:path w="55805" h="68531" extrusionOk="0">
                    <a:moveTo>
                      <a:pt x="7046" y="1"/>
                    </a:moveTo>
                    <a:cubicBezTo>
                      <a:pt x="6222" y="1"/>
                      <a:pt x="5397" y="40"/>
                      <a:pt x="4571" y="129"/>
                    </a:cubicBezTo>
                    <a:cubicBezTo>
                      <a:pt x="3810" y="212"/>
                      <a:pt x="3008" y="356"/>
                      <a:pt x="2430" y="858"/>
                    </a:cubicBezTo>
                    <a:cubicBezTo>
                      <a:pt x="2021" y="1213"/>
                      <a:pt x="1768" y="1713"/>
                      <a:pt x="1559" y="2213"/>
                    </a:cubicBezTo>
                    <a:cubicBezTo>
                      <a:pt x="0" y="5938"/>
                      <a:pt x="364" y="10145"/>
                      <a:pt x="671" y="14171"/>
                    </a:cubicBezTo>
                    <a:cubicBezTo>
                      <a:pt x="1762" y="28471"/>
                      <a:pt x="1802" y="42835"/>
                      <a:pt x="789" y="57142"/>
                    </a:cubicBezTo>
                    <a:cubicBezTo>
                      <a:pt x="730" y="57974"/>
                      <a:pt x="705" y="58917"/>
                      <a:pt x="1289" y="59514"/>
                    </a:cubicBezTo>
                    <a:cubicBezTo>
                      <a:pt x="1607" y="59841"/>
                      <a:pt x="2058" y="60000"/>
                      <a:pt x="2489" y="60149"/>
                    </a:cubicBezTo>
                    <a:lnTo>
                      <a:pt x="18465" y="65655"/>
                    </a:lnTo>
                    <a:cubicBezTo>
                      <a:pt x="22244" y="66958"/>
                      <a:pt x="26083" y="68272"/>
                      <a:pt x="30074" y="68496"/>
                    </a:cubicBezTo>
                    <a:cubicBezTo>
                      <a:pt x="30499" y="68520"/>
                      <a:pt x="30923" y="68531"/>
                      <a:pt x="31347" y="68531"/>
                    </a:cubicBezTo>
                    <a:cubicBezTo>
                      <a:pt x="35896" y="68531"/>
                      <a:pt x="40373" y="67218"/>
                      <a:pt x="44753" y="65917"/>
                    </a:cubicBezTo>
                    <a:cubicBezTo>
                      <a:pt x="45691" y="65639"/>
                      <a:pt x="46648" y="65350"/>
                      <a:pt x="47440" y="64775"/>
                    </a:cubicBezTo>
                    <a:cubicBezTo>
                      <a:pt x="49458" y="63311"/>
                      <a:pt x="49828" y="60496"/>
                      <a:pt x="49930" y="58005"/>
                    </a:cubicBezTo>
                    <a:cubicBezTo>
                      <a:pt x="50145" y="52757"/>
                      <a:pt x="49938" y="47496"/>
                      <a:pt x="50254" y="42253"/>
                    </a:cubicBezTo>
                    <a:cubicBezTo>
                      <a:pt x="50508" y="38030"/>
                      <a:pt x="51099" y="33837"/>
                      <a:pt x="51691" y="29648"/>
                    </a:cubicBezTo>
                    <a:lnTo>
                      <a:pt x="54357" y="10752"/>
                    </a:lnTo>
                    <a:cubicBezTo>
                      <a:pt x="54641" y="8741"/>
                      <a:pt x="55805" y="5696"/>
                      <a:pt x="54437" y="3985"/>
                    </a:cubicBezTo>
                    <a:cubicBezTo>
                      <a:pt x="52993" y="2177"/>
                      <a:pt x="49246" y="955"/>
                      <a:pt x="47074" y="559"/>
                    </a:cubicBezTo>
                    <a:cubicBezTo>
                      <a:pt x="46233" y="405"/>
                      <a:pt x="45393" y="339"/>
                      <a:pt x="44553" y="339"/>
                    </a:cubicBezTo>
                    <a:cubicBezTo>
                      <a:pt x="39900" y="339"/>
                      <a:pt x="35267" y="2372"/>
                      <a:pt x="30549" y="2837"/>
                    </a:cubicBezTo>
                    <a:cubicBezTo>
                      <a:pt x="29784" y="2912"/>
                      <a:pt x="29021" y="2947"/>
                      <a:pt x="28258" y="2947"/>
                    </a:cubicBezTo>
                    <a:cubicBezTo>
                      <a:pt x="21164" y="2947"/>
                      <a:pt x="14135" y="1"/>
                      <a:pt x="70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238;p77">
                <a:extLst>
                  <a:ext uri="{FF2B5EF4-FFF2-40B4-BE49-F238E27FC236}">
                    <a16:creationId xmlns:a16="http://schemas.microsoft.com/office/drawing/2014/main" id="{CB839D4A-6510-A4EA-EEB9-6064FD59445C}"/>
                  </a:ext>
                </a:extLst>
              </p:cNvPr>
              <p:cNvSpPr/>
              <p:nvPr/>
            </p:nvSpPr>
            <p:spPr>
              <a:xfrm>
                <a:off x="2803925" y="1673925"/>
                <a:ext cx="1366450" cy="1630300"/>
              </a:xfrm>
              <a:custGeom>
                <a:avLst/>
                <a:gdLst/>
                <a:ahLst/>
                <a:cxnLst/>
                <a:rect l="l" t="t" r="r" b="b"/>
                <a:pathLst>
                  <a:path w="54658" h="65212" extrusionOk="0">
                    <a:moveTo>
                      <a:pt x="1086" y="0"/>
                    </a:moveTo>
                    <a:cubicBezTo>
                      <a:pt x="1" y="3441"/>
                      <a:pt x="309" y="7218"/>
                      <a:pt x="586" y="10851"/>
                    </a:cubicBezTo>
                    <a:cubicBezTo>
                      <a:pt x="1678" y="25153"/>
                      <a:pt x="1718" y="39515"/>
                      <a:pt x="705" y="53822"/>
                    </a:cubicBezTo>
                    <a:cubicBezTo>
                      <a:pt x="646" y="54654"/>
                      <a:pt x="621" y="55597"/>
                      <a:pt x="1204" y="56194"/>
                    </a:cubicBezTo>
                    <a:cubicBezTo>
                      <a:pt x="1523" y="56521"/>
                      <a:pt x="1973" y="56680"/>
                      <a:pt x="2405" y="56830"/>
                    </a:cubicBezTo>
                    <a:lnTo>
                      <a:pt x="18381" y="62335"/>
                    </a:lnTo>
                    <a:cubicBezTo>
                      <a:pt x="22160" y="63638"/>
                      <a:pt x="25998" y="64952"/>
                      <a:pt x="29988" y="65176"/>
                    </a:cubicBezTo>
                    <a:cubicBezTo>
                      <a:pt x="30414" y="65200"/>
                      <a:pt x="30838" y="65211"/>
                      <a:pt x="31262" y="65211"/>
                    </a:cubicBezTo>
                    <a:cubicBezTo>
                      <a:pt x="35811" y="65211"/>
                      <a:pt x="40289" y="63898"/>
                      <a:pt x="44669" y="62597"/>
                    </a:cubicBezTo>
                    <a:cubicBezTo>
                      <a:pt x="45607" y="62319"/>
                      <a:pt x="46564" y="62030"/>
                      <a:pt x="47356" y="61455"/>
                    </a:cubicBezTo>
                    <a:cubicBezTo>
                      <a:pt x="49374" y="59992"/>
                      <a:pt x="49744" y="57176"/>
                      <a:pt x="49846" y="54686"/>
                    </a:cubicBezTo>
                    <a:cubicBezTo>
                      <a:pt x="50060" y="49437"/>
                      <a:pt x="49854" y="44177"/>
                      <a:pt x="50169" y="38934"/>
                    </a:cubicBezTo>
                    <a:cubicBezTo>
                      <a:pt x="50424" y="34711"/>
                      <a:pt x="51015" y="30518"/>
                      <a:pt x="51606" y="26329"/>
                    </a:cubicBezTo>
                    <a:lnTo>
                      <a:pt x="54273" y="7434"/>
                    </a:lnTo>
                    <a:cubicBezTo>
                      <a:pt x="54355" y="6853"/>
                      <a:pt x="54510" y="6184"/>
                      <a:pt x="54657" y="5486"/>
                    </a:cubicBezTo>
                    <a:lnTo>
                      <a:pt x="54657" y="5486"/>
                    </a:lnTo>
                    <a:cubicBezTo>
                      <a:pt x="53149" y="7082"/>
                      <a:pt x="51437" y="8471"/>
                      <a:pt x="49565" y="9617"/>
                    </a:cubicBezTo>
                    <a:cubicBezTo>
                      <a:pt x="46599" y="11436"/>
                      <a:pt x="44238" y="12756"/>
                      <a:pt x="42516" y="15864"/>
                    </a:cubicBezTo>
                    <a:cubicBezTo>
                      <a:pt x="41112" y="18399"/>
                      <a:pt x="39514" y="21408"/>
                      <a:pt x="38524" y="24108"/>
                    </a:cubicBezTo>
                    <a:cubicBezTo>
                      <a:pt x="37570" y="26714"/>
                      <a:pt x="38936" y="29375"/>
                      <a:pt x="37852" y="32009"/>
                    </a:cubicBezTo>
                    <a:cubicBezTo>
                      <a:pt x="37016" y="34040"/>
                      <a:pt x="35079" y="35652"/>
                      <a:pt x="33005" y="36306"/>
                    </a:cubicBezTo>
                    <a:cubicBezTo>
                      <a:pt x="32161" y="36573"/>
                      <a:pt x="31379" y="36696"/>
                      <a:pt x="30653" y="36696"/>
                    </a:cubicBezTo>
                    <a:cubicBezTo>
                      <a:pt x="23994" y="36696"/>
                      <a:pt x="22036" y="26350"/>
                      <a:pt x="20358" y="21351"/>
                    </a:cubicBezTo>
                    <a:cubicBezTo>
                      <a:pt x="18387" y="15479"/>
                      <a:pt x="13657" y="13963"/>
                      <a:pt x="9052" y="10463"/>
                    </a:cubicBezTo>
                    <a:cubicBezTo>
                      <a:pt x="5339" y="7641"/>
                      <a:pt x="2879" y="4115"/>
                      <a:pt x="10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239;p77">
                <a:extLst>
                  <a:ext uri="{FF2B5EF4-FFF2-40B4-BE49-F238E27FC236}">
                    <a16:creationId xmlns:a16="http://schemas.microsoft.com/office/drawing/2014/main" id="{7A62DD0C-5FBD-6AEF-E5A6-7DFF717704F8}"/>
                  </a:ext>
                </a:extLst>
              </p:cNvPr>
              <p:cNvSpPr/>
              <p:nvPr/>
            </p:nvSpPr>
            <p:spPr>
              <a:xfrm>
                <a:off x="3137925" y="942700"/>
                <a:ext cx="707775" cy="798925"/>
              </a:xfrm>
              <a:custGeom>
                <a:avLst/>
                <a:gdLst/>
                <a:ahLst/>
                <a:cxnLst/>
                <a:rect l="l" t="t" r="r" b="b"/>
                <a:pathLst>
                  <a:path w="28311" h="31957" extrusionOk="0">
                    <a:moveTo>
                      <a:pt x="14084" y="0"/>
                    </a:moveTo>
                    <a:cubicBezTo>
                      <a:pt x="13479" y="0"/>
                      <a:pt x="12832" y="250"/>
                      <a:pt x="12069" y="503"/>
                    </a:cubicBezTo>
                    <a:cubicBezTo>
                      <a:pt x="9186" y="1461"/>
                      <a:pt x="0" y="2898"/>
                      <a:pt x="1682" y="7570"/>
                    </a:cubicBezTo>
                    <a:cubicBezTo>
                      <a:pt x="2884" y="10910"/>
                      <a:pt x="5008" y="13851"/>
                      <a:pt x="6272" y="17166"/>
                    </a:cubicBezTo>
                    <a:cubicBezTo>
                      <a:pt x="7537" y="20482"/>
                      <a:pt x="7774" y="24579"/>
                      <a:pt x="5454" y="27265"/>
                    </a:cubicBezTo>
                    <a:cubicBezTo>
                      <a:pt x="8345" y="30229"/>
                      <a:pt x="12461" y="31957"/>
                      <a:pt x="16600" y="31957"/>
                    </a:cubicBezTo>
                    <a:cubicBezTo>
                      <a:pt x="16741" y="31957"/>
                      <a:pt x="16883" y="31955"/>
                      <a:pt x="17025" y="31950"/>
                    </a:cubicBezTo>
                    <a:cubicBezTo>
                      <a:pt x="21306" y="31829"/>
                      <a:pt x="25501" y="29844"/>
                      <a:pt x="28310" y="26612"/>
                    </a:cubicBezTo>
                    <a:lnTo>
                      <a:pt x="28310" y="26612"/>
                    </a:lnTo>
                    <a:cubicBezTo>
                      <a:pt x="28207" y="26621"/>
                      <a:pt x="28104" y="26626"/>
                      <a:pt x="28001" y="26626"/>
                    </a:cubicBezTo>
                    <a:cubicBezTo>
                      <a:pt x="26846" y="26626"/>
                      <a:pt x="25723" y="26053"/>
                      <a:pt x="24889" y="25242"/>
                    </a:cubicBezTo>
                    <a:cubicBezTo>
                      <a:pt x="23980" y="24358"/>
                      <a:pt x="23371" y="23215"/>
                      <a:pt x="22860" y="22055"/>
                    </a:cubicBezTo>
                    <a:cubicBezTo>
                      <a:pt x="21543" y="19059"/>
                      <a:pt x="20808" y="15858"/>
                      <a:pt x="20050" y="12688"/>
                    </a:cubicBezTo>
                    <a:cubicBezTo>
                      <a:pt x="19388" y="9917"/>
                      <a:pt x="18723" y="7126"/>
                      <a:pt x="17628" y="4487"/>
                    </a:cubicBezTo>
                    <a:cubicBezTo>
                      <a:pt x="17133" y="3293"/>
                      <a:pt x="16586" y="1847"/>
                      <a:pt x="15732" y="859"/>
                    </a:cubicBezTo>
                    <a:cubicBezTo>
                      <a:pt x="15180" y="219"/>
                      <a:pt x="14651" y="0"/>
                      <a:pt x="14084" y="0"/>
                    </a:cubicBez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240;p77">
                <a:extLst>
                  <a:ext uri="{FF2B5EF4-FFF2-40B4-BE49-F238E27FC236}">
                    <a16:creationId xmlns:a16="http://schemas.microsoft.com/office/drawing/2014/main" id="{EA61C8D7-577B-1C74-3098-C46D658CA726}"/>
                  </a:ext>
                </a:extLst>
              </p:cNvPr>
              <p:cNvSpPr/>
              <p:nvPr/>
            </p:nvSpPr>
            <p:spPr>
              <a:xfrm>
                <a:off x="3164975" y="3722675"/>
                <a:ext cx="373600" cy="356325"/>
              </a:xfrm>
              <a:custGeom>
                <a:avLst/>
                <a:gdLst/>
                <a:ahLst/>
                <a:cxnLst/>
                <a:rect l="l" t="t" r="r" b="b"/>
                <a:pathLst>
                  <a:path w="14944" h="14253" extrusionOk="0">
                    <a:moveTo>
                      <a:pt x="9798" y="1"/>
                    </a:moveTo>
                    <a:cubicBezTo>
                      <a:pt x="8778" y="1"/>
                      <a:pt x="7751" y="445"/>
                      <a:pt x="7193" y="1301"/>
                    </a:cubicBezTo>
                    <a:lnTo>
                      <a:pt x="7193" y="1301"/>
                    </a:lnTo>
                    <a:lnTo>
                      <a:pt x="7889" y="194"/>
                    </a:lnTo>
                    <a:lnTo>
                      <a:pt x="7889" y="194"/>
                    </a:lnTo>
                    <a:cubicBezTo>
                      <a:pt x="5187" y="886"/>
                      <a:pt x="2700" y="2244"/>
                      <a:pt x="659" y="4145"/>
                    </a:cubicBezTo>
                    <a:cubicBezTo>
                      <a:pt x="423" y="4365"/>
                      <a:pt x="184" y="4608"/>
                      <a:pt x="103" y="4920"/>
                    </a:cubicBezTo>
                    <a:cubicBezTo>
                      <a:pt x="0" y="5319"/>
                      <a:pt x="177" y="5730"/>
                      <a:pt x="349" y="6103"/>
                    </a:cubicBezTo>
                    <a:lnTo>
                      <a:pt x="3450" y="12812"/>
                    </a:lnTo>
                    <a:cubicBezTo>
                      <a:pt x="3732" y="13420"/>
                      <a:pt x="4102" y="14101"/>
                      <a:pt x="4757" y="14231"/>
                    </a:cubicBezTo>
                    <a:cubicBezTo>
                      <a:pt x="4834" y="14246"/>
                      <a:pt x="4911" y="14252"/>
                      <a:pt x="4987" y="14252"/>
                    </a:cubicBezTo>
                    <a:cubicBezTo>
                      <a:pt x="5408" y="14252"/>
                      <a:pt x="5826" y="14056"/>
                      <a:pt x="6252" y="14005"/>
                    </a:cubicBezTo>
                    <a:cubicBezTo>
                      <a:pt x="6336" y="13995"/>
                      <a:pt x="6419" y="13991"/>
                      <a:pt x="6502" y="13991"/>
                    </a:cubicBezTo>
                    <a:cubicBezTo>
                      <a:pt x="7060" y="13991"/>
                      <a:pt x="7614" y="14188"/>
                      <a:pt x="8175" y="14221"/>
                    </a:cubicBezTo>
                    <a:cubicBezTo>
                      <a:pt x="8209" y="14223"/>
                      <a:pt x="8244" y="14224"/>
                      <a:pt x="8280" y="14224"/>
                    </a:cubicBezTo>
                    <a:cubicBezTo>
                      <a:pt x="8902" y="14224"/>
                      <a:pt x="9602" y="13904"/>
                      <a:pt x="9666" y="13295"/>
                    </a:cubicBezTo>
                    <a:cubicBezTo>
                      <a:pt x="10057" y="13716"/>
                      <a:pt x="10627" y="13923"/>
                      <a:pt x="11198" y="13923"/>
                    </a:cubicBezTo>
                    <a:cubicBezTo>
                      <a:pt x="11844" y="13923"/>
                      <a:pt x="12492" y="13659"/>
                      <a:pt x="12887" y="13144"/>
                    </a:cubicBezTo>
                    <a:cubicBezTo>
                      <a:pt x="12939" y="13146"/>
                      <a:pt x="12992" y="13146"/>
                      <a:pt x="13046" y="13146"/>
                    </a:cubicBezTo>
                    <a:cubicBezTo>
                      <a:pt x="13737" y="13146"/>
                      <a:pt x="14535" y="13014"/>
                      <a:pt x="14756" y="12380"/>
                    </a:cubicBezTo>
                    <a:cubicBezTo>
                      <a:pt x="14943" y="11837"/>
                      <a:pt x="14568" y="11282"/>
                      <a:pt x="14284" y="10783"/>
                    </a:cubicBezTo>
                    <a:cubicBezTo>
                      <a:pt x="13026" y="8557"/>
                      <a:pt x="13446" y="5801"/>
                      <a:pt x="13019" y="3281"/>
                    </a:cubicBezTo>
                    <a:cubicBezTo>
                      <a:pt x="12885" y="2484"/>
                      <a:pt x="12650" y="1679"/>
                      <a:pt x="12146" y="1047"/>
                    </a:cubicBezTo>
                    <a:cubicBezTo>
                      <a:pt x="11583" y="343"/>
                      <a:pt x="10693" y="1"/>
                      <a:pt x="9798" y="1"/>
                    </a:cubicBez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241;p77">
                <a:extLst>
                  <a:ext uri="{FF2B5EF4-FFF2-40B4-BE49-F238E27FC236}">
                    <a16:creationId xmlns:a16="http://schemas.microsoft.com/office/drawing/2014/main" id="{6050D91F-F22C-9955-439F-4DF67B4839A8}"/>
                  </a:ext>
                </a:extLst>
              </p:cNvPr>
              <p:cNvSpPr/>
              <p:nvPr/>
            </p:nvSpPr>
            <p:spPr>
              <a:xfrm>
                <a:off x="2692650" y="1566100"/>
                <a:ext cx="859275" cy="2441475"/>
              </a:xfrm>
              <a:custGeom>
                <a:avLst/>
                <a:gdLst/>
                <a:ahLst/>
                <a:cxnLst/>
                <a:rect l="l" t="t" r="r" b="b"/>
                <a:pathLst>
                  <a:path w="34371" h="97659" extrusionOk="0">
                    <a:moveTo>
                      <a:pt x="9243" y="0"/>
                    </a:moveTo>
                    <a:cubicBezTo>
                      <a:pt x="6992" y="0"/>
                      <a:pt x="4423" y="1578"/>
                      <a:pt x="3293" y="3136"/>
                    </a:cubicBezTo>
                    <a:cubicBezTo>
                      <a:pt x="2292" y="4516"/>
                      <a:pt x="1807" y="6207"/>
                      <a:pt x="1552" y="7893"/>
                    </a:cubicBezTo>
                    <a:cubicBezTo>
                      <a:pt x="977" y="11699"/>
                      <a:pt x="1489" y="15574"/>
                      <a:pt x="1617" y="19421"/>
                    </a:cubicBezTo>
                    <a:cubicBezTo>
                      <a:pt x="1819" y="25528"/>
                      <a:pt x="1049" y="31618"/>
                      <a:pt x="549" y="37707"/>
                    </a:cubicBezTo>
                    <a:cubicBezTo>
                      <a:pt x="212" y="41814"/>
                      <a:pt x="1" y="45985"/>
                      <a:pt x="801" y="50028"/>
                    </a:cubicBezTo>
                    <a:cubicBezTo>
                      <a:pt x="1220" y="52152"/>
                      <a:pt x="1914" y="54212"/>
                      <a:pt x="2383" y="56325"/>
                    </a:cubicBezTo>
                    <a:cubicBezTo>
                      <a:pt x="3509" y="61395"/>
                      <a:pt x="3378" y="66873"/>
                      <a:pt x="5867" y="71433"/>
                    </a:cubicBezTo>
                    <a:cubicBezTo>
                      <a:pt x="7982" y="75307"/>
                      <a:pt x="11881" y="78280"/>
                      <a:pt x="12809" y="82595"/>
                    </a:cubicBezTo>
                    <a:cubicBezTo>
                      <a:pt x="12980" y="83396"/>
                      <a:pt x="13052" y="84246"/>
                      <a:pt x="13483" y="84942"/>
                    </a:cubicBezTo>
                    <a:cubicBezTo>
                      <a:pt x="14110" y="85953"/>
                      <a:pt x="15424" y="86509"/>
                      <a:pt x="15738" y="87657"/>
                    </a:cubicBezTo>
                    <a:cubicBezTo>
                      <a:pt x="15980" y="88539"/>
                      <a:pt x="15536" y="89442"/>
                      <a:pt x="15293" y="90324"/>
                    </a:cubicBezTo>
                    <a:cubicBezTo>
                      <a:pt x="15051" y="91206"/>
                      <a:pt x="15142" y="92375"/>
                      <a:pt x="15981" y="92737"/>
                    </a:cubicBezTo>
                    <a:cubicBezTo>
                      <a:pt x="16400" y="92918"/>
                      <a:pt x="16877" y="92833"/>
                      <a:pt x="17330" y="92876"/>
                    </a:cubicBezTo>
                    <a:cubicBezTo>
                      <a:pt x="19402" y="93070"/>
                      <a:pt x="20228" y="95605"/>
                      <a:pt x="20567" y="97658"/>
                    </a:cubicBezTo>
                    <a:cubicBezTo>
                      <a:pt x="22958" y="95223"/>
                      <a:pt x="26093" y="93528"/>
                      <a:pt x="29442" y="92863"/>
                    </a:cubicBezTo>
                    <a:cubicBezTo>
                      <a:pt x="31062" y="92540"/>
                      <a:pt x="33053" y="92205"/>
                      <a:pt x="33602" y="90647"/>
                    </a:cubicBezTo>
                    <a:cubicBezTo>
                      <a:pt x="34370" y="88472"/>
                      <a:pt x="31432" y="86436"/>
                      <a:pt x="31820" y="84163"/>
                    </a:cubicBezTo>
                    <a:cubicBezTo>
                      <a:pt x="31976" y="83250"/>
                      <a:pt x="32654" y="82501"/>
                      <a:pt x="32861" y="81598"/>
                    </a:cubicBezTo>
                    <a:cubicBezTo>
                      <a:pt x="33593" y="78385"/>
                      <a:pt x="28379" y="76552"/>
                      <a:pt x="28286" y="73259"/>
                    </a:cubicBezTo>
                    <a:cubicBezTo>
                      <a:pt x="28261" y="72389"/>
                      <a:pt x="28618" y="71551"/>
                      <a:pt x="28666" y="70681"/>
                    </a:cubicBezTo>
                    <a:cubicBezTo>
                      <a:pt x="28835" y="67673"/>
                      <a:pt x="25481" y="65604"/>
                      <a:pt x="24820" y="62664"/>
                    </a:cubicBezTo>
                    <a:cubicBezTo>
                      <a:pt x="24427" y="60912"/>
                      <a:pt x="25037" y="59007"/>
                      <a:pt x="24424" y="57319"/>
                    </a:cubicBezTo>
                    <a:cubicBezTo>
                      <a:pt x="24017" y="56203"/>
                      <a:pt x="23132" y="55342"/>
                      <a:pt x="22441" y="54375"/>
                    </a:cubicBezTo>
                    <a:cubicBezTo>
                      <a:pt x="20134" y="51147"/>
                      <a:pt x="20077" y="46850"/>
                      <a:pt x="20494" y="42904"/>
                    </a:cubicBezTo>
                    <a:cubicBezTo>
                      <a:pt x="20910" y="38957"/>
                      <a:pt x="21703" y="34929"/>
                      <a:pt x="20782" y="31069"/>
                    </a:cubicBezTo>
                    <a:cubicBezTo>
                      <a:pt x="19469" y="25562"/>
                      <a:pt x="14843" y="21213"/>
                      <a:pt x="13908" y="15629"/>
                    </a:cubicBezTo>
                    <a:cubicBezTo>
                      <a:pt x="13469" y="13000"/>
                      <a:pt x="13891" y="10312"/>
                      <a:pt x="13839" y="7648"/>
                    </a:cubicBezTo>
                    <a:cubicBezTo>
                      <a:pt x="13794" y="5400"/>
                      <a:pt x="13267" y="1502"/>
                      <a:pt x="10941" y="367"/>
                    </a:cubicBezTo>
                    <a:cubicBezTo>
                      <a:pt x="10420" y="112"/>
                      <a:pt x="9843" y="0"/>
                      <a:pt x="92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242;p77">
                <a:extLst>
                  <a:ext uri="{FF2B5EF4-FFF2-40B4-BE49-F238E27FC236}">
                    <a16:creationId xmlns:a16="http://schemas.microsoft.com/office/drawing/2014/main" id="{9C999194-D1C1-E4D8-350C-0DBD65448B3A}"/>
                  </a:ext>
                </a:extLst>
              </p:cNvPr>
              <p:cNvSpPr/>
              <p:nvPr/>
            </p:nvSpPr>
            <p:spPr>
              <a:xfrm>
                <a:off x="3292625" y="3695350"/>
                <a:ext cx="193725" cy="78500"/>
              </a:xfrm>
              <a:custGeom>
                <a:avLst/>
                <a:gdLst/>
                <a:ahLst/>
                <a:cxnLst/>
                <a:rect l="l" t="t" r="r" b="b"/>
                <a:pathLst>
                  <a:path w="7749" h="3140" fill="none" extrusionOk="0">
                    <a:moveTo>
                      <a:pt x="1" y="3140"/>
                    </a:moveTo>
                    <a:cubicBezTo>
                      <a:pt x="2491" y="1877"/>
                      <a:pt x="5082" y="827"/>
                      <a:pt x="7748" y="0"/>
                    </a:cubicBezTo>
                  </a:path>
                </a:pathLst>
              </a:custGeom>
              <a:noFill/>
              <a:ln w="24725" cap="flat" cmpd="sng">
                <a:solidFill>
                  <a:schemeClr val="accent3"/>
                </a:solidFill>
                <a:prstDash val="solid"/>
                <a:miter lim="10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243;p77">
                <a:extLst>
                  <a:ext uri="{FF2B5EF4-FFF2-40B4-BE49-F238E27FC236}">
                    <a16:creationId xmlns:a16="http://schemas.microsoft.com/office/drawing/2014/main" id="{D707273F-9183-4A23-7EAD-D09CA95C1E40}"/>
                  </a:ext>
                </a:extLst>
              </p:cNvPr>
              <p:cNvSpPr/>
              <p:nvPr/>
            </p:nvSpPr>
            <p:spPr>
              <a:xfrm>
                <a:off x="3129350" y="3664675"/>
                <a:ext cx="54075" cy="67500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2700" fill="none" extrusionOk="0">
                    <a:moveTo>
                      <a:pt x="0" y="0"/>
                    </a:moveTo>
                    <a:cubicBezTo>
                      <a:pt x="499" y="1057"/>
                      <a:pt x="1239" y="1982"/>
                      <a:pt x="2162" y="2699"/>
                    </a:cubicBezTo>
                  </a:path>
                </a:pathLst>
              </a:custGeom>
              <a:noFill/>
              <a:ln w="24725" cap="flat" cmpd="sng">
                <a:solidFill>
                  <a:schemeClr val="accent3"/>
                </a:solidFill>
                <a:prstDash val="solid"/>
                <a:miter lim="10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244;p77">
                <a:extLst>
                  <a:ext uri="{FF2B5EF4-FFF2-40B4-BE49-F238E27FC236}">
                    <a16:creationId xmlns:a16="http://schemas.microsoft.com/office/drawing/2014/main" id="{243579EF-F057-6F51-FA64-838ADBC18E90}"/>
                  </a:ext>
                </a:extLst>
              </p:cNvPr>
              <p:cNvSpPr/>
              <p:nvPr/>
            </p:nvSpPr>
            <p:spPr>
              <a:xfrm>
                <a:off x="3446925" y="3930325"/>
                <a:ext cx="387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3757" fill="none" extrusionOk="0">
                    <a:moveTo>
                      <a:pt x="1" y="1"/>
                    </a:moveTo>
                    <a:cubicBezTo>
                      <a:pt x="393" y="1300"/>
                      <a:pt x="910" y="2558"/>
                      <a:pt x="1548" y="3756"/>
                    </a:cubicBezTo>
                  </a:path>
                </a:pathLst>
              </a:custGeom>
              <a:noFill/>
              <a:ln w="12350" cap="flat" cmpd="sng">
                <a:solidFill>
                  <a:srgbClr val="E0C6A6"/>
                </a:solidFill>
                <a:prstDash val="solid"/>
                <a:miter lim="10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245;p77">
                <a:extLst>
                  <a:ext uri="{FF2B5EF4-FFF2-40B4-BE49-F238E27FC236}">
                    <a16:creationId xmlns:a16="http://schemas.microsoft.com/office/drawing/2014/main" id="{1C2C6164-47E4-4B12-A0B4-634E1C6C3626}"/>
                  </a:ext>
                </a:extLst>
              </p:cNvPr>
              <p:cNvSpPr/>
              <p:nvPr/>
            </p:nvSpPr>
            <p:spPr>
              <a:xfrm>
                <a:off x="3371775" y="3941400"/>
                <a:ext cx="41550" cy="111175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4447" fill="none" extrusionOk="0">
                    <a:moveTo>
                      <a:pt x="1" y="0"/>
                    </a:moveTo>
                    <a:cubicBezTo>
                      <a:pt x="436" y="1524"/>
                      <a:pt x="990" y="3011"/>
                      <a:pt x="1661" y="4447"/>
                    </a:cubicBezTo>
                  </a:path>
                </a:pathLst>
              </a:custGeom>
              <a:noFill/>
              <a:ln w="12350" cap="flat" cmpd="sng">
                <a:solidFill>
                  <a:srgbClr val="E0C6A6"/>
                </a:solidFill>
                <a:prstDash val="solid"/>
                <a:miter lim="10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246;p77">
                <a:extLst>
                  <a:ext uri="{FF2B5EF4-FFF2-40B4-BE49-F238E27FC236}">
                    <a16:creationId xmlns:a16="http://schemas.microsoft.com/office/drawing/2014/main" id="{1EB476F3-20DF-E0FE-703E-F03D9EA5E15C}"/>
                  </a:ext>
                </a:extLst>
              </p:cNvPr>
              <p:cNvSpPr/>
              <p:nvPr/>
            </p:nvSpPr>
            <p:spPr>
              <a:xfrm>
                <a:off x="3293050" y="3974675"/>
                <a:ext cx="46825" cy="99000"/>
              </a:xfrm>
              <a:custGeom>
                <a:avLst/>
                <a:gdLst/>
                <a:ahLst/>
                <a:cxnLst/>
                <a:rect l="l" t="t" r="r" b="b"/>
                <a:pathLst>
                  <a:path w="1873" h="3960" fill="none" extrusionOk="0">
                    <a:moveTo>
                      <a:pt x="0" y="1"/>
                    </a:moveTo>
                    <a:cubicBezTo>
                      <a:pt x="547" y="1355"/>
                      <a:pt x="1172" y="2676"/>
                      <a:pt x="1872" y="3959"/>
                    </a:cubicBezTo>
                  </a:path>
                </a:pathLst>
              </a:custGeom>
              <a:noFill/>
              <a:ln w="12350" cap="flat" cmpd="sng">
                <a:solidFill>
                  <a:srgbClr val="E0C6A6"/>
                </a:solidFill>
                <a:prstDash val="solid"/>
                <a:miter lim="10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247;p77">
                <a:extLst>
                  <a:ext uri="{FF2B5EF4-FFF2-40B4-BE49-F238E27FC236}">
                    <a16:creationId xmlns:a16="http://schemas.microsoft.com/office/drawing/2014/main" id="{DCAAE6A6-5F54-2FB9-CE11-7C8BBAB40DE6}"/>
                  </a:ext>
                </a:extLst>
              </p:cNvPr>
              <p:cNvSpPr/>
              <p:nvPr/>
            </p:nvSpPr>
            <p:spPr>
              <a:xfrm>
                <a:off x="2066925" y="1890400"/>
                <a:ext cx="437800" cy="270675"/>
              </a:xfrm>
              <a:custGeom>
                <a:avLst/>
                <a:gdLst/>
                <a:ahLst/>
                <a:cxnLst/>
                <a:rect l="l" t="t" r="r" b="b"/>
                <a:pathLst>
                  <a:path w="17512" h="10827" extrusionOk="0">
                    <a:moveTo>
                      <a:pt x="3476" y="0"/>
                    </a:moveTo>
                    <a:lnTo>
                      <a:pt x="1" y="4144"/>
                    </a:lnTo>
                    <a:cubicBezTo>
                      <a:pt x="1" y="4144"/>
                      <a:pt x="8020" y="10025"/>
                      <a:pt x="10025" y="10426"/>
                    </a:cubicBezTo>
                    <a:cubicBezTo>
                      <a:pt x="12031" y="10827"/>
                      <a:pt x="14302" y="10827"/>
                      <a:pt x="14302" y="10827"/>
                    </a:cubicBezTo>
                    <a:lnTo>
                      <a:pt x="16842" y="10827"/>
                    </a:lnTo>
                    <a:lnTo>
                      <a:pt x="17511" y="7217"/>
                    </a:lnTo>
                    <a:lnTo>
                      <a:pt x="17243" y="5213"/>
                    </a:lnTo>
                    <a:cubicBezTo>
                      <a:pt x="17243" y="5213"/>
                      <a:pt x="14170" y="1871"/>
                      <a:pt x="9758" y="1337"/>
                    </a:cubicBezTo>
                    <a:cubicBezTo>
                      <a:pt x="5348" y="802"/>
                      <a:pt x="3476" y="0"/>
                      <a:pt x="34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248;p77">
                <a:extLst>
                  <a:ext uri="{FF2B5EF4-FFF2-40B4-BE49-F238E27FC236}">
                    <a16:creationId xmlns:a16="http://schemas.microsoft.com/office/drawing/2014/main" id="{B63B9CD7-C24E-DB13-5BB4-D3F70431A562}"/>
                  </a:ext>
                </a:extLst>
              </p:cNvPr>
              <p:cNvSpPr/>
              <p:nvPr/>
            </p:nvSpPr>
            <p:spPr>
              <a:xfrm>
                <a:off x="2498000" y="1616400"/>
                <a:ext cx="658250" cy="511250"/>
              </a:xfrm>
              <a:custGeom>
                <a:avLst/>
                <a:gdLst/>
                <a:ahLst/>
                <a:cxnLst/>
                <a:rect l="l" t="t" r="r" b="b"/>
                <a:pathLst>
                  <a:path w="26330" h="20450" extrusionOk="0">
                    <a:moveTo>
                      <a:pt x="18845" y="0"/>
                    </a:moveTo>
                    <a:cubicBezTo>
                      <a:pt x="12831" y="2272"/>
                      <a:pt x="0" y="16173"/>
                      <a:pt x="0" y="16173"/>
                    </a:cubicBezTo>
                    <a:lnTo>
                      <a:pt x="133" y="18712"/>
                    </a:lnTo>
                    <a:lnTo>
                      <a:pt x="23256" y="20450"/>
                    </a:lnTo>
                    <a:cubicBezTo>
                      <a:pt x="23256" y="20450"/>
                      <a:pt x="26330" y="13500"/>
                      <a:pt x="24726" y="6950"/>
                    </a:cubicBezTo>
                    <a:cubicBezTo>
                      <a:pt x="23122" y="401"/>
                      <a:pt x="18845" y="0"/>
                      <a:pt x="188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249;p77">
                <a:extLst>
                  <a:ext uri="{FF2B5EF4-FFF2-40B4-BE49-F238E27FC236}">
                    <a16:creationId xmlns:a16="http://schemas.microsoft.com/office/drawing/2014/main" id="{0EECB1F6-A476-A886-88AB-EBEDFC27D41D}"/>
                  </a:ext>
                </a:extLst>
              </p:cNvPr>
              <p:cNvSpPr/>
              <p:nvPr/>
            </p:nvSpPr>
            <p:spPr>
              <a:xfrm>
                <a:off x="2969100" y="1614175"/>
                <a:ext cx="614875" cy="1048125"/>
              </a:xfrm>
              <a:custGeom>
                <a:avLst/>
                <a:gdLst/>
                <a:ahLst/>
                <a:cxnLst/>
                <a:rect l="l" t="t" r="r" b="b"/>
                <a:pathLst>
                  <a:path w="24595" h="41925" extrusionOk="0">
                    <a:moveTo>
                      <a:pt x="459" y="0"/>
                    </a:moveTo>
                    <a:cubicBezTo>
                      <a:pt x="149" y="0"/>
                      <a:pt x="1" y="89"/>
                      <a:pt x="1" y="89"/>
                    </a:cubicBezTo>
                    <a:cubicBezTo>
                      <a:pt x="7086" y="3163"/>
                      <a:pt x="5214" y="14257"/>
                      <a:pt x="5214" y="14257"/>
                    </a:cubicBezTo>
                    <a:lnTo>
                      <a:pt x="21253" y="41925"/>
                    </a:lnTo>
                    <a:cubicBezTo>
                      <a:pt x="24594" y="39118"/>
                      <a:pt x="23659" y="31365"/>
                      <a:pt x="23659" y="31365"/>
                    </a:cubicBezTo>
                    <a:cubicBezTo>
                      <a:pt x="23659" y="31365"/>
                      <a:pt x="15506" y="19336"/>
                      <a:pt x="9090" y="8911"/>
                    </a:cubicBezTo>
                    <a:cubicBezTo>
                      <a:pt x="4185" y="938"/>
                      <a:pt x="1467" y="0"/>
                      <a:pt x="4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250;p77">
                <a:extLst>
                  <a:ext uri="{FF2B5EF4-FFF2-40B4-BE49-F238E27FC236}">
                    <a16:creationId xmlns:a16="http://schemas.microsoft.com/office/drawing/2014/main" id="{6CCBB539-92E8-899B-5A11-446D0B5E4078}"/>
                  </a:ext>
                </a:extLst>
              </p:cNvPr>
              <p:cNvSpPr/>
              <p:nvPr/>
            </p:nvSpPr>
            <p:spPr>
              <a:xfrm>
                <a:off x="2501300" y="1963000"/>
                <a:ext cx="1009175" cy="779500"/>
              </a:xfrm>
              <a:custGeom>
                <a:avLst/>
                <a:gdLst/>
                <a:ahLst/>
                <a:cxnLst/>
                <a:rect l="l" t="t" r="r" b="b"/>
                <a:pathLst>
                  <a:path w="40367" h="31180" extrusionOk="0">
                    <a:moveTo>
                      <a:pt x="20170" y="0"/>
                    </a:moveTo>
                    <a:cubicBezTo>
                      <a:pt x="10832" y="0"/>
                      <a:pt x="1" y="4848"/>
                      <a:pt x="1" y="4848"/>
                    </a:cubicBezTo>
                    <a:lnTo>
                      <a:pt x="18580" y="31179"/>
                    </a:lnTo>
                    <a:cubicBezTo>
                      <a:pt x="21854" y="28105"/>
                      <a:pt x="27300" y="27337"/>
                      <a:pt x="31928" y="27337"/>
                    </a:cubicBezTo>
                    <a:cubicBezTo>
                      <a:pt x="36557" y="27337"/>
                      <a:pt x="40367" y="28106"/>
                      <a:pt x="40367" y="28106"/>
                    </a:cubicBezTo>
                    <a:cubicBezTo>
                      <a:pt x="39565" y="17278"/>
                      <a:pt x="23926" y="304"/>
                      <a:pt x="23926" y="304"/>
                    </a:cubicBezTo>
                    <a:cubicBezTo>
                      <a:pt x="22724" y="93"/>
                      <a:pt x="21462" y="0"/>
                      <a:pt x="2017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251;p77">
                <a:extLst>
                  <a:ext uri="{FF2B5EF4-FFF2-40B4-BE49-F238E27FC236}">
                    <a16:creationId xmlns:a16="http://schemas.microsoft.com/office/drawing/2014/main" id="{154CC580-3F21-3316-9DC8-F4D4AADD056C}"/>
                  </a:ext>
                </a:extLst>
              </p:cNvPr>
              <p:cNvSpPr/>
              <p:nvPr/>
            </p:nvSpPr>
            <p:spPr>
              <a:xfrm>
                <a:off x="2424475" y="2084200"/>
                <a:ext cx="541350" cy="658300"/>
              </a:xfrm>
              <a:custGeom>
                <a:avLst/>
                <a:gdLst/>
                <a:ahLst/>
                <a:cxnLst/>
                <a:rect l="l" t="t" r="r" b="b"/>
                <a:pathLst>
                  <a:path w="21654" h="26332" extrusionOk="0">
                    <a:moveTo>
                      <a:pt x="3074" y="0"/>
                    </a:moveTo>
                    <a:lnTo>
                      <a:pt x="0" y="3075"/>
                    </a:lnTo>
                    <a:lnTo>
                      <a:pt x="15505" y="24460"/>
                    </a:lnTo>
                    <a:lnTo>
                      <a:pt x="21653" y="26331"/>
                    </a:lnTo>
                    <a:lnTo>
                      <a:pt x="30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252;p77">
                <a:extLst>
                  <a:ext uri="{FF2B5EF4-FFF2-40B4-BE49-F238E27FC236}">
                    <a16:creationId xmlns:a16="http://schemas.microsoft.com/office/drawing/2014/main" id="{F7AC9733-D5B8-A025-7276-2089629B32C6}"/>
                  </a:ext>
                </a:extLst>
              </p:cNvPr>
              <p:cNvSpPr/>
              <p:nvPr/>
            </p:nvSpPr>
            <p:spPr>
              <a:xfrm>
                <a:off x="2066925" y="1993975"/>
                <a:ext cx="745150" cy="701750"/>
              </a:xfrm>
              <a:custGeom>
                <a:avLst/>
                <a:gdLst/>
                <a:ahLst/>
                <a:cxnLst/>
                <a:rect l="l" t="t" r="r" b="b"/>
                <a:pathLst>
                  <a:path w="29806" h="28070" extrusionOk="0">
                    <a:moveTo>
                      <a:pt x="1" y="1"/>
                    </a:moveTo>
                    <a:cubicBezTo>
                      <a:pt x="4812" y="4010"/>
                      <a:pt x="17644" y="25931"/>
                      <a:pt x="17643" y="25931"/>
                    </a:cubicBezTo>
                    <a:cubicBezTo>
                      <a:pt x="17996" y="25901"/>
                      <a:pt x="18362" y="25888"/>
                      <a:pt x="18738" y="25888"/>
                    </a:cubicBezTo>
                    <a:cubicBezTo>
                      <a:pt x="23494" y="25888"/>
                      <a:pt x="29806" y="28069"/>
                      <a:pt x="29806" y="28069"/>
                    </a:cubicBezTo>
                    <a:lnTo>
                      <a:pt x="14301" y="6684"/>
                    </a:lnTo>
                    <a:cubicBezTo>
                      <a:pt x="11095" y="3475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253;p77">
                <a:extLst>
                  <a:ext uri="{FF2B5EF4-FFF2-40B4-BE49-F238E27FC236}">
                    <a16:creationId xmlns:a16="http://schemas.microsoft.com/office/drawing/2014/main" id="{48DF512A-9A62-2C98-AE56-F110BE3BB9BB}"/>
                  </a:ext>
                </a:extLst>
              </p:cNvPr>
              <p:cNvSpPr/>
              <p:nvPr/>
            </p:nvSpPr>
            <p:spPr>
              <a:xfrm>
                <a:off x="2640175" y="2440025"/>
                <a:ext cx="445075" cy="394675"/>
              </a:xfrm>
              <a:custGeom>
                <a:avLst/>
                <a:gdLst/>
                <a:ahLst/>
                <a:cxnLst/>
                <a:rect l="l" t="t" r="r" b="b"/>
                <a:pathLst>
                  <a:path w="17803" h="15787" extrusionOk="0">
                    <a:moveTo>
                      <a:pt x="2035" y="0"/>
                    </a:moveTo>
                    <a:cubicBezTo>
                      <a:pt x="1702" y="0"/>
                      <a:pt x="1369" y="39"/>
                      <a:pt x="1038" y="123"/>
                    </a:cubicBezTo>
                    <a:cubicBezTo>
                      <a:pt x="562" y="243"/>
                      <a:pt x="41" y="545"/>
                      <a:pt x="12" y="1033"/>
                    </a:cubicBezTo>
                    <a:cubicBezTo>
                      <a:pt x="1" y="1215"/>
                      <a:pt x="63" y="1393"/>
                      <a:pt x="124" y="1564"/>
                    </a:cubicBezTo>
                    <a:cubicBezTo>
                      <a:pt x="714" y="3226"/>
                      <a:pt x="1304" y="4887"/>
                      <a:pt x="1893" y="6549"/>
                    </a:cubicBezTo>
                    <a:cubicBezTo>
                      <a:pt x="2238" y="7522"/>
                      <a:pt x="2592" y="8510"/>
                      <a:pt x="3186" y="9354"/>
                    </a:cubicBezTo>
                    <a:cubicBezTo>
                      <a:pt x="4128" y="10690"/>
                      <a:pt x="5592" y="11553"/>
                      <a:pt x="7054" y="12282"/>
                    </a:cubicBezTo>
                    <a:cubicBezTo>
                      <a:pt x="8979" y="13240"/>
                      <a:pt x="12230" y="15786"/>
                      <a:pt x="14474" y="15786"/>
                    </a:cubicBezTo>
                    <a:cubicBezTo>
                      <a:pt x="14506" y="15786"/>
                      <a:pt x="14538" y="15786"/>
                      <a:pt x="14571" y="15785"/>
                    </a:cubicBezTo>
                    <a:cubicBezTo>
                      <a:pt x="16106" y="15732"/>
                      <a:pt x="17802" y="12837"/>
                      <a:pt x="17709" y="11181"/>
                    </a:cubicBezTo>
                    <a:cubicBezTo>
                      <a:pt x="17624" y="9682"/>
                      <a:pt x="15867" y="8877"/>
                      <a:pt x="14367" y="8795"/>
                    </a:cubicBezTo>
                    <a:cubicBezTo>
                      <a:pt x="13307" y="8736"/>
                      <a:pt x="12173" y="8852"/>
                      <a:pt x="11253" y="8321"/>
                    </a:cubicBezTo>
                    <a:cubicBezTo>
                      <a:pt x="10759" y="8034"/>
                      <a:pt x="10381" y="7587"/>
                      <a:pt x="10037" y="7131"/>
                    </a:cubicBezTo>
                    <a:cubicBezTo>
                      <a:pt x="8811" y="5507"/>
                      <a:pt x="7877" y="3661"/>
                      <a:pt x="6476" y="2186"/>
                    </a:cubicBezTo>
                    <a:cubicBezTo>
                      <a:pt x="5311" y="958"/>
                      <a:pt x="3684" y="0"/>
                      <a:pt x="2035" y="0"/>
                    </a:cubicBez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254;p77">
                <a:extLst>
                  <a:ext uri="{FF2B5EF4-FFF2-40B4-BE49-F238E27FC236}">
                    <a16:creationId xmlns:a16="http://schemas.microsoft.com/office/drawing/2014/main" id="{EADC115A-8662-59DF-C7DB-59E02DC388E3}"/>
                  </a:ext>
                </a:extLst>
              </p:cNvPr>
              <p:cNvSpPr/>
              <p:nvPr/>
            </p:nvSpPr>
            <p:spPr>
              <a:xfrm>
                <a:off x="2916375" y="1643375"/>
                <a:ext cx="1501275" cy="1579775"/>
              </a:xfrm>
              <a:custGeom>
                <a:avLst/>
                <a:gdLst/>
                <a:ahLst/>
                <a:cxnLst/>
                <a:rect l="l" t="t" r="r" b="b"/>
                <a:pathLst>
                  <a:path w="60051" h="63191" extrusionOk="0">
                    <a:moveTo>
                      <a:pt x="48312" y="0"/>
                    </a:moveTo>
                    <a:cubicBezTo>
                      <a:pt x="45820" y="0"/>
                      <a:pt x="44937" y="3911"/>
                      <a:pt x="44186" y="5877"/>
                    </a:cubicBezTo>
                    <a:cubicBezTo>
                      <a:pt x="43373" y="7998"/>
                      <a:pt x="42117" y="9921"/>
                      <a:pt x="40500" y="11517"/>
                    </a:cubicBezTo>
                    <a:cubicBezTo>
                      <a:pt x="40005" y="12005"/>
                      <a:pt x="39466" y="12477"/>
                      <a:pt x="39167" y="13103"/>
                    </a:cubicBezTo>
                    <a:cubicBezTo>
                      <a:pt x="38175" y="15181"/>
                      <a:pt x="40227" y="17372"/>
                      <a:pt x="40743" y="19616"/>
                    </a:cubicBezTo>
                    <a:cubicBezTo>
                      <a:pt x="41184" y="21532"/>
                      <a:pt x="40457" y="23521"/>
                      <a:pt x="39538" y="25259"/>
                    </a:cubicBezTo>
                    <a:cubicBezTo>
                      <a:pt x="38620" y="26998"/>
                      <a:pt x="37485" y="28661"/>
                      <a:pt x="37015" y="30569"/>
                    </a:cubicBezTo>
                    <a:cubicBezTo>
                      <a:pt x="36545" y="32478"/>
                      <a:pt x="36924" y="34775"/>
                      <a:pt x="38533" y="35904"/>
                    </a:cubicBezTo>
                    <a:cubicBezTo>
                      <a:pt x="39512" y="36589"/>
                      <a:pt x="40848" y="36788"/>
                      <a:pt x="41585" y="37728"/>
                    </a:cubicBezTo>
                    <a:cubicBezTo>
                      <a:pt x="41728" y="37912"/>
                      <a:pt x="41845" y="38148"/>
                      <a:pt x="41777" y="38370"/>
                    </a:cubicBezTo>
                    <a:cubicBezTo>
                      <a:pt x="41690" y="38649"/>
                      <a:pt x="41364" y="38761"/>
                      <a:pt x="41082" y="38834"/>
                    </a:cubicBezTo>
                    <a:lnTo>
                      <a:pt x="37325" y="39805"/>
                    </a:lnTo>
                    <a:cubicBezTo>
                      <a:pt x="36690" y="39970"/>
                      <a:pt x="36017" y="40157"/>
                      <a:pt x="35583" y="40649"/>
                    </a:cubicBezTo>
                    <a:cubicBezTo>
                      <a:pt x="35404" y="40850"/>
                      <a:pt x="35270" y="41100"/>
                      <a:pt x="35040" y="41240"/>
                    </a:cubicBezTo>
                    <a:cubicBezTo>
                      <a:pt x="34908" y="41321"/>
                      <a:pt x="34776" y="41355"/>
                      <a:pt x="34643" y="41355"/>
                    </a:cubicBezTo>
                    <a:cubicBezTo>
                      <a:pt x="33883" y="41355"/>
                      <a:pt x="33114" y="40228"/>
                      <a:pt x="32238" y="40228"/>
                    </a:cubicBezTo>
                    <a:cubicBezTo>
                      <a:pt x="32203" y="40228"/>
                      <a:pt x="32167" y="40230"/>
                      <a:pt x="32131" y="40234"/>
                    </a:cubicBezTo>
                    <a:cubicBezTo>
                      <a:pt x="30871" y="40369"/>
                      <a:pt x="30851" y="42682"/>
                      <a:pt x="29591" y="42825"/>
                    </a:cubicBezTo>
                    <a:cubicBezTo>
                      <a:pt x="29552" y="42829"/>
                      <a:pt x="29514" y="42832"/>
                      <a:pt x="29477" y="42832"/>
                    </a:cubicBezTo>
                    <a:cubicBezTo>
                      <a:pt x="28808" y="42832"/>
                      <a:pt x="28314" y="42152"/>
                      <a:pt x="27768" y="41723"/>
                    </a:cubicBezTo>
                    <a:cubicBezTo>
                      <a:pt x="27111" y="41209"/>
                      <a:pt x="26333" y="41049"/>
                      <a:pt x="25500" y="41049"/>
                    </a:cubicBezTo>
                    <a:cubicBezTo>
                      <a:pt x="24126" y="41049"/>
                      <a:pt x="22604" y="41484"/>
                      <a:pt x="21233" y="41484"/>
                    </a:cubicBezTo>
                    <a:cubicBezTo>
                      <a:pt x="20392" y="41484"/>
                      <a:pt x="19608" y="41320"/>
                      <a:pt x="18951" y="40792"/>
                    </a:cubicBezTo>
                    <a:cubicBezTo>
                      <a:pt x="18000" y="40026"/>
                      <a:pt x="17360" y="38540"/>
                      <a:pt x="16192" y="38540"/>
                    </a:cubicBezTo>
                    <a:cubicBezTo>
                      <a:pt x="16141" y="38540"/>
                      <a:pt x="16090" y="38543"/>
                      <a:pt x="16037" y="38549"/>
                    </a:cubicBezTo>
                    <a:cubicBezTo>
                      <a:pt x="14342" y="38736"/>
                      <a:pt x="14319" y="41766"/>
                      <a:pt x="12643" y="42083"/>
                    </a:cubicBezTo>
                    <a:cubicBezTo>
                      <a:pt x="12550" y="42100"/>
                      <a:pt x="12457" y="42108"/>
                      <a:pt x="12363" y="42108"/>
                    </a:cubicBezTo>
                    <a:cubicBezTo>
                      <a:pt x="12098" y="42108"/>
                      <a:pt x="11831" y="42047"/>
                      <a:pt x="11572" y="41980"/>
                    </a:cubicBezTo>
                    <a:cubicBezTo>
                      <a:pt x="9554" y="41459"/>
                      <a:pt x="7647" y="40578"/>
                      <a:pt x="5942" y="39378"/>
                    </a:cubicBezTo>
                    <a:cubicBezTo>
                      <a:pt x="4967" y="42929"/>
                      <a:pt x="2858" y="46159"/>
                      <a:pt x="1" y="48482"/>
                    </a:cubicBezTo>
                    <a:lnTo>
                      <a:pt x="5182" y="51972"/>
                    </a:lnTo>
                    <a:cubicBezTo>
                      <a:pt x="5777" y="52373"/>
                      <a:pt x="6450" y="52962"/>
                      <a:pt x="6279" y="53658"/>
                    </a:cubicBezTo>
                    <a:cubicBezTo>
                      <a:pt x="6136" y="54237"/>
                      <a:pt x="5440" y="54587"/>
                      <a:pt x="5390" y="55182"/>
                    </a:cubicBezTo>
                    <a:cubicBezTo>
                      <a:pt x="5337" y="55798"/>
                      <a:pt x="5990" y="56213"/>
                      <a:pt x="6553" y="56470"/>
                    </a:cubicBezTo>
                    <a:cubicBezTo>
                      <a:pt x="15809" y="60694"/>
                      <a:pt x="25938" y="62994"/>
                      <a:pt x="36110" y="63180"/>
                    </a:cubicBezTo>
                    <a:cubicBezTo>
                      <a:pt x="36451" y="63187"/>
                      <a:pt x="36793" y="63190"/>
                      <a:pt x="37135" y="63190"/>
                    </a:cubicBezTo>
                    <a:cubicBezTo>
                      <a:pt x="39481" y="63190"/>
                      <a:pt x="41840" y="63017"/>
                      <a:pt x="44055" y="62270"/>
                    </a:cubicBezTo>
                    <a:cubicBezTo>
                      <a:pt x="46593" y="61413"/>
                      <a:pt x="48949" y="59710"/>
                      <a:pt x="50067" y="57276"/>
                    </a:cubicBezTo>
                    <a:cubicBezTo>
                      <a:pt x="50624" y="56061"/>
                      <a:pt x="50854" y="54725"/>
                      <a:pt x="51287" y="53461"/>
                    </a:cubicBezTo>
                    <a:cubicBezTo>
                      <a:pt x="52197" y="50807"/>
                      <a:pt x="53980" y="48533"/>
                      <a:pt x="54991" y="45916"/>
                    </a:cubicBezTo>
                    <a:cubicBezTo>
                      <a:pt x="55926" y="43496"/>
                      <a:pt x="56168" y="40875"/>
                      <a:pt x="56615" y="38320"/>
                    </a:cubicBezTo>
                    <a:cubicBezTo>
                      <a:pt x="57701" y="32116"/>
                      <a:pt x="60051" y="25968"/>
                      <a:pt x="59320" y="19713"/>
                    </a:cubicBezTo>
                    <a:cubicBezTo>
                      <a:pt x="58781" y="15096"/>
                      <a:pt x="56600" y="10856"/>
                      <a:pt x="54455" y="6731"/>
                    </a:cubicBezTo>
                    <a:cubicBezTo>
                      <a:pt x="53369" y="4641"/>
                      <a:pt x="51562" y="775"/>
                      <a:pt x="49018" y="98"/>
                    </a:cubicBezTo>
                    <a:cubicBezTo>
                      <a:pt x="48769" y="31"/>
                      <a:pt x="48534" y="0"/>
                      <a:pt x="4831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255;p77">
                <a:extLst>
                  <a:ext uri="{FF2B5EF4-FFF2-40B4-BE49-F238E27FC236}">
                    <a16:creationId xmlns:a16="http://schemas.microsoft.com/office/drawing/2014/main" id="{97A05373-6059-D408-C483-D1C0C289EFB6}"/>
                  </a:ext>
                </a:extLst>
              </p:cNvPr>
              <p:cNvSpPr/>
              <p:nvPr/>
            </p:nvSpPr>
            <p:spPr>
              <a:xfrm>
                <a:off x="3077275" y="2706400"/>
                <a:ext cx="147275" cy="283975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11359" fill="none" extrusionOk="0">
                    <a:moveTo>
                      <a:pt x="1" y="11359"/>
                    </a:moveTo>
                    <a:cubicBezTo>
                      <a:pt x="1272" y="10190"/>
                      <a:pt x="2554" y="9010"/>
                      <a:pt x="3549" y="7600"/>
                    </a:cubicBezTo>
                    <a:cubicBezTo>
                      <a:pt x="5099" y="5405"/>
                      <a:pt x="5891" y="2685"/>
                      <a:pt x="5763" y="1"/>
                    </a:cubicBezTo>
                  </a:path>
                </a:pathLst>
              </a:custGeom>
              <a:noFill/>
              <a:ln w="24725" cap="flat" cmpd="sng">
                <a:solidFill>
                  <a:schemeClr val="accent3"/>
                </a:solidFill>
                <a:prstDash val="solid"/>
                <a:miter lim="10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256;p77">
                <a:extLst>
                  <a:ext uri="{FF2B5EF4-FFF2-40B4-BE49-F238E27FC236}">
                    <a16:creationId xmlns:a16="http://schemas.microsoft.com/office/drawing/2014/main" id="{E477382E-1303-CA7E-CCE7-9D1952176D0F}"/>
                  </a:ext>
                </a:extLst>
              </p:cNvPr>
              <p:cNvSpPr/>
              <p:nvPr/>
            </p:nvSpPr>
            <p:spPr>
              <a:xfrm>
                <a:off x="2717525" y="2447375"/>
                <a:ext cx="113800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8762" fill="none" extrusionOk="0">
                    <a:moveTo>
                      <a:pt x="0" y="0"/>
                    </a:moveTo>
                    <a:cubicBezTo>
                      <a:pt x="804" y="898"/>
                      <a:pt x="1442" y="1931"/>
                      <a:pt x="1885" y="3052"/>
                    </a:cubicBezTo>
                    <a:cubicBezTo>
                      <a:pt x="2209" y="3874"/>
                      <a:pt x="2424" y="4735"/>
                      <a:pt x="2734" y="5563"/>
                    </a:cubicBezTo>
                    <a:cubicBezTo>
                      <a:pt x="3168" y="6717"/>
                      <a:pt x="3781" y="7797"/>
                      <a:pt x="4552" y="8761"/>
                    </a:cubicBezTo>
                  </a:path>
                </a:pathLst>
              </a:custGeom>
              <a:noFill/>
              <a:ln w="12350" cap="flat" cmpd="sng">
                <a:solidFill>
                  <a:srgbClr val="E0C6A6"/>
                </a:solidFill>
                <a:prstDash val="solid"/>
                <a:miter lim="10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257;p77">
                <a:extLst>
                  <a:ext uri="{FF2B5EF4-FFF2-40B4-BE49-F238E27FC236}">
                    <a16:creationId xmlns:a16="http://schemas.microsoft.com/office/drawing/2014/main" id="{F92FE530-FEE9-2F75-5872-CC1836836368}"/>
                  </a:ext>
                </a:extLst>
              </p:cNvPr>
              <p:cNvSpPr/>
              <p:nvPr/>
            </p:nvSpPr>
            <p:spPr>
              <a:xfrm>
                <a:off x="2670425" y="2446625"/>
                <a:ext cx="112625" cy="248450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9938" fill="none" extrusionOk="0">
                    <a:moveTo>
                      <a:pt x="0" y="1"/>
                    </a:moveTo>
                    <a:cubicBezTo>
                      <a:pt x="1385" y="2107"/>
                      <a:pt x="2432" y="4419"/>
                      <a:pt x="3103" y="6849"/>
                    </a:cubicBezTo>
                    <a:cubicBezTo>
                      <a:pt x="3408" y="7954"/>
                      <a:pt x="3672" y="9150"/>
                      <a:pt x="4505" y="9937"/>
                    </a:cubicBezTo>
                  </a:path>
                </a:pathLst>
              </a:custGeom>
              <a:noFill/>
              <a:ln w="12350" cap="flat" cmpd="sng">
                <a:solidFill>
                  <a:srgbClr val="E0C6A6"/>
                </a:solidFill>
                <a:prstDash val="solid"/>
                <a:miter lim="10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1258;p77">
                <a:extLst>
                  <a:ext uri="{FF2B5EF4-FFF2-40B4-BE49-F238E27FC236}">
                    <a16:creationId xmlns:a16="http://schemas.microsoft.com/office/drawing/2014/main" id="{F4A77C78-B48C-1E92-4206-2FDCF2956300}"/>
                  </a:ext>
                </a:extLst>
              </p:cNvPr>
              <p:cNvSpPr/>
              <p:nvPr/>
            </p:nvSpPr>
            <p:spPr>
              <a:xfrm>
                <a:off x="3130775" y="238100"/>
                <a:ext cx="358275" cy="290075"/>
              </a:xfrm>
              <a:custGeom>
                <a:avLst/>
                <a:gdLst/>
                <a:ahLst/>
                <a:cxnLst/>
                <a:rect l="l" t="t" r="r" b="b"/>
                <a:pathLst>
                  <a:path w="14331" h="11603" extrusionOk="0">
                    <a:moveTo>
                      <a:pt x="4497" y="1"/>
                    </a:moveTo>
                    <a:cubicBezTo>
                      <a:pt x="4100" y="1"/>
                      <a:pt x="3654" y="137"/>
                      <a:pt x="3293" y="303"/>
                    </a:cubicBezTo>
                    <a:cubicBezTo>
                      <a:pt x="2729" y="561"/>
                      <a:pt x="2157" y="837"/>
                      <a:pt x="1728" y="1284"/>
                    </a:cubicBezTo>
                    <a:cubicBezTo>
                      <a:pt x="1300" y="1731"/>
                      <a:pt x="1039" y="2390"/>
                      <a:pt x="1225" y="2981"/>
                    </a:cubicBezTo>
                    <a:cubicBezTo>
                      <a:pt x="1499" y="3849"/>
                      <a:pt x="2653" y="4511"/>
                      <a:pt x="2328" y="5361"/>
                    </a:cubicBezTo>
                    <a:cubicBezTo>
                      <a:pt x="2161" y="5798"/>
                      <a:pt x="1667" y="5994"/>
                      <a:pt x="1314" y="6301"/>
                    </a:cubicBezTo>
                    <a:cubicBezTo>
                      <a:pt x="1" y="7442"/>
                      <a:pt x="951" y="10353"/>
                      <a:pt x="2266" y="11199"/>
                    </a:cubicBezTo>
                    <a:cubicBezTo>
                      <a:pt x="2703" y="11480"/>
                      <a:pt x="3306" y="11602"/>
                      <a:pt x="3970" y="11602"/>
                    </a:cubicBezTo>
                    <a:cubicBezTo>
                      <a:pt x="5657" y="11602"/>
                      <a:pt x="7738" y="10811"/>
                      <a:pt x="8501" y="9818"/>
                    </a:cubicBezTo>
                    <a:cubicBezTo>
                      <a:pt x="8875" y="9332"/>
                      <a:pt x="9095" y="8651"/>
                      <a:pt x="9673" y="8450"/>
                    </a:cubicBezTo>
                    <a:cubicBezTo>
                      <a:pt x="9860" y="8385"/>
                      <a:pt x="10059" y="8382"/>
                      <a:pt x="10258" y="8382"/>
                    </a:cubicBezTo>
                    <a:cubicBezTo>
                      <a:pt x="10275" y="8382"/>
                      <a:pt x="10293" y="8382"/>
                      <a:pt x="10310" y="8382"/>
                    </a:cubicBezTo>
                    <a:cubicBezTo>
                      <a:pt x="10367" y="8382"/>
                      <a:pt x="10423" y="8382"/>
                      <a:pt x="10480" y="8380"/>
                    </a:cubicBezTo>
                    <a:cubicBezTo>
                      <a:pt x="11285" y="8354"/>
                      <a:pt x="12048" y="7991"/>
                      <a:pt x="12698" y="7513"/>
                    </a:cubicBezTo>
                    <a:cubicBezTo>
                      <a:pt x="13343" y="7039"/>
                      <a:pt x="13919" y="6409"/>
                      <a:pt x="14124" y="5634"/>
                    </a:cubicBezTo>
                    <a:cubicBezTo>
                      <a:pt x="14331" y="4858"/>
                      <a:pt x="14082" y="3928"/>
                      <a:pt x="13395" y="3513"/>
                    </a:cubicBezTo>
                    <a:cubicBezTo>
                      <a:pt x="12715" y="3102"/>
                      <a:pt x="11754" y="3245"/>
                      <a:pt x="11187" y="2688"/>
                    </a:cubicBezTo>
                    <a:cubicBezTo>
                      <a:pt x="10786" y="2293"/>
                      <a:pt x="10713" y="1663"/>
                      <a:pt x="10344" y="1240"/>
                    </a:cubicBezTo>
                    <a:cubicBezTo>
                      <a:pt x="10030" y="881"/>
                      <a:pt x="9554" y="734"/>
                      <a:pt x="9068" y="734"/>
                    </a:cubicBezTo>
                    <a:cubicBezTo>
                      <a:pt x="8838" y="734"/>
                      <a:pt x="8605" y="767"/>
                      <a:pt x="8387" y="826"/>
                    </a:cubicBezTo>
                    <a:cubicBezTo>
                      <a:pt x="7709" y="1009"/>
                      <a:pt x="7103" y="1392"/>
                      <a:pt x="6446" y="1641"/>
                    </a:cubicBezTo>
                    <a:cubicBezTo>
                      <a:pt x="6331" y="1685"/>
                      <a:pt x="6208" y="1725"/>
                      <a:pt x="6087" y="1725"/>
                    </a:cubicBezTo>
                    <a:cubicBezTo>
                      <a:pt x="6039" y="1725"/>
                      <a:pt x="5992" y="1719"/>
                      <a:pt x="5946" y="1705"/>
                    </a:cubicBezTo>
                    <a:cubicBezTo>
                      <a:pt x="5488" y="1563"/>
                      <a:pt x="5597" y="879"/>
                      <a:pt x="5374" y="455"/>
                    </a:cubicBezTo>
                    <a:cubicBezTo>
                      <a:pt x="5200" y="122"/>
                      <a:pt x="4870" y="1"/>
                      <a:pt x="44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1259;p77">
                <a:extLst>
                  <a:ext uri="{FF2B5EF4-FFF2-40B4-BE49-F238E27FC236}">
                    <a16:creationId xmlns:a16="http://schemas.microsoft.com/office/drawing/2014/main" id="{0B92AC50-65D4-54D2-31B3-B15E46A0C273}"/>
                  </a:ext>
                </a:extLst>
              </p:cNvPr>
              <p:cNvSpPr/>
              <p:nvPr/>
            </p:nvSpPr>
            <p:spPr>
              <a:xfrm>
                <a:off x="3165850" y="456225"/>
                <a:ext cx="18485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4641" extrusionOk="0">
                    <a:moveTo>
                      <a:pt x="5522" y="1"/>
                    </a:moveTo>
                    <a:cubicBezTo>
                      <a:pt x="4115" y="1"/>
                      <a:pt x="2697" y="377"/>
                      <a:pt x="1324" y="752"/>
                    </a:cubicBezTo>
                    <a:cubicBezTo>
                      <a:pt x="1008" y="839"/>
                      <a:pt x="678" y="932"/>
                      <a:pt x="434" y="1153"/>
                    </a:cubicBezTo>
                    <a:cubicBezTo>
                      <a:pt x="108" y="1451"/>
                      <a:pt x="0" y="1931"/>
                      <a:pt x="51" y="2369"/>
                    </a:cubicBezTo>
                    <a:cubicBezTo>
                      <a:pt x="101" y="2809"/>
                      <a:pt x="289" y="3217"/>
                      <a:pt x="474" y="3619"/>
                    </a:cubicBezTo>
                    <a:cubicBezTo>
                      <a:pt x="517" y="3712"/>
                      <a:pt x="579" y="3817"/>
                      <a:pt x="681" y="3817"/>
                    </a:cubicBezTo>
                    <a:cubicBezTo>
                      <a:pt x="762" y="3817"/>
                      <a:pt x="787" y="3688"/>
                      <a:pt x="744" y="3650"/>
                    </a:cubicBezTo>
                    <a:lnTo>
                      <a:pt x="744" y="3650"/>
                    </a:lnTo>
                    <a:lnTo>
                      <a:pt x="6601" y="4641"/>
                    </a:lnTo>
                    <a:cubicBezTo>
                      <a:pt x="6963" y="3407"/>
                      <a:pt x="7217" y="2143"/>
                      <a:pt x="7360" y="864"/>
                    </a:cubicBezTo>
                    <a:cubicBezTo>
                      <a:pt x="7382" y="678"/>
                      <a:pt x="7394" y="468"/>
                      <a:pt x="7275" y="322"/>
                    </a:cubicBezTo>
                    <a:cubicBezTo>
                      <a:pt x="7175" y="200"/>
                      <a:pt x="7011" y="157"/>
                      <a:pt x="6857" y="126"/>
                    </a:cubicBezTo>
                    <a:cubicBezTo>
                      <a:pt x="6414" y="38"/>
                      <a:pt x="5969" y="1"/>
                      <a:pt x="55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1260;p77">
                <a:extLst>
                  <a:ext uri="{FF2B5EF4-FFF2-40B4-BE49-F238E27FC236}">
                    <a16:creationId xmlns:a16="http://schemas.microsoft.com/office/drawing/2014/main" id="{90B5F143-83AF-FF0A-99B1-523B86427970}"/>
                  </a:ext>
                </a:extLst>
              </p:cNvPr>
              <p:cNvSpPr/>
              <p:nvPr/>
            </p:nvSpPr>
            <p:spPr>
              <a:xfrm>
                <a:off x="2843700" y="671000"/>
                <a:ext cx="714975" cy="902750"/>
              </a:xfrm>
              <a:custGeom>
                <a:avLst/>
                <a:gdLst/>
                <a:ahLst/>
                <a:cxnLst/>
                <a:rect l="l" t="t" r="r" b="b"/>
                <a:pathLst>
                  <a:path w="28599" h="36110" extrusionOk="0">
                    <a:moveTo>
                      <a:pt x="12517" y="0"/>
                    </a:moveTo>
                    <a:cubicBezTo>
                      <a:pt x="11645" y="0"/>
                      <a:pt x="10728" y="218"/>
                      <a:pt x="9697" y="679"/>
                    </a:cubicBezTo>
                    <a:cubicBezTo>
                      <a:pt x="6591" y="2066"/>
                      <a:pt x="3436" y="3831"/>
                      <a:pt x="1716" y="6766"/>
                    </a:cubicBezTo>
                    <a:cubicBezTo>
                      <a:pt x="128" y="9474"/>
                      <a:pt x="0" y="12850"/>
                      <a:pt x="739" y="15901"/>
                    </a:cubicBezTo>
                    <a:cubicBezTo>
                      <a:pt x="1478" y="18952"/>
                      <a:pt x="3007" y="21747"/>
                      <a:pt x="4594" y="24456"/>
                    </a:cubicBezTo>
                    <a:cubicBezTo>
                      <a:pt x="6869" y="28338"/>
                      <a:pt x="9388" y="32227"/>
                      <a:pt x="13048" y="34845"/>
                    </a:cubicBezTo>
                    <a:cubicBezTo>
                      <a:pt x="13740" y="35339"/>
                      <a:pt x="14482" y="35791"/>
                      <a:pt x="15309" y="35989"/>
                    </a:cubicBezTo>
                    <a:cubicBezTo>
                      <a:pt x="15651" y="36072"/>
                      <a:pt x="15994" y="36110"/>
                      <a:pt x="16336" y="36110"/>
                    </a:cubicBezTo>
                    <a:cubicBezTo>
                      <a:pt x="17927" y="36110"/>
                      <a:pt x="19505" y="35297"/>
                      <a:pt x="20894" y="34433"/>
                    </a:cubicBezTo>
                    <a:cubicBezTo>
                      <a:pt x="21842" y="33843"/>
                      <a:pt x="22770" y="33217"/>
                      <a:pt x="23608" y="32481"/>
                    </a:cubicBezTo>
                    <a:cubicBezTo>
                      <a:pt x="26639" y="29819"/>
                      <a:pt x="28312" y="25790"/>
                      <a:pt x="28456" y="21760"/>
                    </a:cubicBezTo>
                    <a:cubicBezTo>
                      <a:pt x="28598" y="17730"/>
                      <a:pt x="27295" y="13724"/>
                      <a:pt x="25146" y="10311"/>
                    </a:cubicBezTo>
                    <a:cubicBezTo>
                      <a:pt x="22997" y="6899"/>
                      <a:pt x="20034" y="4052"/>
                      <a:pt x="16770" y="1684"/>
                    </a:cubicBezTo>
                    <a:cubicBezTo>
                      <a:pt x="15275" y="598"/>
                      <a:pt x="13959" y="0"/>
                      <a:pt x="12517" y="0"/>
                    </a:cubicBez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1261;p77">
                <a:extLst>
                  <a:ext uri="{FF2B5EF4-FFF2-40B4-BE49-F238E27FC236}">
                    <a16:creationId xmlns:a16="http://schemas.microsoft.com/office/drawing/2014/main" id="{D2D2D2A8-014F-A26C-131A-DDD9C7A1CB28}"/>
                  </a:ext>
                </a:extLst>
              </p:cNvPr>
              <p:cNvSpPr/>
              <p:nvPr/>
            </p:nvSpPr>
            <p:spPr>
              <a:xfrm>
                <a:off x="2897325" y="532525"/>
                <a:ext cx="1254550" cy="1736100"/>
              </a:xfrm>
              <a:custGeom>
                <a:avLst/>
                <a:gdLst/>
                <a:ahLst/>
                <a:cxnLst/>
                <a:rect l="l" t="t" r="r" b="b"/>
                <a:pathLst>
                  <a:path w="50182" h="69444" extrusionOk="0">
                    <a:moveTo>
                      <a:pt x="12933" y="1"/>
                    </a:moveTo>
                    <a:cubicBezTo>
                      <a:pt x="11208" y="1"/>
                      <a:pt x="9487" y="533"/>
                      <a:pt x="8131" y="1599"/>
                    </a:cubicBezTo>
                    <a:cubicBezTo>
                      <a:pt x="7436" y="2145"/>
                      <a:pt x="6843" y="2810"/>
                      <a:pt x="6161" y="3373"/>
                    </a:cubicBezTo>
                    <a:cubicBezTo>
                      <a:pt x="5163" y="4197"/>
                      <a:pt x="3973" y="4806"/>
                      <a:pt x="3142" y="5799"/>
                    </a:cubicBezTo>
                    <a:cubicBezTo>
                      <a:pt x="1705" y="7519"/>
                      <a:pt x="1" y="13197"/>
                      <a:pt x="3643" y="13569"/>
                    </a:cubicBezTo>
                    <a:cubicBezTo>
                      <a:pt x="3761" y="13581"/>
                      <a:pt x="3878" y="13586"/>
                      <a:pt x="3995" y="13586"/>
                    </a:cubicBezTo>
                    <a:cubicBezTo>
                      <a:pt x="5257" y="13586"/>
                      <a:pt x="6452" y="12923"/>
                      <a:pt x="7636" y="12432"/>
                    </a:cubicBezTo>
                    <a:cubicBezTo>
                      <a:pt x="9132" y="11810"/>
                      <a:pt x="10721" y="11442"/>
                      <a:pt x="12338" y="11341"/>
                    </a:cubicBezTo>
                    <a:cubicBezTo>
                      <a:pt x="12424" y="11336"/>
                      <a:pt x="12510" y="11332"/>
                      <a:pt x="12596" y="11332"/>
                    </a:cubicBezTo>
                    <a:cubicBezTo>
                      <a:pt x="12808" y="11332"/>
                      <a:pt x="13018" y="11357"/>
                      <a:pt x="13204" y="11455"/>
                    </a:cubicBezTo>
                    <a:cubicBezTo>
                      <a:pt x="14066" y="11912"/>
                      <a:pt x="13592" y="13242"/>
                      <a:pt x="13893" y="14170"/>
                    </a:cubicBezTo>
                    <a:cubicBezTo>
                      <a:pt x="14225" y="15196"/>
                      <a:pt x="15349" y="15480"/>
                      <a:pt x="16503" y="15480"/>
                    </a:cubicBezTo>
                    <a:cubicBezTo>
                      <a:pt x="16941" y="15480"/>
                      <a:pt x="17384" y="15439"/>
                      <a:pt x="17789" y="15382"/>
                    </a:cubicBezTo>
                    <a:cubicBezTo>
                      <a:pt x="18067" y="15343"/>
                      <a:pt x="18366" y="15321"/>
                      <a:pt x="18667" y="15321"/>
                    </a:cubicBezTo>
                    <a:cubicBezTo>
                      <a:pt x="19960" y="15321"/>
                      <a:pt x="21318" y="15724"/>
                      <a:pt x="21458" y="16921"/>
                    </a:cubicBezTo>
                    <a:cubicBezTo>
                      <a:pt x="21515" y="17401"/>
                      <a:pt x="21328" y="17891"/>
                      <a:pt x="21407" y="18369"/>
                    </a:cubicBezTo>
                    <a:cubicBezTo>
                      <a:pt x="21582" y="19419"/>
                      <a:pt x="22866" y="19844"/>
                      <a:pt x="23929" y="19883"/>
                    </a:cubicBezTo>
                    <a:cubicBezTo>
                      <a:pt x="24994" y="19923"/>
                      <a:pt x="26200" y="19842"/>
                      <a:pt x="26965" y="20582"/>
                    </a:cubicBezTo>
                    <a:cubicBezTo>
                      <a:pt x="27800" y="21388"/>
                      <a:pt x="27660" y="22783"/>
                      <a:pt x="27167" y="23836"/>
                    </a:cubicBezTo>
                    <a:cubicBezTo>
                      <a:pt x="26674" y="24887"/>
                      <a:pt x="25899" y="25811"/>
                      <a:pt x="25582" y="26928"/>
                    </a:cubicBezTo>
                    <a:cubicBezTo>
                      <a:pt x="25079" y="28712"/>
                      <a:pt x="25995" y="30790"/>
                      <a:pt x="27653" y="31622"/>
                    </a:cubicBezTo>
                    <a:cubicBezTo>
                      <a:pt x="28508" y="32050"/>
                      <a:pt x="29524" y="32181"/>
                      <a:pt x="30257" y="32795"/>
                    </a:cubicBezTo>
                    <a:cubicBezTo>
                      <a:pt x="31421" y="33769"/>
                      <a:pt x="31420" y="35615"/>
                      <a:pt x="30784" y="36993"/>
                    </a:cubicBezTo>
                    <a:cubicBezTo>
                      <a:pt x="30148" y="38369"/>
                      <a:pt x="29029" y="39455"/>
                      <a:pt x="28148" y="40689"/>
                    </a:cubicBezTo>
                    <a:cubicBezTo>
                      <a:pt x="27267" y="41924"/>
                      <a:pt x="26606" y="43496"/>
                      <a:pt x="27074" y="44939"/>
                    </a:cubicBezTo>
                    <a:cubicBezTo>
                      <a:pt x="27735" y="46979"/>
                      <a:pt x="30173" y="47701"/>
                      <a:pt x="31935" y="48923"/>
                    </a:cubicBezTo>
                    <a:cubicBezTo>
                      <a:pt x="32236" y="49132"/>
                      <a:pt x="32534" y="49376"/>
                      <a:pt x="32672" y="49715"/>
                    </a:cubicBezTo>
                    <a:cubicBezTo>
                      <a:pt x="32883" y="50235"/>
                      <a:pt x="32663" y="50826"/>
                      <a:pt x="32384" y="51310"/>
                    </a:cubicBezTo>
                    <a:cubicBezTo>
                      <a:pt x="31186" y="53391"/>
                      <a:pt x="28742" y="55257"/>
                      <a:pt x="29376" y="57572"/>
                    </a:cubicBezTo>
                    <a:cubicBezTo>
                      <a:pt x="29716" y="58814"/>
                      <a:pt x="30865" y="59622"/>
                      <a:pt x="31852" y="60445"/>
                    </a:cubicBezTo>
                    <a:cubicBezTo>
                      <a:pt x="32840" y="61269"/>
                      <a:pt x="33810" y="62425"/>
                      <a:pt x="33578" y="63691"/>
                    </a:cubicBezTo>
                    <a:cubicBezTo>
                      <a:pt x="33352" y="64919"/>
                      <a:pt x="32058" y="65758"/>
                      <a:pt x="31896" y="66996"/>
                    </a:cubicBezTo>
                    <a:cubicBezTo>
                      <a:pt x="31716" y="68368"/>
                      <a:pt x="33154" y="69443"/>
                      <a:pt x="34544" y="69443"/>
                    </a:cubicBezTo>
                    <a:cubicBezTo>
                      <a:pt x="34798" y="69443"/>
                      <a:pt x="35050" y="69408"/>
                      <a:pt x="35290" y="69331"/>
                    </a:cubicBezTo>
                    <a:cubicBezTo>
                      <a:pt x="36848" y="68837"/>
                      <a:pt x="37822" y="67273"/>
                      <a:pt x="38324" y="65716"/>
                    </a:cubicBezTo>
                    <a:cubicBezTo>
                      <a:pt x="38978" y="63680"/>
                      <a:pt x="39060" y="61503"/>
                      <a:pt x="38562" y="59423"/>
                    </a:cubicBezTo>
                    <a:cubicBezTo>
                      <a:pt x="37963" y="56941"/>
                      <a:pt x="36576" y="54223"/>
                      <a:pt x="37873" y="52023"/>
                    </a:cubicBezTo>
                    <a:cubicBezTo>
                      <a:pt x="38685" y="50647"/>
                      <a:pt x="40294" y="50010"/>
                      <a:pt x="41691" y="49234"/>
                    </a:cubicBezTo>
                    <a:cubicBezTo>
                      <a:pt x="43088" y="48457"/>
                      <a:pt x="44500" y="47166"/>
                      <a:pt x="44347" y="45575"/>
                    </a:cubicBezTo>
                    <a:cubicBezTo>
                      <a:pt x="44322" y="45322"/>
                      <a:pt x="44258" y="45068"/>
                      <a:pt x="44307" y="44818"/>
                    </a:cubicBezTo>
                    <a:cubicBezTo>
                      <a:pt x="44488" y="43890"/>
                      <a:pt x="45793" y="43933"/>
                      <a:pt x="46729" y="43807"/>
                    </a:cubicBezTo>
                    <a:cubicBezTo>
                      <a:pt x="48805" y="43528"/>
                      <a:pt x="50181" y="40924"/>
                      <a:pt x="49244" y="39051"/>
                    </a:cubicBezTo>
                    <a:cubicBezTo>
                      <a:pt x="48360" y="37283"/>
                      <a:pt x="45901" y="36194"/>
                      <a:pt x="46090" y="34227"/>
                    </a:cubicBezTo>
                    <a:cubicBezTo>
                      <a:pt x="46135" y="33758"/>
                      <a:pt x="46342" y="33316"/>
                      <a:pt x="46392" y="32847"/>
                    </a:cubicBezTo>
                    <a:cubicBezTo>
                      <a:pt x="46499" y="31872"/>
                      <a:pt x="45918" y="30945"/>
                      <a:pt x="45218" y="30256"/>
                    </a:cubicBezTo>
                    <a:cubicBezTo>
                      <a:pt x="43345" y="28414"/>
                      <a:pt x="40623" y="27725"/>
                      <a:pt x="38531" y="26139"/>
                    </a:cubicBezTo>
                    <a:cubicBezTo>
                      <a:pt x="38056" y="25779"/>
                      <a:pt x="37584" y="25312"/>
                      <a:pt x="37539" y="24717"/>
                    </a:cubicBezTo>
                    <a:cubicBezTo>
                      <a:pt x="37501" y="24208"/>
                      <a:pt x="37787" y="23735"/>
                      <a:pt x="37878" y="23232"/>
                    </a:cubicBezTo>
                    <a:cubicBezTo>
                      <a:pt x="38211" y="21396"/>
                      <a:pt x="36053" y="20183"/>
                      <a:pt x="35158" y="18547"/>
                    </a:cubicBezTo>
                    <a:cubicBezTo>
                      <a:pt x="34013" y="16456"/>
                      <a:pt x="34991" y="13609"/>
                      <a:pt x="33644" y="11643"/>
                    </a:cubicBezTo>
                    <a:cubicBezTo>
                      <a:pt x="32299" y="9680"/>
                      <a:pt x="29307" y="9567"/>
                      <a:pt x="27739" y="7776"/>
                    </a:cubicBezTo>
                    <a:cubicBezTo>
                      <a:pt x="27192" y="7152"/>
                      <a:pt x="26863" y="6371"/>
                      <a:pt x="26424" y="5667"/>
                    </a:cubicBezTo>
                    <a:cubicBezTo>
                      <a:pt x="25198" y="3701"/>
                      <a:pt x="23033" y="2350"/>
                      <a:pt x="20727" y="2115"/>
                    </a:cubicBezTo>
                    <a:cubicBezTo>
                      <a:pt x="20137" y="2055"/>
                      <a:pt x="19537" y="2062"/>
                      <a:pt x="18958" y="1928"/>
                    </a:cubicBezTo>
                    <a:cubicBezTo>
                      <a:pt x="18046" y="1717"/>
                      <a:pt x="17254" y="1170"/>
                      <a:pt x="16409" y="769"/>
                    </a:cubicBezTo>
                    <a:cubicBezTo>
                      <a:pt x="15329" y="257"/>
                      <a:pt x="14130" y="1"/>
                      <a:pt x="129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1262;p77">
                <a:extLst>
                  <a:ext uri="{FF2B5EF4-FFF2-40B4-BE49-F238E27FC236}">
                    <a16:creationId xmlns:a16="http://schemas.microsoft.com/office/drawing/2014/main" id="{A6EF047C-5035-A08A-A5D2-A142324C67EF}"/>
                  </a:ext>
                </a:extLst>
              </p:cNvPr>
              <p:cNvSpPr/>
              <p:nvPr/>
            </p:nvSpPr>
            <p:spPr>
              <a:xfrm>
                <a:off x="2784550" y="648125"/>
                <a:ext cx="244975" cy="498025"/>
              </a:xfrm>
              <a:custGeom>
                <a:avLst/>
                <a:gdLst/>
                <a:ahLst/>
                <a:cxnLst/>
                <a:rect l="l" t="t" r="r" b="b"/>
                <a:pathLst>
                  <a:path w="9799" h="19921" extrusionOk="0">
                    <a:moveTo>
                      <a:pt x="7863" y="1"/>
                    </a:moveTo>
                    <a:cubicBezTo>
                      <a:pt x="7639" y="1"/>
                      <a:pt x="7410" y="49"/>
                      <a:pt x="7190" y="98"/>
                    </a:cubicBezTo>
                    <a:cubicBezTo>
                      <a:pt x="5531" y="466"/>
                      <a:pt x="3627" y="1033"/>
                      <a:pt x="3005" y="2613"/>
                    </a:cubicBezTo>
                    <a:cubicBezTo>
                      <a:pt x="2616" y="3599"/>
                      <a:pt x="2800" y="4855"/>
                      <a:pt x="2039" y="5593"/>
                    </a:cubicBezTo>
                    <a:cubicBezTo>
                      <a:pt x="1753" y="5870"/>
                      <a:pt x="1371" y="6026"/>
                      <a:pt x="1059" y="6275"/>
                    </a:cubicBezTo>
                    <a:cubicBezTo>
                      <a:pt x="0" y="7118"/>
                      <a:pt x="31" y="8733"/>
                      <a:pt x="352" y="10047"/>
                    </a:cubicBezTo>
                    <a:cubicBezTo>
                      <a:pt x="671" y="11362"/>
                      <a:pt x="1182" y="12742"/>
                      <a:pt x="757" y="14027"/>
                    </a:cubicBezTo>
                    <a:cubicBezTo>
                      <a:pt x="608" y="14481"/>
                      <a:pt x="343" y="14903"/>
                      <a:pt x="293" y="15378"/>
                    </a:cubicBezTo>
                    <a:cubicBezTo>
                      <a:pt x="215" y="16093"/>
                      <a:pt x="632" y="16764"/>
                      <a:pt x="1083" y="17325"/>
                    </a:cubicBezTo>
                    <a:cubicBezTo>
                      <a:pt x="1917" y="18356"/>
                      <a:pt x="2925" y="19235"/>
                      <a:pt x="4061" y="19920"/>
                    </a:cubicBezTo>
                    <a:cubicBezTo>
                      <a:pt x="4538" y="18839"/>
                      <a:pt x="3291" y="17510"/>
                      <a:pt x="3865" y="16478"/>
                    </a:cubicBezTo>
                    <a:cubicBezTo>
                      <a:pt x="4208" y="15860"/>
                      <a:pt x="5056" y="15683"/>
                      <a:pt x="5438" y="15088"/>
                    </a:cubicBezTo>
                    <a:cubicBezTo>
                      <a:pt x="6019" y="14183"/>
                      <a:pt x="5200" y="13029"/>
                      <a:pt x="5215" y="11953"/>
                    </a:cubicBezTo>
                    <a:cubicBezTo>
                      <a:pt x="5228" y="10947"/>
                      <a:pt x="5974" y="10110"/>
                      <a:pt x="6749" y="9471"/>
                    </a:cubicBezTo>
                    <a:cubicBezTo>
                      <a:pt x="7449" y="8894"/>
                      <a:pt x="8325" y="8350"/>
                      <a:pt x="8776" y="7536"/>
                    </a:cubicBezTo>
                    <a:cubicBezTo>
                      <a:pt x="9293" y="6602"/>
                      <a:pt x="9005" y="5763"/>
                      <a:pt x="8991" y="4765"/>
                    </a:cubicBezTo>
                    <a:cubicBezTo>
                      <a:pt x="8975" y="3580"/>
                      <a:pt x="9798" y="655"/>
                      <a:pt x="8280" y="72"/>
                    </a:cubicBezTo>
                    <a:cubicBezTo>
                      <a:pt x="8146" y="21"/>
                      <a:pt x="8006" y="1"/>
                      <a:pt x="78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120"/>
          <p:cNvSpPr txBox="1">
            <a:spLocks noGrp="1"/>
          </p:cNvSpPr>
          <p:nvPr>
            <p:ph type="title"/>
          </p:nvPr>
        </p:nvSpPr>
        <p:spPr>
          <a:xfrm>
            <a:off x="2311091" y="2208579"/>
            <a:ext cx="7652236" cy="857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>
                <a:latin typeface="Segoe Script" panose="030B0504020000000003" pitchFamily="66" charset="0"/>
              </a:rPr>
              <a:t>Спасибо за внимание!</a:t>
            </a:r>
            <a:endParaRPr sz="3600" dirty="0">
              <a:latin typeface="Segoe Script" panose="030B0504020000000003" pitchFamily="66" charset="0"/>
            </a:endParaRPr>
          </a:p>
        </p:txBody>
      </p:sp>
      <p:grpSp>
        <p:nvGrpSpPr>
          <p:cNvPr id="2556" name="Google Shape;2556;p110"/>
          <p:cNvGrpSpPr/>
          <p:nvPr/>
        </p:nvGrpSpPr>
        <p:grpSpPr>
          <a:xfrm>
            <a:off x="613279" y="1533320"/>
            <a:ext cx="2824223" cy="3375860"/>
            <a:chOff x="722378" y="1232713"/>
            <a:chExt cx="2824223" cy="3375860"/>
          </a:xfrm>
        </p:grpSpPr>
        <p:grpSp>
          <p:nvGrpSpPr>
            <p:cNvPr id="2557" name="Google Shape;2557;p110"/>
            <p:cNvGrpSpPr/>
            <p:nvPr/>
          </p:nvGrpSpPr>
          <p:grpSpPr>
            <a:xfrm>
              <a:off x="722378" y="3471446"/>
              <a:ext cx="1536114" cy="1137127"/>
              <a:chOff x="2060175" y="3047175"/>
              <a:chExt cx="2278425" cy="2065625"/>
            </a:xfrm>
          </p:grpSpPr>
          <p:sp>
            <p:nvSpPr>
              <p:cNvPr id="2558" name="Google Shape;2558;p110"/>
              <p:cNvSpPr/>
              <p:nvPr/>
            </p:nvSpPr>
            <p:spPr>
              <a:xfrm>
                <a:off x="2828300" y="3280675"/>
                <a:ext cx="1510300" cy="1832125"/>
              </a:xfrm>
              <a:custGeom>
                <a:avLst/>
                <a:gdLst/>
                <a:ahLst/>
                <a:cxnLst/>
                <a:rect l="l" t="t" r="r" b="b"/>
                <a:pathLst>
                  <a:path w="60412" h="73285" extrusionOk="0">
                    <a:moveTo>
                      <a:pt x="60205" y="1"/>
                    </a:moveTo>
                    <a:cubicBezTo>
                      <a:pt x="60205" y="1"/>
                      <a:pt x="60205" y="1"/>
                      <a:pt x="60204" y="1"/>
                    </a:cubicBezTo>
                    <a:cubicBezTo>
                      <a:pt x="59997" y="209"/>
                      <a:pt x="831" y="9967"/>
                      <a:pt x="831" y="9967"/>
                    </a:cubicBezTo>
                    <a:lnTo>
                      <a:pt x="1" y="73285"/>
                    </a:lnTo>
                    <a:lnTo>
                      <a:pt x="60204" y="60621"/>
                    </a:lnTo>
                    <a:cubicBezTo>
                      <a:pt x="60204" y="60621"/>
                      <a:pt x="60411" y="1"/>
                      <a:pt x="602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110"/>
              <p:cNvSpPr/>
              <p:nvPr/>
            </p:nvSpPr>
            <p:spPr>
              <a:xfrm>
                <a:off x="2060175" y="3171725"/>
                <a:ext cx="788900" cy="1941075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77643" extrusionOk="0">
                    <a:moveTo>
                      <a:pt x="2284" y="1"/>
                    </a:moveTo>
                    <a:cubicBezTo>
                      <a:pt x="2284" y="1"/>
                      <a:pt x="0" y="48786"/>
                      <a:pt x="623" y="48786"/>
                    </a:cubicBezTo>
                    <a:cubicBezTo>
                      <a:pt x="1246" y="48786"/>
                      <a:pt x="30726" y="77643"/>
                      <a:pt x="30726" y="77643"/>
                    </a:cubicBezTo>
                    <a:lnTo>
                      <a:pt x="31556" y="14325"/>
                    </a:lnTo>
                    <a:lnTo>
                      <a:pt x="22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110"/>
              <p:cNvSpPr/>
              <p:nvPr/>
            </p:nvSpPr>
            <p:spPr>
              <a:xfrm>
                <a:off x="2117250" y="3047175"/>
                <a:ext cx="2216175" cy="482675"/>
              </a:xfrm>
              <a:custGeom>
                <a:avLst/>
                <a:gdLst/>
                <a:ahLst/>
                <a:cxnLst/>
                <a:rect l="l" t="t" r="r" b="b"/>
                <a:pathLst>
                  <a:path w="88647" h="19307" extrusionOk="0">
                    <a:moveTo>
                      <a:pt x="50448" y="0"/>
                    </a:moveTo>
                    <a:lnTo>
                      <a:pt x="1" y="4983"/>
                    </a:lnTo>
                    <a:lnTo>
                      <a:pt x="29273" y="19307"/>
                    </a:lnTo>
                    <a:lnTo>
                      <a:pt x="88646" y="9341"/>
                    </a:lnTo>
                    <a:lnTo>
                      <a:pt x="50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1" name="Google Shape;2561;p110"/>
            <p:cNvGrpSpPr/>
            <p:nvPr/>
          </p:nvGrpSpPr>
          <p:grpSpPr>
            <a:xfrm flipH="1">
              <a:off x="896252" y="1232713"/>
              <a:ext cx="2650349" cy="3292764"/>
              <a:chOff x="710000" y="863325"/>
              <a:chExt cx="1601129" cy="1989225"/>
            </a:xfrm>
          </p:grpSpPr>
          <p:sp>
            <p:nvSpPr>
              <p:cNvPr id="2562" name="Google Shape;2562;p110"/>
              <p:cNvSpPr/>
              <p:nvPr/>
            </p:nvSpPr>
            <p:spPr>
              <a:xfrm>
                <a:off x="1633275" y="925850"/>
                <a:ext cx="516000" cy="690825"/>
              </a:xfrm>
              <a:custGeom>
                <a:avLst/>
                <a:gdLst/>
                <a:ahLst/>
                <a:cxnLst/>
                <a:rect l="l" t="t" r="r" b="b"/>
                <a:pathLst>
                  <a:path w="20640" h="27633" extrusionOk="0">
                    <a:moveTo>
                      <a:pt x="6807" y="1"/>
                    </a:moveTo>
                    <a:cubicBezTo>
                      <a:pt x="6533" y="1"/>
                      <a:pt x="6258" y="48"/>
                      <a:pt x="5988" y="152"/>
                    </a:cubicBezTo>
                    <a:cubicBezTo>
                      <a:pt x="3770" y="1064"/>
                      <a:pt x="2402" y="3374"/>
                      <a:pt x="1368" y="5471"/>
                    </a:cubicBezTo>
                    <a:cubicBezTo>
                      <a:pt x="730" y="6839"/>
                      <a:pt x="122" y="8328"/>
                      <a:pt x="152" y="9879"/>
                    </a:cubicBezTo>
                    <a:cubicBezTo>
                      <a:pt x="213" y="11125"/>
                      <a:pt x="669" y="12341"/>
                      <a:pt x="882" y="13556"/>
                    </a:cubicBezTo>
                    <a:cubicBezTo>
                      <a:pt x="1277" y="15289"/>
                      <a:pt x="1216" y="17082"/>
                      <a:pt x="1186" y="18876"/>
                    </a:cubicBezTo>
                    <a:cubicBezTo>
                      <a:pt x="1186" y="19423"/>
                      <a:pt x="1186" y="19970"/>
                      <a:pt x="1004" y="20517"/>
                    </a:cubicBezTo>
                    <a:cubicBezTo>
                      <a:pt x="730" y="21429"/>
                      <a:pt x="1" y="22341"/>
                      <a:pt x="274" y="23253"/>
                    </a:cubicBezTo>
                    <a:cubicBezTo>
                      <a:pt x="669" y="24529"/>
                      <a:pt x="2675" y="24803"/>
                      <a:pt x="2979" y="26110"/>
                    </a:cubicBezTo>
                    <a:cubicBezTo>
                      <a:pt x="3101" y="26596"/>
                      <a:pt x="2979" y="27234"/>
                      <a:pt x="3405" y="27508"/>
                    </a:cubicBezTo>
                    <a:cubicBezTo>
                      <a:pt x="3535" y="27617"/>
                      <a:pt x="3727" y="27632"/>
                      <a:pt x="3904" y="27632"/>
                    </a:cubicBezTo>
                    <a:cubicBezTo>
                      <a:pt x="3975" y="27632"/>
                      <a:pt x="4043" y="27630"/>
                      <a:pt x="4104" y="27630"/>
                    </a:cubicBezTo>
                    <a:cubicBezTo>
                      <a:pt x="6475" y="27356"/>
                      <a:pt x="8724" y="26049"/>
                      <a:pt x="10122" y="24164"/>
                    </a:cubicBezTo>
                    <a:cubicBezTo>
                      <a:pt x="10578" y="23526"/>
                      <a:pt x="11065" y="22705"/>
                      <a:pt x="11824" y="22553"/>
                    </a:cubicBezTo>
                    <a:cubicBezTo>
                      <a:pt x="11953" y="22528"/>
                      <a:pt x="12087" y="22518"/>
                      <a:pt x="12226" y="22518"/>
                    </a:cubicBezTo>
                    <a:cubicBezTo>
                      <a:pt x="12416" y="22518"/>
                      <a:pt x="12617" y="22536"/>
                      <a:pt x="12828" y="22553"/>
                    </a:cubicBezTo>
                    <a:cubicBezTo>
                      <a:pt x="12932" y="22560"/>
                      <a:pt x="13037" y="22563"/>
                      <a:pt x="13141" y="22563"/>
                    </a:cubicBezTo>
                    <a:cubicBezTo>
                      <a:pt x="15038" y="22563"/>
                      <a:pt x="16884" y="21537"/>
                      <a:pt x="18238" y="20183"/>
                    </a:cubicBezTo>
                    <a:cubicBezTo>
                      <a:pt x="18694" y="19727"/>
                      <a:pt x="19119" y="19210"/>
                      <a:pt x="19667" y="18906"/>
                    </a:cubicBezTo>
                    <a:cubicBezTo>
                      <a:pt x="19879" y="18815"/>
                      <a:pt x="20122" y="18693"/>
                      <a:pt x="20305" y="18541"/>
                    </a:cubicBezTo>
                    <a:cubicBezTo>
                      <a:pt x="20639" y="18146"/>
                      <a:pt x="20609" y="17599"/>
                      <a:pt x="20578" y="17082"/>
                    </a:cubicBezTo>
                    <a:cubicBezTo>
                      <a:pt x="20426" y="15927"/>
                      <a:pt x="20183" y="14772"/>
                      <a:pt x="19910" y="13648"/>
                    </a:cubicBezTo>
                    <a:cubicBezTo>
                      <a:pt x="19697" y="12645"/>
                      <a:pt x="19363" y="11611"/>
                      <a:pt x="18633" y="10912"/>
                    </a:cubicBezTo>
                    <a:cubicBezTo>
                      <a:pt x="17691" y="9939"/>
                      <a:pt x="16201" y="9696"/>
                      <a:pt x="15046" y="8936"/>
                    </a:cubicBezTo>
                    <a:cubicBezTo>
                      <a:pt x="13131" y="7629"/>
                      <a:pt x="12524" y="5137"/>
                      <a:pt x="11186" y="3191"/>
                    </a:cubicBezTo>
                    <a:cubicBezTo>
                      <a:pt x="10294" y="1879"/>
                      <a:pt x="8541" y="1"/>
                      <a:pt x="68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110"/>
              <p:cNvSpPr/>
              <p:nvPr/>
            </p:nvSpPr>
            <p:spPr>
              <a:xfrm>
                <a:off x="1648867" y="1192971"/>
                <a:ext cx="621600" cy="985525"/>
              </a:xfrm>
              <a:custGeom>
                <a:avLst/>
                <a:gdLst/>
                <a:ahLst/>
                <a:cxnLst/>
                <a:rect l="l" t="t" r="r" b="b"/>
                <a:pathLst>
                  <a:path w="24864" h="39421" extrusionOk="0">
                    <a:moveTo>
                      <a:pt x="14411" y="0"/>
                    </a:moveTo>
                    <a:cubicBezTo>
                      <a:pt x="14187" y="0"/>
                      <a:pt x="13963" y="10"/>
                      <a:pt x="13739" y="31"/>
                    </a:cubicBezTo>
                    <a:cubicBezTo>
                      <a:pt x="11794" y="214"/>
                      <a:pt x="10061" y="1247"/>
                      <a:pt x="8389" y="2311"/>
                    </a:cubicBezTo>
                    <a:cubicBezTo>
                      <a:pt x="6596" y="3436"/>
                      <a:pt x="4803" y="4743"/>
                      <a:pt x="3800" y="6597"/>
                    </a:cubicBezTo>
                    <a:cubicBezTo>
                      <a:pt x="3101" y="7843"/>
                      <a:pt x="2797" y="9272"/>
                      <a:pt x="2523" y="10639"/>
                    </a:cubicBezTo>
                    <a:cubicBezTo>
                      <a:pt x="2189" y="12250"/>
                      <a:pt x="1854" y="13861"/>
                      <a:pt x="1550" y="15503"/>
                    </a:cubicBezTo>
                    <a:cubicBezTo>
                      <a:pt x="1459" y="15807"/>
                      <a:pt x="1398" y="16141"/>
                      <a:pt x="1459" y="16475"/>
                    </a:cubicBezTo>
                    <a:cubicBezTo>
                      <a:pt x="1581" y="17053"/>
                      <a:pt x="2037" y="17448"/>
                      <a:pt x="2371" y="17965"/>
                    </a:cubicBezTo>
                    <a:cubicBezTo>
                      <a:pt x="3374" y="19393"/>
                      <a:pt x="3040" y="21339"/>
                      <a:pt x="2341" y="22889"/>
                    </a:cubicBezTo>
                    <a:cubicBezTo>
                      <a:pt x="1672" y="24469"/>
                      <a:pt x="547" y="25898"/>
                      <a:pt x="61" y="27539"/>
                    </a:cubicBezTo>
                    <a:cubicBezTo>
                      <a:pt x="31" y="27691"/>
                      <a:pt x="0" y="27874"/>
                      <a:pt x="31" y="28026"/>
                    </a:cubicBezTo>
                    <a:cubicBezTo>
                      <a:pt x="91" y="28299"/>
                      <a:pt x="456" y="28421"/>
                      <a:pt x="699" y="28482"/>
                    </a:cubicBezTo>
                    <a:cubicBezTo>
                      <a:pt x="2067" y="28877"/>
                      <a:pt x="3374" y="29485"/>
                      <a:pt x="4560" y="30275"/>
                    </a:cubicBezTo>
                    <a:cubicBezTo>
                      <a:pt x="6748" y="31704"/>
                      <a:pt x="8511" y="33770"/>
                      <a:pt x="10426" y="35594"/>
                    </a:cubicBezTo>
                    <a:cubicBezTo>
                      <a:pt x="12371" y="37418"/>
                      <a:pt x="14651" y="39059"/>
                      <a:pt x="17265" y="39363"/>
                    </a:cubicBezTo>
                    <a:cubicBezTo>
                      <a:pt x="17598" y="39403"/>
                      <a:pt x="17929" y="39420"/>
                      <a:pt x="18260" y="39420"/>
                    </a:cubicBezTo>
                    <a:cubicBezTo>
                      <a:pt x="19711" y="39420"/>
                      <a:pt x="21143" y="39083"/>
                      <a:pt x="22554" y="38786"/>
                    </a:cubicBezTo>
                    <a:cubicBezTo>
                      <a:pt x="21794" y="34682"/>
                      <a:pt x="21156" y="30579"/>
                      <a:pt x="20700" y="26445"/>
                    </a:cubicBezTo>
                    <a:cubicBezTo>
                      <a:pt x="20457" y="24530"/>
                      <a:pt x="20274" y="22646"/>
                      <a:pt x="20517" y="20731"/>
                    </a:cubicBezTo>
                    <a:cubicBezTo>
                      <a:pt x="20852" y="17995"/>
                      <a:pt x="22067" y="15503"/>
                      <a:pt x="23040" y="12949"/>
                    </a:cubicBezTo>
                    <a:cubicBezTo>
                      <a:pt x="23861" y="10852"/>
                      <a:pt x="24864" y="7934"/>
                      <a:pt x="24226" y="5655"/>
                    </a:cubicBezTo>
                    <a:cubicBezTo>
                      <a:pt x="24013" y="4803"/>
                      <a:pt x="23010" y="4226"/>
                      <a:pt x="22371" y="3679"/>
                    </a:cubicBezTo>
                    <a:cubicBezTo>
                      <a:pt x="21368" y="2889"/>
                      <a:pt x="20396" y="2129"/>
                      <a:pt x="19332" y="1460"/>
                    </a:cubicBezTo>
                    <a:cubicBezTo>
                      <a:pt x="17852" y="599"/>
                      <a:pt x="16135" y="0"/>
                      <a:pt x="144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110"/>
              <p:cNvSpPr/>
              <p:nvPr/>
            </p:nvSpPr>
            <p:spPr>
              <a:xfrm>
                <a:off x="1646950" y="1494150"/>
                <a:ext cx="588950" cy="695375"/>
              </a:xfrm>
              <a:custGeom>
                <a:avLst/>
                <a:gdLst/>
                <a:ahLst/>
                <a:cxnLst/>
                <a:rect l="l" t="t" r="r" b="b"/>
                <a:pathLst>
                  <a:path w="23558" h="27815" extrusionOk="0">
                    <a:moveTo>
                      <a:pt x="21916" y="1"/>
                    </a:moveTo>
                    <a:cubicBezTo>
                      <a:pt x="20419" y="1"/>
                      <a:pt x="19034" y="449"/>
                      <a:pt x="18208" y="1767"/>
                    </a:cubicBezTo>
                    <a:cubicBezTo>
                      <a:pt x="16840" y="3894"/>
                      <a:pt x="17934" y="6752"/>
                      <a:pt x="18086" y="9062"/>
                    </a:cubicBezTo>
                    <a:cubicBezTo>
                      <a:pt x="18208" y="10369"/>
                      <a:pt x="17964" y="11645"/>
                      <a:pt x="17995" y="12922"/>
                    </a:cubicBezTo>
                    <a:cubicBezTo>
                      <a:pt x="18056" y="13651"/>
                      <a:pt x="18238" y="14351"/>
                      <a:pt x="18116" y="15050"/>
                    </a:cubicBezTo>
                    <a:cubicBezTo>
                      <a:pt x="17830" y="17307"/>
                      <a:pt x="15810" y="18011"/>
                      <a:pt x="13730" y="18011"/>
                    </a:cubicBezTo>
                    <a:cubicBezTo>
                      <a:pt x="12505" y="18011"/>
                      <a:pt x="11259" y="17766"/>
                      <a:pt x="10335" y="17451"/>
                    </a:cubicBezTo>
                    <a:cubicBezTo>
                      <a:pt x="8188" y="16735"/>
                      <a:pt x="5498" y="14932"/>
                      <a:pt x="3049" y="14932"/>
                    </a:cubicBezTo>
                    <a:cubicBezTo>
                      <a:pt x="2274" y="14932"/>
                      <a:pt x="1523" y="15113"/>
                      <a:pt x="821" y="15566"/>
                    </a:cubicBezTo>
                    <a:cubicBezTo>
                      <a:pt x="609" y="15718"/>
                      <a:pt x="335" y="15779"/>
                      <a:pt x="122" y="15779"/>
                    </a:cubicBezTo>
                    <a:cubicBezTo>
                      <a:pt x="122" y="15810"/>
                      <a:pt x="61" y="15870"/>
                      <a:pt x="61" y="15931"/>
                    </a:cubicBezTo>
                    <a:cubicBezTo>
                      <a:pt x="31" y="16083"/>
                      <a:pt x="1" y="16296"/>
                      <a:pt x="31" y="16448"/>
                    </a:cubicBezTo>
                    <a:cubicBezTo>
                      <a:pt x="122" y="16691"/>
                      <a:pt x="457" y="16813"/>
                      <a:pt x="730" y="16873"/>
                    </a:cubicBezTo>
                    <a:cubicBezTo>
                      <a:pt x="2098" y="17269"/>
                      <a:pt x="3375" y="17876"/>
                      <a:pt x="4560" y="18667"/>
                    </a:cubicBezTo>
                    <a:cubicBezTo>
                      <a:pt x="6748" y="20126"/>
                      <a:pt x="8511" y="22162"/>
                      <a:pt x="10457" y="23986"/>
                    </a:cubicBezTo>
                    <a:cubicBezTo>
                      <a:pt x="12372" y="25810"/>
                      <a:pt x="14651" y="27451"/>
                      <a:pt x="17296" y="27755"/>
                    </a:cubicBezTo>
                    <a:cubicBezTo>
                      <a:pt x="17637" y="27796"/>
                      <a:pt x="17979" y="27815"/>
                      <a:pt x="18320" y="27815"/>
                    </a:cubicBezTo>
                    <a:cubicBezTo>
                      <a:pt x="19741" y="27815"/>
                      <a:pt x="21157" y="27496"/>
                      <a:pt x="22554" y="27177"/>
                    </a:cubicBezTo>
                    <a:cubicBezTo>
                      <a:pt x="21794" y="23074"/>
                      <a:pt x="21156" y="18971"/>
                      <a:pt x="20700" y="14837"/>
                    </a:cubicBezTo>
                    <a:cubicBezTo>
                      <a:pt x="20487" y="12922"/>
                      <a:pt x="20275" y="11037"/>
                      <a:pt x="20518" y="9123"/>
                    </a:cubicBezTo>
                    <a:cubicBezTo>
                      <a:pt x="20943" y="6357"/>
                      <a:pt x="22159" y="3864"/>
                      <a:pt x="23132" y="1280"/>
                    </a:cubicBezTo>
                    <a:cubicBezTo>
                      <a:pt x="23253" y="916"/>
                      <a:pt x="23405" y="551"/>
                      <a:pt x="23557" y="156"/>
                    </a:cubicBezTo>
                    <a:cubicBezTo>
                      <a:pt x="23009" y="59"/>
                      <a:pt x="22455" y="1"/>
                      <a:pt x="21916" y="1"/>
                    </a:cubicBezTo>
                    <a:close/>
                  </a:path>
                </a:pathLst>
              </a:custGeom>
              <a:solidFill>
                <a:srgbClr val="DEBB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110"/>
              <p:cNvSpPr/>
              <p:nvPr/>
            </p:nvSpPr>
            <p:spPr>
              <a:xfrm>
                <a:off x="1836175" y="1063825"/>
                <a:ext cx="167950" cy="329375"/>
              </a:xfrm>
              <a:custGeom>
                <a:avLst/>
                <a:gdLst/>
                <a:ahLst/>
                <a:cxnLst/>
                <a:rect l="l" t="t" r="r" b="b"/>
                <a:pathLst>
                  <a:path w="6718" h="13175" extrusionOk="0">
                    <a:moveTo>
                      <a:pt x="3269" y="1"/>
                    </a:moveTo>
                    <a:cubicBezTo>
                      <a:pt x="2981" y="1"/>
                      <a:pt x="2699" y="155"/>
                      <a:pt x="2462" y="287"/>
                    </a:cubicBezTo>
                    <a:cubicBezTo>
                      <a:pt x="2299" y="395"/>
                      <a:pt x="2171" y="430"/>
                      <a:pt x="2074" y="430"/>
                    </a:cubicBezTo>
                    <a:cubicBezTo>
                      <a:pt x="1899" y="430"/>
                      <a:pt x="1824" y="317"/>
                      <a:pt x="1824" y="317"/>
                    </a:cubicBezTo>
                    <a:cubicBezTo>
                      <a:pt x="851" y="1046"/>
                      <a:pt x="213" y="2080"/>
                      <a:pt x="61" y="3144"/>
                    </a:cubicBezTo>
                    <a:cubicBezTo>
                      <a:pt x="31" y="3448"/>
                      <a:pt x="0" y="3752"/>
                      <a:pt x="61" y="4025"/>
                    </a:cubicBezTo>
                    <a:cubicBezTo>
                      <a:pt x="183" y="4360"/>
                      <a:pt x="365" y="4663"/>
                      <a:pt x="608" y="4967"/>
                    </a:cubicBezTo>
                    <a:cubicBezTo>
                      <a:pt x="2219" y="7429"/>
                      <a:pt x="2584" y="10469"/>
                      <a:pt x="1550" y="13174"/>
                    </a:cubicBezTo>
                    <a:cubicBezTo>
                      <a:pt x="2219" y="13053"/>
                      <a:pt x="2766" y="12627"/>
                      <a:pt x="3253" y="12232"/>
                    </a:cubicBezTo>
                    <a:cubicBezTo>
                      <a:pt x="4803" y="10895"/>
                      <a:pt x="6718" y="6244"/>
                      <a:pt x="6718" y="5970"/>
                    </a:cubicBezTo>
                    <a:cubicBezTo>
                      <a:pt x="6687" y="5910"/>
                      <a:pt x="6019" y="3843"/>
                      <a:pt x="5198" y="2323"/>
                    </a:cubicBezTo>
                    <a:cubicBezTo>
                      <a:pt x="4863" y="1745"/>
                      <a:pt x="4468" y="1077"/>
                      <a:pt x="4043" y="530"/>
                    </a:cubicBezTo>
                    <a:cubicBezTo>
                      <a:pt x="3891" y="287"/>
                      <a:pt x="3678" y="104"/>
                      <a:pt x="3404" y="13"/>
                    </a:cubicBezTo>
                    <a:cubicBezTo>
                      <a:pt x="3359" y="5"/>
                      <a:pt x="3314" y="1"/>
                      <a:pt x="3269" y="1"/>
                    </a:cubicBez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110"/>
              <p:cNvSpPr/>
              <p:nvPr/>
            </p:nvSpPr>
            <p:spPr>
              <a:xfrm>
                <a:off x="1834650" y="1070225"/>
                <a:ext cx="105650" cy="229500"/>
              </a:xfrm>
              <a:custGeom>
                <a:avLst/>
                <a:gdLst/>
                <a:ahLst/>
                <a:cxnLst/>
                <a:rect l="l" t="t" r="r" b="b"/>
                <a:pathLst>
                  <a:path w="4226" h="9180" extrusionOk="0">
                    <a:moveTo>
                      <a:pt x="2523" y="0"/>
                    </a:moveTo>
                    <a:lnTo>
                      <a:pt x="2493" y="31"/>
                    </a:lnTo>
                    <a:cubicBezTo>
                      <a:pt x="2330" y="139"/>
                      <a:pt x="2198" y="174"/>
                      <a:pt x="2096" y="174"/>
                    </a:cubicBezTo>
                    <a:cubicBezTo>
                      <a:pt x="1912" y="174"/>
                      <a:pt x="1824" y="61"/>
                      <a:pt x="1824" y="61"/>
                    </a:cubicBezTo>
                    <a:cubicBezTo>
                      <a:pt x="882" y="790"/>
                      <a:pt x="244" y="1824"/>
                      <a:pt x="92" y="2888"/>
                    </a:cubicBezTo>
                    <a:cubicBezTo>
                      <a:pt x="61" y="3192"/>
                      <a:pt x="0" y="3496"/>
                      <a:pt x="92" y="3769"/>
                    </a:cubicBezTo>
                    <a:cubicBezTo>
                      <a:pt x="213" y="4104"/>
                      <a:pt x="396" y="4407"/>
                      <a:pt x="608" y="4711"/>
                    </a:cubicBezTo>
                    <a:cubicBezTo>
                      <a:pt x="1520" y="6079"/>
                      <a:pt x="2037" y="7629"/>
                      <a:pt x="2128" y="9180"/>
                    </a:cubicBezTo>
                    <a:cubicBezTo>
                      <a:pt x="2584" y="8876"/>
                      <a:pt x="3010" y="8541"/>
                      <a:pt x="3314" y="8085"/>
                    </a:cubicBezTo>
                    <a:cubicBezTo>
                      <a:pt x="3648" y="7660"/>
                      <a:pt x="3800" y="7143"/>
                      <a:pt x="3891" y="6566"/>
                    </a:cubicBezTo>
                    <a:cubicBezTo>
                      <a:pt x="4225" y="4316"/>
                      <a:pt x="3769" y="2006"/>
                      <a:pt x="2523" y="0"/>
                    </a:cubicBezTo>
                    <a:close/>
                  </a:path>
                </a:pathLst>
              </a:custGeom>
              <a:solidFill>
                <a:srgbClr val="F1DE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110"/>
              <p:cNvSpPr/>
              <p:nvPr/>
            </p:nvSpPr>
            <p:spPr>
              <a:xfrm>
                <a:off x="1349825" y="1423575"/>
                <a:ext cx="610225" cy="289525"/>
              </a:xfrm>
              <a:custGeom>
                <a:avLst/>
                <a:gdLst/>
                <a:ahLst/>
                <a:cxnLst/>
                <a:rect l="l" t="t" r="r" b="b"/>
                <a:pathLst>
                  <a:path w="24409" h="11581" extrusionOk="0">
                    <a:moveTo>
                      <a:pt x="700" y="0"/>
                    </a:moveTo>
                    <a:lnTo>
                      <a:pt x="1" y="1034"/>
                    </a:lnTo>
                    <a:lnTo>
                      <a:pt x="8664" y="11581"/>
                    </a:lnTo>
                    <a:cubicBezTo>
                      <a:pt x="8664" y="11581"/>
                      <a:pt x="13588" y="9301"/>
                      <a:pt x="14530" y="9240"/>
                    </a:cubicBezTo>
                    <a:cubicBezTo>
                      <a:pt x="15442" y="9119"/>
                      <a:pt x="19393" y="6079"/>
                      <a:pt x="20062" y="5897"/>
                    </a:cubicBezTo>
                    <a:cubicBezTo>
                      <a:pt x="20700" y="5684"/>
                      <a:pt x="24409" y="760"/>
                      <a:pt x="24409" y="760"/>
                    </a:cubicBezTo>
                    <a:lnTo>
                      <a:pt x="24409" y="760"/>
                    </a:lnTo>
                    <a:cubicBezTo>
                      <a:pt x="24408" y="760"/>
                      <a:pt x="14196" y="1672"/>
                      <a:pt x="8299" y="5988"/>
                    </a:cubicBezTo>
                    <a:cubicBezTo>
                      <a:pt x="8299" y="5988"/>
                      <a:pt x="6445" y="3799"/>
                      <a:pt x="4499" y="2736"/>
                    </a:cubicBezTo>
                    <a:cubicBezTo>
                      <a:pt x="2524" y="1702"/>
                      <a:pt x="700" y="0"/>
                      <a:pt x="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110"/>
              <p:cNvSpPr/>
              <p:nvPr/>
            </p:nvSpPr>
            <p:spPr>
              <a:xfrm>
                <a:off x="1330850" y="1428875"/>
                <a:ext cx="388325" cy="507650"/>
              </a:xfrm>
              <a:custGeom>
                <a:avLst/>
                <a:gdLst/>
                <a:ahLst/>
                <a:cxnLst/>
                <a:rect l="l" t="t" r="r" b="b"/>
                <a:pathLst>
                  <a:path w="15533" h="20306" extrusionOk="0">
                    <a:moveTo>
                      <a:pt x="0" y="1"/>
                    </a:moveTo>
                    <a:lnTo>
                      <a:pt x="8693" y="14104"/>
                    </a:lnTo>
                    <a:lnTo>
                      <a:pt x="15532" y="20305"/>
                    </a:lnTo>
                    <a:lnTo>
                      <a:pt x="13405" y="14591"/>
                    </a:lnTo>
                    <a:lnTo>
                      <a:pt x="7508" y="680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110"/>
              <p:cNvSpPr/>
              <p:nvPr/>
            </p:nvSpPr>
            <p:spPr>
              <a:xfrm>
                <a:off x="1575525" y="1434950"/>
                <a:ext cx="569175" cy="480275"/>
              </a:xfrm>
              <a:custGeom>
                <a:avLst/>
                <a:gdLst/>
                <a:ahLst/>
                <a:cxnLst/>
                <a:rect l="l" t="t" r="r" b="b"/>
                <a:pathLst>
                  <a:path w="22767" h="19211" extrusionOk="0">
                    <a:moveTo>
                      <a:pt x="16232" y="1"/>
                    </a:moveTo>
                    <a:lnTo>
                      <a:pt x="0" y="5655"/>
                    </a:lnTo>
                    <a:lnTo>
                      <a:pt x="7843" y="19211"/>
                    </a:lnTo>
                    <a:lnTo>
                      <a:pt x="22767" y="14652"/>
                    </a:lnTo>
                    <a:lnTo>
                      <a:pt x="162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110"/>
              <p:cNvSpPr/>
              <p:nvPr/>
            </p:nvSpPr>
            <p:spPr>
              <a:xfrm>
                <a:off x="1518525" y="1575550"/>
                <a:ext cx="253075" cy="361350"/>
              </a:xfrm>
              <a:custGeom>
                <a:avLst/>
                <a:gdLst/>
                <a:ahLst/>
                <a:cxnLst/>
                <a:rect l="l" t="t" r="r" b="b"/>
                <a:pathLst>
                  <a:path w="10123" h="14454" extrusionOk="0">
                    <a:moveTo>
                      <a:pt x="2280" y="0"/>
                    </a:moveTo>
                    <a:cubicBezTo>
                      <a:pt x="1612" y="841"/>
                      <a:pt x="745" y="963"/>
                      <a:pt x="298" y="963"/>
                    </a:cubicBezTo>
                    <a:cubicBezTo>
                      <a:pt x="114" y="963"/>
                      <a:pt x="1" y="942"/>
                      <a:pt x="1" y="942"/>
                    </a:cubicBezTo>
                    <a:lnTo>
                      <a:pt x="1" y="942"/>
                    </a:lnTo>
                    <a:lnTo>
                      <a:pt x="7995" y="14438"/>
                    </a:lnTo>
                    <a:cubicBezTo>
                      <a:pt x="8043" y="14448"/>
                      <a:pt x="8094" y="14453"/>
                      <a:pt x="8148" y="14453"/>
                    </a:cubicBezTo>
                    <a:cubicBezTo>
                      <a:pt x="8883" y="14453"/>
                      <a:pt x="10123" y="13557"/>
                      <a:pt x="10123" y="13557"/>
                    </a:cubicBezTo>
                    <a:lnTo>
                      <a:pt x="22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110"/>
              <p:cNvSpPr/>
              <p:nvPr/>
            </p:nvSpPr>
            <p:spPr>
              <a:xfrm>
                <a:off x="1179625" y="2416750"/>
                <a:ext cx="194550" cy="328025"/>
              </a:xfrm>
              <a:custGeom>
                <a:avLst/>
                <a:gdLst/>
                <a:ahLst/>
                <a:cxnLst/>
                <a:rect l="l" t="t" r="r" b="b"/>
                <a:pathLst>
                  <a:path w="7782" h="13121" extrusionOk="0">
                    <a:moveTo>
                      <a:pt x="6531" y="1"/>
                    </a:moveTo>
                    <a:cubicBezTo>
                      <a:pt x="6169" y="1"/>
                      <a:pt x="5652" y="333"/>
                      <a:pt x="5320" y="395"/>
                    </a:cubicBezTo>
                    <a:cubicBezTo>
                      <a:pt x="5261" y="403"/>
                      <a:pt x="5196" y="405"/>
                      <a:pt x="5127" y="405"/>
                    </a:cubicBezTo>
                    <a:cubicBezTo>
                      <a:pt x="4872" y="405"/>
                      <a:pt x="4559" y="366"/>
                      <a:pt x="4264" y="366"/>
                    </a:cubicBezTo>
                    <a:cubicBezTo>
                      <a:pt x="3979" y="366"/>
                      <a:pt x="3710" y="403"/>
                      <a:pt x="3526" y="547"/>
                    </a:cubicBezTo>
                    <a:cubicBezTo>
                      <a:pt x="3405" y="669"/>
                      <a:pt x="3374" y="760"/>
                      <a:pt x="3344" y="912"/>
                    </a:cubicBezTo>
                    <a:cubicBezTo>
                      <a:pt x="2918" y="2432"/>
                      <a:pt x="3009" y="4043"/>
                      <a:pt x="2614" y="5562"/>
                    </a:cubicBezTo>
                    <a:cubicBezTo>
                      <a:pt x="2310" y="6839"/>
                      <a:pt x="1672" y="8025"/>
                      <a:pt x="760" y="8967"/>
                    </a:cubicBezTo>
                    <a:cubicBezTo>
                      <a:pt x="426" y="9301"/>
                      <a:pt x="31" y="9696"/>
                      <a:pt x="0" y="10183"/>
                    </a:cubicBezTo>
                    <a:cubicBezTo>
                      <a:pt x="0" y="10547"/>
                      <a:pt x="152" y="10882"/>
                      <a:pt x="335" y="11186"/>
                    </a:cubicBezTo>
                    <a:cubicBezTo>
                      <a:pt x="791" y="11976"/>
                      <a:pt x="1368" y="12857"/>
                      <a:pt x="2280" y="13070"/>
                    </a:cubicBezTo>
                    <a:cubicBezTo>
                      <a:pt x="2424" y="13104"/>
                      <a:pt x="2571" y="13120"/>
                      <a:pt x="2719" y="13120"/>
                    </a:cubicBezTo>
                    <a:cubicBezTo>
                      <a:pt x="3229" y="13120"/>
                      <a:pt x="3754" y="12934"/>
                      <a:pt x="4225" y="12675"/>
                    </a:cubicBezTo>
                    <a:cubicBezTo>
                      <a:pt x="5046" y="12219"/>
                      <a:pt x="5806" y="11520"/>
                      <a:pt x="6383" y="10760"/>
                    </a:cubicBezTo>
                    <a:cubicBezTo>
                      <a:pt x="6657" y="10426"/>
                      <a:pt x="6900" y="10000"/>
                      <a:pt x="6991" y="9575"/>
                    </a:cubicBezTo>
                    <a:cubicBezTo>
                      <a:pt x="7113" y="9028"/>
                      <a:pt x="6991" y="8420"/>
                      <a:pt x="6900" y="7842"/>
                    </a:cubicBezTo>
                    <a:cubicBezTo>
                      <a:pt x="6657" y="5319"/>
                      <a:pt x="7782" y="2675"/>
                      <a:pt x="6900" y="274"/>
                    </a:cubicBezTo>
                    <a:cubicBezTo>
                      <a:pt x="6833" y="72"/>
                      <a:pt x="6699" y="1"/>
                      <a:pt x="6531" y="1"/>
                    </a:cubicBez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110"/>
              <p:cNvSpPr/>
              <p:nvPr/>
            </p:nvSpPr>
            <p:spPr>
              <a:xfrm>
                <a:off x="1248000" y="2417100"/>
                <a:ext cx="123125" cy="173675"/>
              </a:xfrm>
              <a:custGeom>
                <a:avLst/>
                <a:gdLst/>
                <a:ahLst/>
                <a:cxnLst/>
                <a:rect l="l" t="t" r="r" b="b"/>
                <a:pathLst>
                  <a:path w="4925" h="6947" extrusionOk="0">
                    <a:moveTo>
                      <a:pt x="3798" y="0"/>
                    </a:moveTo>
                    <a:cubicBezTo>
                      <a:pt x="3438" y="0"/>
                      <a:pt x="2927" y="319"/>
                      <a:pt x="2615" y="381"/>
                    </a:cubicBezTo>
                    <a:cubicBezTo>
                      <a:pt x="2568" y="387"/>
                      <a:pt x="2516" y="390"/>
                      <a:pt x="2462" y="390"/>
                    </a:cubicBezTo>
                    <a:cubicBezTo>
                      <a:pt x="2187" y="390"/>
                      <a:pt x="1831" y="326"/>
                      <a:pt x="1506" y="326"/>
                    </a:cubicBezTo>
                    <a:cubicBezTo>
                      <a:pt x="1234" y="326"/>
                      <a:pt x="984" y="371"/>
                      <a:pt x="822" y="533"/>
                    </a:cubicBezTo>
                    <a:cubicBezTo>
                      <a:pt x="730" y="655"/>
                      <a:pt x="670" y="746"/>
                      <a:pt x="639" y="898"/>
                    </a:cubicBezTo>
                    <a:cubicBezTo>
                      <a:pt x="274" y="2327"/>
                      <a:pt x="305" y="3786"/>
                      <a:pt x="1" y="5245"/>
                    </a:cubicBezTo>
                    <a:cubicBezTo>
                      <a:pt x="193" y="5208"/>
                      <a:pt x="388" y="5190"/>
                      <a:pt x="584" y="5190"/>
                    </a:cubicBezTo>
                    <a:cubicBezTo>
                      <a:pt x="1853" y="5190"/>
                      <a:pt x="3187" y="5920"/>
                      <a:pt x="4135" y="6947"/>
                    </a:cubicBezTo>
                    <a:cubicBezTo>
                      <a:pt x="4135" y="4697"/>
                      <a:pt x="4925" y="2387"/>
                      <a:pt x="4165" y="260"/>
                    </a:cubicBezTo>
                    <a:cubicBezTo>
                      <a:pt x="4098" y="68"/>
                      <a:pt x="3964" y="0"/>
                      <a:pt x="3798" y="0"/>
                    </a:cubicBezTo>
                    <a:close/>
                  </a:path>
                </a:pathLst>
              </a:custGeom>
              <a:solidFill>
                <a:srgbClr val="F1DE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110"/>
              <p:cNvSpPr/>
              <p:nvPr/>
            </p:nvSpPr>
            <p:spPr>
              <a:xfrm>
                <a:off x="1218375" y="1756975"/>
                <a:ext cx="942300" cy="743100"/>
              </a:xfrm>
              <a:custGeom>
                <a:avLst/>
                <a:gdLst/>
                <a:ahLst/>
                <a:cxnLst/>
                <a:rect l="l" t="t" r="r" b="b"/>
                <a:pathLst>
                  <a:path w="37692" h="29724" extrusionOk="0">
                    <a:moveTo>
                      <a:pt x="7177" y="1"/>
                    </a:moveTo>
                    <a:cubicBezTo>
                      <a:pt x="6522" y="1"/>
                      <a:pt x="5877" y="99"/>
                      <a:pt x="5259" y="342"/>
                    </a:cubicBezTo>
                    <a:cubicBezTo>
                      <a:pt x="3618" y="980"/>
                      <a:pt x="2463" y="2500"/>
                      <a:pt x="1855" y="4142"/>
                    </a:cubicBezTo>
                    <a:cubicBezTo>
                      <a:pt x="1247" y="5783"/>
                      <a:pt x="1186" y="7546"/>
                      <a:pt x="1064" y="9309"/>
                    </a:cubicBezTo>
                    <a:lnTo>
                      <a:pt x="31" y="27303"/>
                    </a:lnTo>
                    <a:cubicBezTo>
                      <a:pt x="0" y="27759"/>
                      <a:pt x="0" y="28276"/>
                      <a:pt x="244" y="28640"/>
                    </a:cubicBezTo>
                    <a:cubicBezTo>
                      <a:pt x="548" y="29127"/>
                      <a:pt x="1155" y="29370"/>
                      <a:pt x="1703" y="29491"/>
                    </a:cubicBezTo>
                    <a:cubicBezTo>
                      <a:pt x="2408" y="29645"/>
                      <a:pt x="3136" y="29724"/>
                      <a:pt x="3867" y="29724"/>
                    </a:cubicBezTo>
                    <a:cubicBezTo>
                      <a:pt x="4867" y="29724"/>
                      <a:pt x="5874" y="29577"/>
                      <a:pt x="6839" y="29279"/>
                    </a:cubicBezTo>
                    <a:cubicBezTo>
                      <a:pt x="8086" y="23929"/>
                      <a:pt x="7843" y="19370"/>
                      <a:pt x="8785" y="13929"/>
                    </a:cubicBezTo>
                    <a:cubicBezTo>
                      <a:pt x="12645" y="15357"/>
                      <a:pt x="14408" y="19613"/>
                      <a:pt x="17964" y="21589"/>
                    </a:cubicBezTo>
                    <a:cubicBezTo>
                      <a:pt x="20700" y="23108"/>
                      <a:pt x="25533" y="23473"/>
                      <a:pt x="28664" y="23716"/>
                    </a:cubicBezTo>
                    <a:cubicBezTo>
                      <a:pt x="28712" y="23719"/>
                      <a:pt x="28757" y="23720"/>
                      <a:pt x="28800" y="23720"/>
                    </a:cubicBezTo>
                    <a:cubicBezTo>
                      <a:pt x="29711" y="23720"/>
                      <a:pt x="29563" y="23133"/>
                      <a:pt x="30579" y="23017"/>
                    </a:cubicBezTo>
                    <a:cubicBezTo>
                      <a:pt x="33892" y="22622"/>
                      <a:pt x="36931" y="20038"/>
                      <a:pt x="37478" y="16786"/>
                    </a:cubicBezTo>
                    <a:cubicBezTo>
                      <a:pt x="37691" y="15388"/>
                      <a:pt x="37205" y="14294"/>
                      <a:pt x="36019" y="13443"/>
                    </a:cubicBezTo>
                    <a:cubicBezTo>
                      <a:pt x="28420" y="8002"/>
                      <a:pt x="20001" y="3716"/>
                      <a:pt x="11095" y="798"/>
                    </a:cubicBezTo>
                    <a:cubicBezTo>
                      <a:pt x="9839" y="393"/>
                      <a:pt x="8488" y="1"/>
                      <a:pt x="71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110"/>
              <p:cNvSpPr/>
              <p:nvPr/>
            </p:nvSpPr>
            <p:spPr>
              <a:xfrm>
                <a:off x="1205500" y="2423350"/>
                <a:ext cx="203625" cy="88300"/>
              </a:xfrm>
              <a:custGeom>
                <a:avLst/>
                <a:gdLst/>
                <a:ahLst/>
                <a:cxnLst/>
                <a:rect l="l" t="t" r="r" b="b"/>
                <a:pathLst>
                  <a:path w="8145" h="3532" extrusionOk="0">
                    <a:moveTo>
                      <a:pt x="638" y="0"/>
                    </a:moveTo>
                    <a:cubicBezTo>
                      <a:pt x="1" y="0"/>
                      <a:pt x="353" y="1583"/>
                      <a:pt x="120" y="2107"/>
                    </a:cubicBezTo>
                    <a:cubicBezTo>
                      <a:pt x="90" y="2168"/>
                      <a:pt x="60" y="2259"/>
                      <a:pt x="90" y="2289"/>
                    </a:cubicBezTo>
                    <a:cubicBezTo>
                      <a:pt x="120" y="2320"/>
                      <a:pt x="181" y="2320"/>
                      <a:pt x="212" y="2380"/>
                    </a:cubicBezTo>
                    <a:cubicBezTo>
                      <a:pt x="1736" y="3132"/>
                      <a:pt x="3423" y="3531"/>
                      <a:pt x="5100" y="3531"/>
                    </a:cubicBezTo>
                    <a:cubicBezTo>
                      <a:pt x="5932" y="3531"/>
                      <a:pt x="6761" y="3433"/>
                      <a:pt x="7567" y="3232"/>
                    </a:cubicBezTo>
                    <a:cubicBezTo>
                      <a:pt x="7628" y="3201"/>
                      <a:pt x="7689" y="3201"/>
                      <a:pt x="7719" y="3171"/>
                    </a:cubicBezTo>
                    <a:cubicBezTo>
                      <a:pt x="7780" y="3140"/>
                      <a:pt x="7810" y="3049"/>
                      <a:pt x="7810" y="2988"/>
                    </a:cubicBezTo>
                    <a:cubicBezTo>
                      <a:pt x="7932" y="2229"/>
                      <a:pt x="8054" y="1499"/>
                      <a:pt x="8145" y="739"/>
                    </a:cubicBezTo>
                    <a:lnTo>
                      <a:pt x="8145" y="739"/>
                    </a:lnTo>
                    <a:cubicBezTo>
                      <a:pt x="7149" y="1154"/>
                      <a:pt x="6027" y="1356"/>
                      <a:pt x="4893" y="1356"/>
                    </a:cubicBezTo>
                    <a:cubicBezTo>
                      <a:pt x="4364" y="1356"/>
                      <a:pt x="3834" y="1312"/>
                      <a:pt x="3312" y="1225"/>
                    </a:cubicBezTo>
                    <a:cubicBezTo>
                      <a:pt x="2522" y="1073"/>
                      <a:pt x="1488" y="162"/>
                      <a:pt x="728" y="10"/>
                    </a:cubicBezTo>
                    <a:cubicBezTo>
                      <a:pt x="696" y="3"/>
                      <a:pt x="666" y="0"/>
                      <a:pt x="6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110"/>
              <p:cNvSpPr/>
              <p:nvPr/>
            </p:nvSpPr>
            <p:spPr>
              <a:xfrm>
                <a:off x="858950" y="2385675"/>
                <a:ext cx="451400" cy="382550"/>
              </a:xfrm>
              <a:custGeom>
                <a:avLst/>
                <a:gdLst/>
                <a:ahLst/>
                <a:cxnLst/>
                <a:rect l="l" t="t" r="r" b="b"/>
                <a:pathLst>
                  <a:path w="18056" h="15302" extrusionOk="0">
                    <a:moveTo>
                      <a:pt x="15058" y="0"/>
                    </a:moveTo>
                    <a:cubicBezTo>
                      <a:pt x="14441" y="0"/>
                      <a:pt x="13657" y="675"/>
                      <a:pt x="13192" y="1030"/>
                    </a:cubicBezTo>
                    <a:cubicBezTo>
                      <a:pt x="10244" y="3219"/>
                      <a:pt x="7721" y="6076"/>
                      <a:pt x="4560" y="7960"/>
                    </a:cubicBezTo>
                    <a:cubicBezTo>
                      <a:pt x="3678" y="8508"/>
                      <a:pt x="2645" y="8994"/>
                      <a:pt x="1794" y="9693"/>
                    </a:cubicBezTo>
                    <a:cubicBezTo>
                      <a:pt x="973" y="10362"/>
                      <a:pt x="213" y="11304"/>
                      <a:pt x="61" y="12368"/>
                    </a:cubicBezTo>
                    <a:cubicBezTo>
                      <a:pt x="0" y="12733"/>
                      <a:pt x="0" y="13037"/>
                      <a:pt x="91" y="13341"/>
                    </a:cubicBezTo>
                    <a:cubicBezTo>
                      <a:pt x="243" y="13827"/>
                      <a:pt x="639" y="14252"/>
                      <a:pt x="1034" y="14587"/>
                    </a:cubicBezTo>
                    <a:cubicBezTo>
                      <a:pt x="1398" y="14891"/>
                      <a:pt x="1733" y="15195"/>
                      <a:pt x="2189" y="15286"/>
                    </a:cubicBezTo>
                    <a:cubicBezTo>
                      <a:pt x="2267" y="15297"/>
                      <a:pt x="2344" y="15302"/>
                      <a:pt x="2420" y="15302"/>
                    </a:cubicBezTo>
                    <a:cubicBezTo>
                      <a:pt x="2759" y="15302"/>
                      <a:pt x="3082" y="15203"/>
                      <a:pt x="3405" y="15103"/>
                    </a:cubicBezTo>
                    <a:cubicBezTo>
                      <a:pt x="4772" y="14708"/>
                      <a:pt x="6140" y="14252"/>
                      <a:pt x="7417" y="13584"/>
                    </a:cubicBezTo>
                    <a:cubicBezTo>
                      <a:pt x="8724" y="12945"/>
                      <a:pt x="9909" y="12155"/>
                      <a:pt x="11034" y="11304"/>
                    </a:cubicBezTo>
                    <a:cubicBezTo>
                      <a:pt x="11459" y="11030"/>
                      <a:pt x="11885" y="10726"/>
                      <a:pt x="12250" y="10331"/>
                    </a:cubicBezTo>
                    <a:cubicBezTo>
                      <a:pt x="12736" y="9845"/>
                      <a:pt x="13101" y="9237"/>
                      <a:pt x="13466" y="8629"/>
                    </a:cubicBezTo>
                    <a:cubicBezTo>
                      <a:pt x="14681" y="6714"/>
                      <a:pt x="16171" y="5012"/>
                      <a:pt x="17539" y="3219"/>
                    </a:cubicBezTo>
                    <a:cubicBezTo>
                      <a:pt x="17812" y="2854"/>
                      <a:pt x="18055" y="2398"/>
                      <a:pt x="17873" y="1973"/>
                    </a:cubicBezTo>
                    <a:cubicBezTo>
                      <a:pt x="17751" y="1790"/>
                      <a:pt x="17599" y="1638"/>
                      <a:pt x="17417" y="1517"/>
                    </a:cubicBezTo>
                    <a:cubicBezTo>
                      <a:pt x="16809" y="1091"/>
                      <a:pt x="16019" y="240"/>
                      <a:pt x="15259" y="27"/>
                    </a:cubicBezTo>
                    <a:cubicBezTo>
                      <a:pt x="15195" y="9"/>
                      <a:pt x="15127" y="0"/>
                      <a:pt x="15058" y="0"/>
                    </a:cubicBez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110"/>
              <p:cNvSpPr/>
              <p:nvPr/>
            </p:nvSpPr>
            <p:spPr>
              <a:xfrm>
                <a:off x="917450" y="2384900"/>
                <a:ext cx="392900" cy="380800"/>
              </a:xfrm>
              <a:custGeom>
                <a:avLst/>
                <a:gdLst/>
                <a:ahLst/>
                <a:cxnLst/>
                <a:rect l="l" t="t" r="r" b="b"/>
                <a:pathLst>
                  <a:path w="15716" h="15232" extrusionOk="0">
                    <a:moveTo>
                      <a:pt x="12741" y="1"/>
                    </a:moveTo>
                    <a:cubicBezTo>
                      <a:pt x="12107" y="1"/>
                      <a:pt x="11350" y="676"/>
                      <a:pt x="10913" y="1031"/>
                    </a:cubicBezTo>
                    <a:cubicBezTo>
                      <a:pt x="9910" y="1791"/>
                      <a:pt x="8967" y="2581"/>
                      <a:pt x="8025" y="3402"/>
                    </a:cubicBezTo>
                    <a:cubicBezTo>
                      <a:pt x="11065" y="7353"/>
                      <a:pt x="6293" y="11244"/>
                      <a:pt x="3314" y="13675"/>
                    </a:cubicBezTo>
                    <a:cubicBezTo>
                      <a:pt x="2974" y="13959"/>
                      <a:pt x="2587" y="14084"/>
                      <a:pt x="2216" y="14084"/>
                    </a:cubicBezTo>
                    <a:cubicBezTo>
                      <a:pt x="1791" y="14084"/>
                      <a:pt x="1387" y="13921"/>
                      <a:pt x="1095" y="13645"/>
                    </a:cubicBezTo>
                    <a:cubicBezTo>
                      <a:pt x="730" y="14162"/>
                      <a:pt x="366" y="14709"/>
                      <a:pt x="1" y="15226"/>
                    </a:cubicBezTo>
                    <a:cubicBezTo>
                      <a:pt x="45" y="15230"/>
                      <a:pt x="90" y="15232"/>
                      <a:pt x="136" y="15232"/>
                    </a:cubicBezTo>
                    <a:cubicBezTo>
                      <a:pt x="438" y="15232"/>
                      <a:pt x="774" y="15149"/>
                      <a:pt x="1065" y="15043"/>
                    </a:cubicBezTo>
                    <a:cubicBezTo>
                      <a:pt x="2432" y="14618"/>
                      <a:pt x="3831" y="14162"/>
                      <a:pt x="5077" y="13523"/>
                    </a:cubicBezTo>
                    <a:cubicBezTo>
                      <a:pt x="6323" y="12885"/>
                      <a:pt x="7508" y="12034"/>
                      <a:pt x="8694" y="11244"/>
                    </a:cubicBezTo>
                    <a:cubicBezTo>
                      <a:pt x="9119" y="10940"/>
                      <a:pt x="9545" y="10636"/>
                      <a:pt x="9910" y="10241"/>
                    </a:cubicBezTo>
                    <a:cubicBezTo>
                      <a:pt x="10396" y="9754"/>
                      <a:pt x="10761" y="9116"/>
                      <a:pt x="11126" y="8539"/>
                    </a:cubicBezTo>
                    <a:cubicBezTo>
                      <a:pt x="12341" y="6654"/>
                      <a:pt x="13831" y="4922"/>
                      <a:pt x="15199" y="3159"/>
                    </a:cubicBezTo>
                    <a:cubicBezTo>
                      <a:pt x="15472" y="2885"/>
                      <a:pt x="15715" y="2399"/>
                      <a:pt x="15533" y="1973"/>
                    </a:cubicBezTo>
                    <a:cubicBezTo>
                      <a:pt x="15472" y="1791"/>
                      <a:pt x="15259" y="1669"/>
                      <a:pt x="15077" y="1517"/>
                    </a:cubicBezTo>
                    <a:cubicBezTo>
                      <a:pt x="14469" y="1092"/>
                      <a:pt x="13648" y="210"/>
                      <a:pt x="12949" y="28"/>
                    </a:cubicBezTo>
                    <a:cubicBezTo>
                      <a:pt x="12882" y="9"/>
                      <a:pt x="12812" y="1"/>
                      <a:pt x="12741" y="1"/>
                    </a:cubicBezTo>
                    <a:close/>
                  </a:path>
                </a:pathLst>
              </a:custGeom>
              <a:solidFill>
                <a:srgbClr val="F1DEC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110"/>
              <p:cNvSpPr/>
              <p:nvPr/>
            </p:nvSpPr>
            <p:spPr>
              <a:xfrm>
                <a:off x="710000" y="2590000"/>
                <a:ext cx="485600" cy="258375"/>
              </a:xfrm>
              <a:custGeom>
                <a:avLst/>
                <a:gdLst/>
                <a:ahLst/>
                <a:cxnLst/>
                <a:rect l="l" t="t" r="r" b="b"/>
                <a:pathLst>
                  <a:path w="19424" h="10335" extrusionOk="0">
                    <a:moveTo>
                      <a:pt x="10305" y="0"/>
                    </a:moveTo>
                    <a:lnTo>
                      <a:pt x="10305" y="0"/>
                    </a:lnTo>
                    <a:cubicBezTo>
                      <a:pt x="9849" y="183"/>
                      <a:pt x="9393" y="365"/>
                      <a:pt x="8967" y="608"/>
                    </a:cubicBezTo>
                    <a:cubicBezTo>
                      <a:pt x="8481" y="851"/>
                      <a:pt x="8025" y="1216"/>
                      <a:pt x="7569" y="1550"/>
                    </a:cubicBezTo>
                    <a:cubicBezTo>
                      <a:pt x="5654" y="2949"/>
                      <a:pt x="3770" y="4377"/>
                      <a:pt x="1824" y="5775"/>
                    </a:cubicBezTo>
                    <a:cubicBezTo>
                      <a:pt x="1247" y="6171"/>
                      <a:pt x="700" y="6596"/>
                      <a:pt x="335" y="7204"/>
                    </a:cubicBezTo>
                    <a:cubicBezTo>
                      <a:pt x="1" y="7812"/>
                      <a:pt x="1" y="8663"/>
                      <a:pt x="487" y="9149"/>
                    </a:cubicBezTo>
                    <a:cubicBezTo>
                      <a:pt x="791" y="9453"/>
                      <a:pt x="1217" y="9544"/>
                      <a:pt x="1642" y="9636"/>
                    </a:cubicBezTo>
                    <a:cubicBezTo>
                      <a:pt x="3162" y="10000"/>
                      <a:pt x="4712" y="10335"/>
                      <a:pt x="6323" y="10335"/>
                    </a:cubicBezTo>
                    <a:cubicBezTo>
                      <a:pt x="10153" y="10335"/>
                      <a:pt x="13466" y="7903"/>
                      <a:pt x="16627" y="5684"/>
                    </a:cubicBezTo>
                    <a:cubicBezTo>
                      <a:pt x="17265" y="5228"/>
                      <a:pt x="18208" y="5289"/>
                      <a:pt x="18785" y="4742"/>
                    </a:cubicBezTo>
                    <a:cubicBezTo>
                      <a:pt x="18998" y="4560"/>
                      <a:pt x="19241" y="4316"/>
                      <a:pt x="19363" y="4012"/>
                    </a:cubicBezTo>
                    <a:cubicBezTo>
                      <a:pt x="19424" y="3830"/>
                      <a:pt x="19424" y="3617"/>
                      <a:pt x="19424" y="3374"/>
                    </a:cubicBezTo>
                    <a:cubicBezTo>
                      <a:pt x="19424" y="2645"/>
                      <a:pt x="18907" y="2006"/>
                      <a:pt x="18907" y="1246"/>
                    </a:cubicBezTo>
                    <a:cubicBezTo>
                      <a:pt x="17387" y="2553"/>
                      <a:pt x="16262" y="3526"/>
                      <a:pt x="14560" y="4468"/>
                    </a:cubicBezTo>
                    <a:cubicBezTo>
                      <a:pt x="13588" y="5016"/>
                      <a:pt x="12554" y="5502"/>
                      <a:pt x="11460" y="5654"/>
                    </a:cubicBezTo>
                    <a:cubicBezTo>
                      <a:pt x="12007" y="4924"/>
                      <a:pt x="12463" y="4134"/>
                      <a:pt x="12676" y="3253"/>
                    </a:cubicBezTo>
                    <a:cubicBezTo>
                      <a:pt x="12828" y="2371"/>
                      <a:pt x="12615" y="1368"/>
                      <a:pt x="11977" y="760"/>
                    </a:cubicBezTo>
                    <a:cubicBezTo>
                      <a:pt x="11600" y="401"/>
                      <a:pt x="11065" y="191"/>
                      <a:pt x="10539" y="191"/>
                    </a:cubicBezTo>
                    <a:cubicBezTo>
                      <a:pt x="10240" y="191"/>
                      <a:pt x="9944" y="259"/>
                      <a:pt x="9682" y="407"/>
                    </a:cubicBezTo>
                    <a:lnTo>
                      <a:pt x="9682" y="407"/>
                    </a:lnTo>
                    <a:lnTo>
                      <a:pt x="1030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110"/>
              <p:cNvSpPr/>
              <p:nvPr/>
            </p:nvSpPr>
            <p:spPr>
              <a:xfrm>
                <a:off x="1500300" y="1839475"/>
                <a:ext cx="709000" cy="521175"/>
              </a:xfrm>
              <a:custGeom>
                <a:avLst/>
                <a:gdLst/>
                <a:ahLst/>
                <a:cxnLst/>
                <a:rect l="l" t="t" r="r" b="b"/>
                <a:pathLst>
                  <a:path w="28360" h="20847" extrusionOk="0">
                    <a:moveTo>
                      <a:pt x="3930" y="1"/>
                    </a:moveTo>
                    <a:cubicBezTo>
                      <a:pt x="2671" y="1"/>
                      <a:pt x="1655" y="538"/>
                      <a:pt x="1003" y="1905"/>
                    </a:cubicBezTo>
                    <a:cubicBezTo>
                      <a:pt x="0" y="3942"/>
                      <a:pt x="882" y="6374"/>
                      <a:pt x="1946" y="8349"/>
                    </a:cubicBezTo>
                    <a:cubicBezTo>
                      <a:pt x="4195" y="12513"/>
                      <a:pt x="7447" y="16191"/>
                      <a:pt x="11551" y="18471"/>
                    </a:cubicBezTo>
                    <a:cubicBezTo>
                      <a:pt x="14283" y="19989"/>
                      <a:pt x="17419" y="20846"/>
                      <a:pt x="20547" y="20846"/>
                    </a:cubicBezTo>
                    <a:cubicBezTo>
                      <a:pt x="22117" y="20846"/>
                      <a:pt x="23685" y="20630"/>
                      <a:pt x="25198" y="20173"/>
                    </a:cubicBezTo>
                    <a:cubicBezTo>
                      <a:pt x="25806" y="19991"/>
                      <a:pt x="26414" y="19748"/>
                      <a:pt x="26900" y="19352"/>
                    </a:cubicBezTo>
                    <a:cubicBezTo>
                      <a:pt x="28238" y="18228"/>
                      <a:pt x="28359" y="16313"/>
                      <a:pt x="28238" y="14580"/>
                    </a:cubicBezTo>
                    <a:cubicBezTo>
                      <a:pt x="28116" y="12665"/>
                      <a:pt x="27752" y="10264"/>
                      <a:pt x="26475" y="8775"/>
                    </a:cubicBezTo>
                    <a:cubicBezTo>
                      <a:pt x="24894" y="6890"/>
                      <a:pt x="22341" y="6343"/>
                      <a:pt x="20153" y="5553"/>
                    </a:cubicBezTo>
                    <a:cubicBezTo>
                      <a:pt x="17478" y="4611"/>
                      <a:pt x="15016" y="3608"/>
                      <a:pt x="12341" y="2696"/>
                    </a:cubicBezTo>
                    <a:cubicBezTo>
                      <a:pt x="10122" y="1936"/>
                      <a:pt x="8025" y="993"/>
                      <a:pt x="5745" y="294"/>
                    </a:cubicBezTo>
                    <a:cubicBezTo>
                      <a:pt x="5099" y="107"/>
                      <a:pt x="4491" y="1"/>
                      <a:pt x="39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10"/>
              <p:cNvSpPr/>
              <p:nvPr/>
            </p:nvSpPr>
            <p:spPr>
              <a:xfrm>
                <a:off x="1509425" y="1915200"/>
                <a:ext cx="194575" cy="290325"/>
              </a:xfrm>
              <a:custGeom>
                <a:avLst/>
                <a:gdLst/>
                <a:ahLst/>
                <a:cxnLst/>
                <a:rect l="l" t="t" r="r" b="b"/>
                <a:pathLst>
                  <a:path w="7783" h="11613" extrusionOk="0">
                    <a:moveTo>
                      <a:pt x="243" y="1"/>
                    </a:moveTo>
                    <a:lnTo>
                      <a:pt x="243" y="1"/>
                    </a:lnTo>
                    <a:cubicBezTo>
                      <a:pt x="0" y="1764"/>
                      <a:pt x="699" y="3648"/>
                      <a:pt x="1581" y="5290"/>
                    </a:cubicBezTo>
                    <a:cubicBezTo>
                      <a:pt x="2827" y="7569"/>
                      <a:pt x="4407" y="9728"/>
                      <a:pt x="6201" y="11612"/>
                    </a:cubicBezTo>
                    <a:cubicBezTo>
                      <a:pt x="6748" y="10184"/>
                      <a:pt x="7204" y="8785"/>
                      <a:pt x="7386" y="7296"/>
                    </a:cubicBezTo>
                    <a:cubicBezTo>
                      <a:pt x="7783" y="4093"/>
                      <a:pt x="5933" y="335"/>
                      <a:pt x="2379" y="335"/>
                    </a:cubicBezTo>
                    <a:cubicBezTo>
                      <a:pt x="2122" y="335"/>
                      <a:pt x="1856" y="355"/>
                      <a:pt x="1581" y="396"/>
                    </a:cubicBezTo>
                    <a:cubicBezTo>
                      <a:pt x="1505" y="405"/>
                      <a:pt x="1431" y="409"/>
                      <a:pt x="1358" y="409"/>
                    </a:cubicBezTo>
                    <a:cubicBezTo>
                      <a:pt x="933" y="409"/>
                      <a:pt x="555" y="261"/>
                      <a:pt x="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110"/>
              <p:cNvSpPr/>
              <p:nvPr/>
            </p:nvSpPr>
            <p:spPr>
              <a:xfrm>
                <a:off x="1123375" y="1838275"/>
                <a:ext cx="589725" cy="695825"/>
              </a:xfrm>
              <a:custGeom>
                <a:avLst/>
                <a:gdLst/>
                <a:ahLst/>
                <a:cxnLst/>
                <a:rect l="l" t="t" r="r" b="b"/>
                <a:pathLst>
                  <a:path w="23589" h="27833" extrusionOk="0">
                    <a:moveTo>
                      <a:pt x="18944" y="0"/>
                    </a:moveTo>
                    <a:cubicBezTo>
                      <a:pt x="17657" y="0"/>
                      <a:pt x="16628" y="544"/>
                      <a:pt x="15655" y="1589"/>
                    </a:cubicBezTo>
                    <a:cubicBezTo>
                      <a:pt x="14895" y="2470"/>
                      <a:pt x="14317" y="3473"/>
                      <a:pt x="13709" y="4446"/>
                    </a:cubicBezTo>
                    <a:cubicBezTo>
                      <a:pt x="9697" y="11042"/>
                      <a:pt x="3983" y="16422"/>
                      <a:pt x="1" y="23048"/>
                    </a:cubicBezTo>
                    <a:cubicBezTo>
                      <a:pt x="791" y="25328"/>
                      <a:pt x="2767" y="27151"/>
                      <a:pt x="5138" y="27790"/>
                    </a:cubicBezTo>
                    <a:cubicBezTo>
                      <a:pt x="5224" y="27811"/>
                      <a:pt x="5325" y="27833"/>
                      <a:pt x="5409" y="27833"/>
                    </a:cubicBezTo>
                    <a:cubicBezTo>
                      <a:pt x="5444" y="27833"/>
                      <a:pt x="5476" y="27829"/>
                      <a:pt x="5503" y="27820"/>
                    </a:cubicBezTo>
                    <a:cubicBezTo>
                      <a:pt x="5624" y="27790"/>
                      <a:pt x="5746" y="27698"/>
                      <a:pt x="5867" y="27638"/>
                    </a:cubicBezTo>
                    <a:cubicBezTo>
                      <a:pt x="10943" y="23382"/>
                      <a:pt x="15685" y="18732"/>
                      <a:pt x="20153" y="13838"/>
                    </a:cubicBezTo>
                    <a:cubicBezTo>
                      <a:pt x="20792" y="13109"/>
                      <a:pt x="21430" y="12379"/>
                      <a:pt x="21886" y="11589"/>
                    </a:cubicBezTo>
                    <a:cubicBezTo>
                      <a:pt x="22494" y="10495"/>
                      <a:pt x="22798" y="9279"/>
                      <a:pt x="23071" y="8063"/>
                    </a:cubicBezTo>
                    <a:cubicBezTo>
                      <a:pt x="23375" y="6513"/>
                      <a:pt x="23588" y="4871"/>
                      <a:pt x="23223" y="3352"/>
                    </a:cubicBezTo>
                    <a:cubicBezTo>
                      <a:pt x="22828" y="1832"/>
                      <a:pt x="21673" y="373"/>
                      <a:pt x="20093" y="130"/>
                    </a:cubicBezTo>
                    <a:cubicBezTo>
                      <a:pt x="19686" y="43"/>
                      <a:pt x="19305" y="0"/>
                      <a:pt x="189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110"/>
              <p:cNvSpPr/>
              <p:nvPr/>
            </p:nvSpPr>
            <p:spPr>
              <a:xfrm>
                <a:off x="1115800" y="2369625"/>
                <a:ext cx="177075" cy="181025"/>
              </a:xfrm>
              <a:custGeom>
                <a:avLst/>
                <a:gdLst/>
                <a:ahLst/>
                <a:cxnLst/>
                <a:rect l="l" t="t" r="r" b="b"/>
                <a:pathLst>
                  <a:path w="7083" h="7241" extrusionOk="0">
                    <a:moveTo>
                      <a:pt x="1185" y="1"/>
                    </a:moveTo>
                    <a:cubicBezTo>
                      <a:pt x="851" y="639"/>
                      <a:pt x="456" y="1277"/>
                      <a:pt x="122" y="1976"/>
                    </a:cubicBezTo>
                    <a:cubicBezTo>
                      <a:pt x="91" y="2037"/>
                      <a:pt x="0" y="2159"/>
                      <a:pt x="0" y="2250"/>
                    </a:cubicBezTo>
                    <a:cubicBezTo>
                      <a:pt x="0" y="2341"/>
                      <a:pt x="30" y="2432"/>
                      <a:pt x="91" y="2493"/>
                    </a:cubicBezTo>
                    <a:cubicBezTo>
                      <a:pt x="760" y="3861"/>
                      <a:pt x="1793" y="5046"/>
                      <a:pt x="3009" y="5958"/>
                    </a:cubicBezTo>
                    <a:cubicBezTo>
                      <a:pt x="3617" y="6414"/>
                      <a:pt x="4286" y="6809"/>
                      <a:pt x="5015" y="7113"/>
                    </a:cubicBezTo>
                    <a:cubicBezTo>
                      <a:pt x="5225" y="7195"/>
                      <a:pt x="5363" y="7240"/>
                      <a:pt x="5476" y="7240"/>
                    </a:cubicBezTo>
                    <a:cubicBezTo>
                      <a:pt x="5658" y="7240"/>
                      <a:pt x="5774" y="7121"/>
                      <a:pt x="6018" y="6840"/>
                    </a:cubicBezTo>
                    <a:cubicBezTo>
                      <a:pt x="6353" y="6444"/>
                      <a:pt x="6687" y="6080"/>
                      <a:pt x="7082" y="5685"/>
                    </a:cubicBezTo>
                    <a:cubicBezTo>
                      <a:pt x="6353" y="5320"/>
                      <a:pt x="5654" y="4894"/>
                      <a:pt x="4955" y="4529"/>
                    </a:cubicBezTo>
                    <a:cubicBezTo>
                      <a:pt x="4347" y="4165"/>
                      <a:pt x="3678" y="3830"/>
                      <a:pt x="3192" y="3344"/>
                    </a:cubicBezTo>
                    <a:cubicBezTo>
                      <a:pt x="2766" y="2919"/>
                      <a:pt x="2432" y="2463"/>
                      <a:pt x="2128" y="1976"/>
                    </a:cubicBezTo>
                    <a:cubicBezTo>
                      <a:pt x="1702" y="1368"/>
                      <a:pt x="1337" y="730"/>
                      <a:pt x="11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110"/>
              <p:cNvSpPr/>
              <p:nvPr/>
            </p:nvSpPr>
            <p:spPr>
              <a:xfrm>
                <a:off x="983575" y="2630275"/>
                <a:ext cx="397450" cy="222275"/>
              </a:xfrm>
              <a:custGeom>
                <a:avLst/>
                <a:gdLst/>
                <a:ahLst/>
                <a:cxnLst/>
                <a:rect l="l" t="t" r="r" b="b"/>
                <a:pathLst>
                  <a:path w="15898" h="8891" extrusionOk="0">
                    <a:moveTo>
                      <a:pt x="14894" y="0"/>
                    </a:moveTo>
                    <a:lnTo>
                      <a:pt x="14894" y="0"/>
                    </a:lnTo>
                    <a:cubicBezTo>
                      <a:pt x="14924" y="335"/>
                      <a:pt x="14742" y="608"/>
                      <a:pt x="14590" y="882"/>
                    </a:cubicBezTo>
                    <a:cubicBezTo>
                      <a:pt x="13739" y="2158"/>
                      <a:pt x="12098" y="3435"/>
                      <a:pt x="10517" y="3526"/>
                    </a:cubicBezTo>
                    <a:cubicBezTo>
                      <a:pt x="11034" y="3070"/>
                      <a:pt x="10882" y="2249"/>
                      <a:pt x="10487" y="1702"/>
                    </a:cubicBezTo>
                    <a:cubicBezTo>
                      <a:pt x="10031" y="1003"/>
                      <a:pt x="9332" y="426"/>
                      <a:pt x="8511" y="213"/>
                    </a:cubicBezTo>
                    <a:cubicBezTo>
                      <a:pt x="7660" y="1794"/>
                      <a:pt x="5836" y="2553"/>
                      <a:pt x="4164" y="3283"/>
                    </a:cubicBezTo>
                    <a:cubicBezTo>
                      <a:pt x="2462" y="4012"/>
                      <a:pt x="699" y="4924"/>
                      <a:pt x="0" y="6596"/>
                    </a:cubicBezTo>
                    <a:cubicBezTo>
                      <a:pt x="1885" y="8359"/>
                      <a:pt x="4590" y="8754"/>
                      <a:pt x="7174" y="8876"/>
                    </a:cubicBezTo>
                    <a:cubicBezTo>
                      <a:pt x="7341" y="8885"/>
                      <a:pt x="7508" y="8891"/>
                      <a:pt x="7674" y="8891"/>
                    </a:cubicBezTo>
                    <a:cubicBezTo>
                      <a:pt x="8081" y="8891"/>
                      <a:pt x="8478" y="8853"/>
                      <a:pt x="8845" y="8724"/>
                    </a:cubicBezTo>
                    <a:cubicBezTo>
                      <a:pt x="10183" y="8268"/>
                      <a:pt x="10882" y="6778"/>
                      <a:pt x="12037" y="6019"/>
                    </a:cubicBezTo>
                    <a:lnTo>
                      <a:pt x="12037" y="6019"/>
                    </a:lnTo>
                    <a:cubicBezTo>
                      <a:pt x="12006" y="6414"/>
                      <a:pt x="11976" y="6809"/>
                      <a:pt x="11885" y="7204"/>
                    </a:cubicBezTo>
                    <a:cubicBezTo>
                      <a:pt x="11977" y="7207"/>
                      <a:pt x="12069" y="7209"/>
                      <a:pt x="12161" y="7209"/>
                    </a:cubicBezTo>
                    <a:cubicBezTo>
                      <a:pt x="12950" y="7209"/>
                      <a:pt x="13740" y="7097"/>
                      <a:pt x="14529" y="6961"/>
                    </a:cubicBezTo>
                    <a:cubicBezTo>
                      <a:pt x="14833" y="6900"/>
                      <a:pt x="15168" y="6809"/>
                      <a:pt x="15380" y="6596"/>
                    </a:cubicBezTo>
                    <a:cubicBezTo>
                      <a:pt x="15684" y="6292"/>
                      <a:pt x="15745" y="5867"/>
                      <a:pt x="15776" y="5441"/>
                    </a:cubicBezTo>
                    <a:cubicBezTo>
                      <a:pt x="15897" y="3617"/>
                      <a:pt x="15593" y="1763"/>
                      <a:pt x="148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110"/>
              <p:cNvSpPr/>
              <p:nvPr/>
            </p:nvSpPr>
            <p:spPr>
              <a:xfrm>
                <a:off x="2118854" y="1309052"/>
                <a:ext cx="192275" cy="576792"/>
              </a:xfrm>
              <a:custGeom>
                <a:avLst/>
                <a:gdLst/>
                <a:ahLst/>
                <a:cxnLst/>
                <a:rect l="l" t="t" r="r" b="b"/>
                <a:pathLst>
                  <a:path w="7691" h="22686" extrusionOk="0">
                    <a:moveTo>
                      <a:pt x="4339" y="0"/>
                    </a:moveTo>
                    <a:cubicBezTo>
                      <a:pt x="3431" y="0"/>
                      <a:pt x="2244" y="2078"/>
                      <a:pt x="1855" y="2737"/>
                    </a:cubicBezTo>
                    <a:cubicBezTo>
                      <a:pt x="1247" y="3801"/>
                      <a:pt x="791" y="4986"/>
                      <a:pt x="578" y="6202"/>
                    </a:cubicBezTo>
                    <a:cubicBezTo>
                      <a:pt x="396" y="7144"/>
                      <a:pt x="335" y="8117"/>
                      <a:pt x="304" y="9059"/>
                    </a:cubicBezTo>
                    <a:cubicBezTo>
                      <a:pt x="244" y="10336"/>
                      <a:pt x="183" y="11673"/>
                      <a:pt x="122" y="12980"/>
                    </a:cubicBezTo>
                    <a:cubicBezTo>
                      <a:pt x="31" y="14075"/>
                      <a:pt x="0" y="15169"/>
                      <a:pt x="31" y="16263"/>
                    </a:cubicBezTo>
                    <a:cubicBezTo>
                      <a:pt x="122" y="17722"/>
                      <a:pt x="304" y="19211"/>
                      <a:pt x="699" y="20610"/>
                    </a:cubicBezTo>
                    <a:cubicBezTo>
                      <a:pt x="791" y="20944"/>
                      <a:pt x="882" y="21278"/>
                      <a:pt x="1095" y="21552"/>
                    </a:cubicBezTo>
                    <a:cubicBezTo>
                      <a:pt x="1307" y="21825"/>
                      <a:pt x="1611" y="22008"/>
                      <a:pt x="1915" y="22160"/>
                    </a:cubicBezTo>
                    <a:cubicBezTo>
                      <a:pt x="2547" y="22498"/>
                      <a:pt x="3245" y="22686"/>
                      <a:pt x="3948" y="22686"/>
                    </a:cubicBezTo>
                    <a:cubicBezTo>
                      <a:pt x="4192" y="22686"/>
                      <a:pt x="4438" y="22663"/>
                      <a:pt x="4681" y="22616"/>
                    </a:cubicBezTo>
                    <a:cubicBezTo>
                      <a:pt x="5593" y="22433"/>
                      <a:pt x="6475" y="21825"/>
                      <a:pt x="6839" y="20944"/>
                    </a:cubicBezTo>
                    <a:cubicBezTo>
                      <a:pt x="7083" y="20458"/>
                      <a:pt x="7113" y="19880"/>
                      <a:pt x="7143" y="19303"/>
                    </a:cubicBezTo>
                    <a:cubicBezTo>
                      <a:pt x="7447" y="15290"/>
                      <a:pt x="7690" y="11248"/>
                      <a:pt x="7235" y="7266"/>
                    </a:cubicBezTo>
                    <a:cubicBezTo>
                      <a:pt x="7083" y="5898"/>
                      <a:pt x="6809" y="4530"/>
                      <a:pt x="6383" y="3163"/>
                    </a:cubicBezTo>
                    <a:cubicBezTo>
                      <a:pt x="6110" y="2403"/>
                      <a:pt x="5350" y="93"/>
                      <a:pt x="4377" y="1"/>
                    </a:cubicBezTo>
                    <a:cubicBezTo>
                      <a:pt x="4365" y="1"/>
                      <a:pt x="4352" y="0"/>
                      <a:pt x="43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110"/>
              <p:cNvSpPr/>
              <p:nvPr/>
            </p:nvSpPr>
            <p:spPr>
              <a:xfrm>
                <a:off x="2128725" y="1739700"/>
                <a:ext cx="150475" cy="146475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5859" extrusionOk="0">
                    <a:moveTo>
                      <a:pt x="2468" y="1"/>
                    </a:moveTo>
                    <a:cubicBezTo>
                      <a:pt x="1680" y="1"/>
                      <a:pt x="1161" y="850"/>
                      <a:pt x="912" y="1732"/>
                    </a:cubicBezTo>
                    <a:cubicBezTo>
                      <a:pt x="760" y="2279"/>
                      <a:pt x="396" y="2583"/>
                      <a:pt x="1" y="2735"/>
                    </a:cubicBezTo>
                    <a:cubicBezTo>
                      <a:pt x="61" y="3070"/>
                      <a:pt x="152" y="3465"/>
                      <a:pt x="244" y="3799"/>
                    </a:cubicBezTo>
                    <a:cubicBezTo>
                      <a:pt x="335" y="4133"/>
                      <a:pt x="456" y="4498"/>
                      <a:pt x="669" y="4741"/>
                    </a:cubicBezTo>
                    <a:cubicBezTo>
                      <a:pt x="852" y="5015"/>
                      <a:pt x="1156" y="5197"/>
                      <a:pt x="1460" y="5349"/>
                    </a:cubicBezTo>
                    <a:cubicBezTo>
                      <a:pt x="2111" y="5675"/>
                      <a:pt x="2833" y="5858"/>
                      <a:pt x="3572" y="5858"/>
                    </a:cubicBezTo>
                    <a:cubicBezTo>
                      <a:pt x="3799" y="5858"/>
                      <a:pt x="4028" y="5841"/>
                      <a:pt x="4256" y="5805"/>
                    </a:cubicBezTo>
                    <a:cubicBezTo>
                      <a:pt x="4925" y="5653"/>
                      <a:pt x="5563" y="5319"/>
                      <a:pt x="6019" y="4772"/>
                    </a:cubicBezTo>
                    <a:cubicBezTo>
                      <a:pt x="5776" y="4103"/>
                      <a:pt x="5472" y="3434"/>
                      <a:pt x="5107" y="2826"/>
                    </a:cubicBezTo>
                    <a:cubicBezTo>
                      <a:pt x="4712" y="2006"/>
                      <a:pt x="4165" y="911"/>
                      <a:pt x="3374" y="334"/>
                    </a:cubicBezTo>
                    <a:cubicBezTo>
                      <a:pt x="3040" y="101"/>
                      <a:pt x="2738" y="1"/>
                      <a:pt x="2468" y="1"/>
                    </a:cubicBezTo>
                    <a:close/>
                  </a:path>
                </a:pathLst>
              </a:custGeom>
              <a:solidFill>
                <a:srgbClr val="DEBB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110"/>
              <p:cNvSpPr/>
              <p:nvPr/>
            </p:nvSpPr>
            <p:spPr>
              <a:xfrm>
                <a:off x="2102125" y="1759000"/>
                <a:ext cx="195325" cy="167225"/>
              </a:xfrm>
              <a:custGeom>
                <a:avLst/>
                <a:gdLst/>
                <a:ahLst/>
                <a:cxnLst/>
                <a:rect l="l" t="t" r="r" b="b"/>
                <a:pathLst>
                  <a:path w="7813" h="6689" extrusionOk="0">
                    <a:moveTo>
                      <a:pt x="4864" y="0"/>
                    </a:moveTo>
                    <a:cubicBezTo>
                      <a:pt x="2723" y="0"/>
                      <a:pt x="155" y="1391"/>
                      <a:pt x="61" y="3209"/>
                    </a:cubicBezTo>
                    <a:cubicBezTo>
                      <a:pt x="1" y="4395"/>
                      <a:pt x="852" y="5459"/>
                      <a:pt x="1855" y="6067"/>
                    </a:cubicBezTo>
                    <a:cubicBezTo>
                      <a:pt x="2341" y="6371"/>
                      <a:pt x="2919" y="6644"/>
                      <a:pt x="3496" y="6675"/>
                    </a:cubicBezTo>
                    <a:cubicBezTo>
                      <a:pt x="3581" y="6684"/>
                      <a:pt x="3667" y="6689"/>
                      <a:pt x="3753" y="6689"/>
                    </a:cubicBezTo>
                    <a:cubicBezTo>
                      <a:pt x="4497" y="6689"/>
                      <a:pt x="5264" y="6347"/>
                      <a:pt x="5837" y="5884"/>
                    </a:cubicBezTo>
                    <a:cubicBezTo>
                      <a:pt x="6475" y="5307"/>
                      <a:pt x="6992" y="4577"/>
                      <a:pt x="7326" y="3817"/>
                    </a:cubicBezTo>
                    <a:cubicBezTo>
                      <a:pt x="7600" y="3209"/>
                      <a:pt x="7812" y="2541"/>
                      <a:pt x="7660" y="1842"/>
                    </a:cubicBezTo>
                    <a:cubicBezTo>
                      <a:pt x="7358" y="537"/>
                      <a:pt x="6193" y="0"/>
                      <a:pt x="48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110"/>
              <p:cNvSpPr/>
              <p:nvPr/>
            </p:nvSpPr>
            <p:spPr>
              <a:xfrm>
                <a:off x="1955475" y="1591425"/>
                <a:ext cx="227225" cy="275075"/>
              </a:xfrm>
              <a:custGeom>
                <a:avLst/>
                <a:gdLst/>
                <a:ahLst/>
                <a:cxnLst/>
                <a:rect l="l" t="t" r="r" b="b"/>
                <a:pathLst>
                  <a:path w="9089" h="11003" extrusionOk="0">
                    <a:moveTo>
                      <a:pt x="2613" y="0"/>
                    </a:moveTo>
                    <a:cubicBezTo>
                      <a:pt x="2594" y="0"/>
                      <a:pt x="2574" y="1"/>
                      <a:pt x="2554" y="3"/>
                    </a:cubicBezTo>
                    <a:cubicBezTo>
                      <a:pt x="2280" y="3"/>
                      <a:pt x="2006" y="307"/>
                      <a:pt x="2158" y="551"/>
                    </a:cubicBezTo>
                    <a:cubicBezTo>
                      <a:pt x="1946" y="399"/>
                      <a:pt x="1672" y="277"/>
                      <a:pt x="1398" y="155"/>
                    </a:cubicBezTo>
                    <a:cubicBezTo>
                      <a:pt x="1338" y="125"/>
                      <a:pt x="1307" y="125"/>
                      <a:pt x="1216" y="125"/>
                    </a:cubicBezTo>
                    <a:cubicBezTo>
                      <a:pt x="1155" y="125"/>
                      <a:pt x="1095" y="186"/>
                      <a:pt x="1064" y="277"/>
                    </a:cubicBezTo>
                    <a:cubicBezTo>
                      <a:pt x="882" y="642"/>
                      <a:pt x="1216" y="1067"/>
                      <a:pt x="1459" y="1402"/>
                    </a:cubicBezTo>
                    <a:cubicBezTo>
                      <a:pt x="1824" y="1949"/>
                      <a:pt x="2067" y="2557"/>
                      <a:pt x="2280" y="3165"/>
                    </a:cubicBezTo>
                    <a:cubicBezTo>
                      <a:pt x="2433" y="3580"/>
                      <a:pt x="2602" y="4011"/>
                      <a:pt x="2775" y="4423"/>
                    </a:cubicBezTo>
                    <a:lnTo>
                      <a:pt x="2775" y="4423"/>
                    </a:lnTo>
                    <a:cubicBezTo>
                      <a:pt x="2259" y="3391"/>
                      <a:pt x="1362" y="2547"/>
                      <a:pt x="304" y="2070"/>
                    </a:cubicBezTo>
                    <a:cubicBezTo>
                      <a:pt x="271" y="2037"/>
                      <a:pt x="228" y="2013"/>
                      <a:pt x="187" y="2013"/>
                    </a:cubicBezTo>
                    <a:cubicBezTo>
                      <a:pt x="153" y="2013"/>
                      <a:pt x="119" y="2029"/>
                      <a:pt x="91" y="2070"/>
                    </a:cubicBezTo>
                    <a:cubicBezTo>
                      <a:pt x="31" y="2101"/>
                      <a:pt x="31" y="2131"/>
                      <a:pt x="31" y="2162"/>
                    </a:cubicBezTo>
                    <a:cubicBezTo>
                      <a:pt x="0" y="2617"/>
                      <a:pt x="426" y="2921"/>
                      <a:pt x="639" y="3317"/>
                    </a:cubicBezTo>
                    <a:cubicBezTo>
                      <a:pt x="882" y="3742"/>
                      <a:pt x="882" y="4228"/>
                      <a:pt x="1064" y="4684"/>
                    </a:cubicBezTo>
                    <a:cubicBezTo>
                      <a:pt x="1216" y="5019"/>
                      <a:pt x="1459" y="5292"/>
                      <a:pt x="1611" y="5627"/>
                    </a:cubicBezTo>
                    <a:cubicBezTo>
                      <a:pt x="1946" y="6265"/>
                      <a:pt x="2067" y="7086"/>
                      <a:pt x="2462" y="7724"/>
                    </a:cubicBezTo>
                    <a:cubicBezTo>
                      <a:pt x="3192" y="8818"/>
                      <a:pt x="4651" y="9153"/>
                      <a:pt x="5563" y="10064"/>
                    </a:cubicBezTo>
                    <a:cubicBezTo>
                      <a:pt x="6051" y="10553"/>
                      <a:pt x="6697" y="11002"/>
                      <a:pt x="7404" y="11002"/>
                    </a:cubicBezTo>
                    <a:cubicBezTo>
                      <a:pt x="7578" y="11002"/>
                      <a:pt x="7754" y="10975"/>
                      <a:pt x="7934" y="10915"/>
                    </a:cubicBezTo>
                    <a:cubicBezTo>
                      <a:pt x="8997" y="10490"/>
                      <a:pt x="9089" y="9153"/>
                      <a:pt x="8815" y="8241"/>
                    </a:cubicBezTo>
                    <a:cubicBezTo>
                      <a:pt x="8663" y="7724"/>
                      <a:pt x="8390" y="7238"/>
                      <a:pt x="8238" y="6660"/>
                    </a:cubicBezTo>
                    <a:cubicBezTo>
                      <a:pt x="8025" y="5870"/>
                      <a:pt x="8025" y="5019"/>
                      <a:pt x="7599" y="4289"/>
                    </a:cubicBezTo>
                    <a:cubicBezTo>
                      <a:pt x="7113" y="3438"/>
                      <a:pt x="6110" y="3013"/>
                      <a:pt x="5198" y="2617"/>
                    </a:cubicBezTo>
                    <a:lnTo>
                      <a:pt x="5198" y="2617"/>
                    </a:lnTo>
                    <a:cubicBezTo>
                      <a:pt x="5283" y="2731"/>
                      <a:pt x="5316" y="2872"/>
                      <a:pt x="5394" y="2990"/>
                    </a:cubicBezTo>
                    <a:lnTo>
                      <a:pt x="5394" y="2990"/>
                    </a:lnTo>
                    <a:cubicBezTo>
                      <a:pt x="4731" y="2055"/>
                      <a:pt x="4066" y="1092"/>
                      <a:pt x="3222" y="338"/>
                    </a:cubicBezTo>
                    <a:cubicBezTo>
                      <a:pt x="3053" y="169"/>
                      <a:pt x="2858" y="0"/>
                      <a:pt x="2613" y="0"/>
                    </a:cubicBez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110"/>
              <p:cNvSpPr/>
              <p:nvPr/>
            </p:nvSpPr>
            <p:spPr>
              <a:xfrm>
                <a:off x="1680400" y="974525"/>
                <a:ext cx="269775" cy="303450"/>
              </a:xfrm>
              <a:custGeom>
                <a:avLst/>
                <a:gdLst/>
                <a:ahLst/>
                <a:cxnLst/>
                <a:rect l="l" t="t" r="r" b="b"/>
                <a:pathLst>
                  <a:path w="10791" h="12138" extrusionOk="0">
                    <a:moveTo>
                      <a:pt x="4106" y="0"/>
                    </a:moveTo>
                    <a:cubicBezTo>
                      <a:pt x="3547" y="0"/>
                      <a:pt x="3009" y="167"/>
                      <a:pt x="2584" y="606"/>
                    </a:cubicBezTo>
                    <a:cubicBezTo>
                      <a:pt x="1702" y="1427"/>
                      <a:pt x="456" y="2673"/>
                      <a:pt x="213" y="3950"/>
                    </a:cubicBezTo>
                    <a:cubicBezTo>
                      <a:pt x="0" y="5074"/>
                      <a:pt x="638" y="6229"/>
                      <a:pt x="1277" y="7172"/>
                    </a:cubicBezTo>
                    <a:cubicBezTo>
                      <a:pt x="2128" y="8387"/>
                      <a:pt x="3070" y="9512"/>
                      <a:pt x="4103" y="10576"/>
                    </a:cubicBezTo>
                    <a:cubicBezTo>
                      <a:pt x="4499" y="11032"/>
                      <a:pt x="4955" y="11457"/>
                      <a:pt x="5502" y="11761"/>
                    </a:cubicBezTo>
                    <a:cubicBezTo>
                      <a:pt x="5897" y="11994"/>
                      <a:pt x="6346" y="12138"/>
                      <a:pt x="6808" y="12138"/>
                    </a:cubicBezTo>
                    <a:cubicBezTo>
                      <a:pt x="6949" y="12138"/>
                      <a:pt x="7092" y="12124"/>
                      <a:pt x="7234" y="12096"/>
                    </a:cubicBezTo>
                    <a:cubicBezTo>
                      <a:pt x="7812" y="12005"/>
                      <a:pt x="8268" y="11609"/>
                      <a:pt x="8693" y="11245"/>
                    </a:cubicBezTo>
                    <a:cubicBezTo>
                      <a:pt x="9939" y="10029"/>
                      <a:pt x="10791" y="8296"/>
                      <a:pt x="10578" y="6594"/>
                    </a:cubicBezTo>
                    <a:cubicBezTo>
                      <a:pt x="10517" y="5956"/>
                      <a:pt x="10274" y="5348"/>
                      <a:pt x="10031" y="4740"/>
                    </a:cubicBezTo>
                    <a:cubicBezTo>
                      <a:pt x="9180" y="2977"/>
                      <a:pt x="7812" y="1457"/>
                      <a:pt x="6079" y="545"/>
                    </a:cubicBezTo>
                    <a:cubicBezTo>
                      <a:pt x="5496" y="245"/>
                      <a:pt x="4785" y="0"/>
                      <a:pt x="4106" y="0"/>
                    </a:cubicBez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110"/>
              <p:cNvSpPr/>
              <p:nvPr/>
            </p:nvSpPr>
            <p:spPr>
              <a:xfrm>
                <a:off x="1751050" y="1175850"/>
                <a:ext cx="36500" cy="55300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2212" extrusionOk="0">
                    <a:moveTo>
                      <a:pt x="1" y="0"/>
                    </a:moveTo>
                    <a:cubicBezTo>
                      <a:pt x="122" y="304"/>
                      <a:pt x="214" y="608"/>
                      <a:pt x="244" y="942"/>
                    </a:cubicBezTo>
                    <a:cubicBezTo>
                      <a:pt x="274" y="1307"/>
                      <a:pt x="305" y="1702"/>
                      <a:pt x="426" y="2037"/>
                    </a:cubicBezTo>
                    <a:cubicBezTo>
                      <a:pt x="457" y="2128"/>
                      <a:pt x="457" y="2158"/>
                      <a:pt x="548" y="2189"/>
                    </a:cubicBezTo>
                    <a:cubicBezTo>
                      <a:pt x="578" y="2204"/>
                      <a:pt x="616" y="2211"/>
                      <a:pt x="654" y="2211"/>
                    </a:cubicBezTo>
                    <a:cubicBezTo>
                      <a:pt x="692" y="2211"/>
                      <a:pt x="730" y="2204"/>
                      <a:pt x="761" y="2189"/>
                    </a:cubicBezTo>
                    <a:cubicBezTo>
                      <a:pt x="1004" y="2158"/>
                      <a:pt x="1217" y="2067"/>
                      <a:pt x="1460" y="203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CE9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110"/>
              <p:cNvSpPr/>
              <p:nvPr/>
            </p:nvSpPr>
            <p:spPr>
              <a:xfrm>
                <a:off x="1761700" y="1004725"/>
                <a:ext cx="308550" cy="194925"/>
              </a:xfrm>
              <a:custGeom>
                <a:avLst/>
                <a:gdLst/>
                <a:ahLst/>
                <a:cxnLst/>
                <a:rect l="l" t="t" r="r" b="b"/>
                <a:pathLst>
                  <a:path w="12342" h="7797" extrusionOk="0">
                    <a:moveTo>
                      <a:pt x="4520" y="0"/>
                    </a:moveTo>
                    <a:cubicBezTo>
                      <a:pt x="3506" y="0"/>
                      <a:pt x="2460" y="330"/>
                      <a:pt x="1490" y="675"/>
                    </a:cubicBezTo>
                    <a:cubicBezTo>
                      <a:pt x="791" y="918"/>
                      <a:pt x="0" y="1465"/>
                      <a:pt x="456" y="2316"/>
                    </a:cubicBezTo>
                    <a:cubicBezTo>
                      <a:pt x="639" y="2620"/>
                      <a:pt x="943" y="2833"/>
                      <a:pt x="1277" y="2985"/>
                    </a:cubicBezTo>
                    <a:cubicBezTo>
                      <a:pt x="1611" y="3106"/>
                      <a:pt x="1885" y="3167"/>
                      <a:pt x="2219" y="3228"/>
                    </a:cubicBezTo>
                    <a:cubicBezTo>
                      <a:pt x="2357" y="3241"/>
                      <a:pt x="2500" y="3244"/>
                      <a:pt x="2644" y="3244"/>
                    </a:cubicBezTo>
                    <a:cubicBezTo>
                      <a:pt x="2779" y="3244"/>
                      <a:pt x="2916" y="3242"/>
                      <a:pt x="3051" y="3242"/>
                    </a:cubicBezTo>
                    <a:cubicBezTo>
                      <a:pt x="3438" y="3242"/>
                      <a:pt x="3817" y="3264"/>
                      <a:pt x="4134" y="3441"/>
                    </a:cubicBezTo>
                    <a:cubicBezTo>
                      <a:pt x="4560" y="3684"/>
                      <a:pt x="4864" y="4079"/>
                      <a:pt x="5046" y="4535"/>
                    </a:cubicBezTo>
                    <a:cubicBezTo>
                      <a:pt x="5259" y="4991"/>
                      <a:pt x="5350" y="5447"/>
                      <a:pt x="5593" y="5903"/>
                    </a:cubicBezTo>
                    <a:cubicBezTo>
                      <a:pt x="5897" y="6572"/>
                      <a:pt x="6383" y="7088"/>
                      <a:pt x="6991" y="7423"/>
                    </a:cubicBezTo>
                    <a:cubicBezTo>
                      <a:pt x="7413" y="7676"/>
                      <a:pt x="7893" y="7797"/>
                      <a:pt x="8371" y="7797"/>
                    </a:cubicBezTo>
                    <a:cubicBezTo>
                      <a:pt x="8582" y="7797"/>
                      <a:pt x="8792" y="7773"/>
                      <a:pt x="8998" y="7727"/>
                    </a:cubicBezTo>
                    <a:cubicBezTo>
                      <a:pt x="9575" y="7575"/>
                      <a:pt x="10061" y="7271"/>
                      <a:pt x="10608" y="7119"/>
                    </a:cubicBezTo>
                    <a:cubicBezTo>
                      <a:pt x="10873" y="7049"/>
                      <a:pt x="11138" y="7011"/>
                      <a:pt x="11402" y="7011"/>
                    </a:cubicBezTo>
                    <a:cubicBezTo>
                      <a:pt x="11715" y="7011"/>
                      <a:pt x="12028" y="7064"/>
                      <a:pt x="12341" y="7179"/>
                    </a:cubicBezTo>
                    <a:cubicBezTo>
                      <a:pt x="10700" y="5356"/>
                      <a:pt x="9453" y="3228"/>
                      <a:pt x="7721" y="1495"/>
                    </a:cubicBezTo>
                    <a:cubicBezTo>
                      <a:pt x="7143" y="948"/>
                      <a:pt x="6505" y="432"/>
                      <a:pt x="5745" y="188"/>
                    </a:cubicBezTo>
                    <a:cubicBezTo>
                      <a:pt x="5347" y="56"/>
                      <a:pt x="4937" y="0"/>
                      <a:pt x="45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110"/>
              <p:cNvSpPr/>
              <p:nvPr/>
            </p:nvSpPr>
            <p:spPr>
              <a:xfrm>
                <a:off x="1706975" y="863325"/>
                <a:ext cx="505375" cy="436400"/>
              </a:xfrm>
              <a:custGeom>
                <a:avLst/>
                <a:gdLst/>
                <a:ahLst/>
                <a:cxnLst/>
                <a:rect l="l" t="t" r="r" b="b"/>
                <a:pathLst>
                  <a:path w="20215" h="17456" extrusionOk="0">
                    <a:moveTo>
                      <a:pt x="4602" y="1"/>
                    </a:moveTo>
                    <a:cubicBezTo>
                      <a:pt x="4098" y="1"/>
                      <a:pt x="3616" y="120"/>
                      <a:pt x="3223" y="434"/>
                    </a:cubicBezTo>
                    <a:cubicBezTo>
                      <a:pt x="2828" y="738"/>
                      <a:pt x="2585" y="1194"/>
                      <a:pt x="2341" y="1650"/>
                    </a:cubicBezTo>
                    <a:cubicBezTo>
                      <a:pt x="1764" y="2835"/>
                      <a:pt x="1278" y="4082"/>
                      <a:pt x="913" y="5358"/>
                    </a:cubicBezTo>
                    <a:cubicBezTo>
                      <a:pt x="518" y="6331"/>
                      <a:pt x="1" y="7273"/>
                      <a:pt x="852" y="8185"/>
                    </a:cubicBezTo>
                    <a:cubicBezTo>
                      <a:pt x="1351" y="8710"/>
                      <a:pt x="2100" y="8963"/>
                      <a:pt x="2864" y="8963"/>
                    </a:cubicBezTo>
                    <a:cubicBezTo>
                      <a:pt x="2983" y="8963"/>
                      <a:pt x="3103" y="8957"/>
                      <a:pt x="3223" y="8945"/>
                    </a:cubicBezTo>
                    <a:cubicBezTo>
                      <a:pt x="4044" y="8884"/>
                      <a:pt x="4895" y="8580"/>
                      <a:pt x="5685" y="8337"/>
                    </a:cubicBezTo>
                    <a:cubicBezTo>
                      <a:pt x="6317" y="8142"/>
                      <a:pt x="7008" y="7967"/>
                      <a:pt x="7694" y="7967"/>
                    </a:cubicBezTo>
                    <a:cubicBezTo>
                      <a:pt x="7866" y="7967"/>
                      <a:pt x="8038" y="7978"/>
                      <a:pt x="8208" y="8003"/>
                    </a:cubicBezTo>
                    <a:cubicBezTo>
                      <a:pt x="8603" y="8094"/>
                      <a:pt x="8998" y="8185"/>
                      <a:pt x="9332" y="8489"/>
                    </a:cubicBezTo>
                    <a:cubicBezTo>
                      <a:pt x="10487" y="9492"/>
                      <a:pt x="9880" y="11620"/>
                      <a:pt x="11004" y="12653"/>
                    </a:cubicBezTo>
                    <a:cubicBezTo>
                      <a:pt x="11582" y="13170"/>
                      <a:pt x="12463" y="13261"/>
                      <a:pt x="13253" y="13291"/>
                    </a:cubicBezTo>
                    <a:cubicBezTo>
                      <a:pt x="14044" y="13352"/>
                      <a:pt x="14925" y="13474"/>
                      <a:pt x="15442" y="14082"/>
                    </a:cubicBezTo>
                    <a:cubicBezTo>
                      <a:pt x="15807" y="14538"/>
                      <a:pt x="15898" y="15146"/>
                      <a:pt x="16323" y="15541"/>
                    </a:cubicBezTo>
                    <a:cubicBezTo>
                      <a:pt x="16931" y="16088"/>
                      <a:pt x="17934" y="15875"/>
                      <a:pt x="18725" y="16088"/>
                    </a:cubicBezTo>
                    <a:cubicBezTo>
                      <a:pt x="19393" y="16301"/>
                      <a:pt x="19971" y="16817"/>
                      <a:pt x="20214" y="17456"/>
                    </a:cubicBezTo>
                    <a:cubicBezTo>
                      <a:pt x="20001" y="16604"/>
                      <a:pt x="19788" y="15693"/>
                      <a:pt x="19211" y="14963"/>
                    </a:cubicBezTo>
                    <a:cubicBezTo>
                      <a:pt x="18481" y="14082"/>
                      <a:pt x="17387" y="13717"/>
                      <a:pt x="16475" y="13018"/>
                    </a:cubicBezTo>
                    <a:cubicBezTo>
                      <a:pt x="15138" y="11984"/>
                      <a:pt x="14378" y="10404"/>
                      <a:pt x="13314" y="9097"/>
                    </a:cubicBezTo>
                    <a:cubicBezTo>
                      <a:pt x="12828" y="8489"/>
                      <a:pt x="12250" y="7942"/>
                      <a:pt x="11916" y="7243"/>
                    </a:cubicBezTo>
                    <a:cubicBezTo>
                      <a:pt x="11642" y="6726"/>
                      <a:pt x="11551" y="6148"/>
                      <a:pt x="11338" y="5571"/>
                    </a:cubicBezTo>
                    <a:cubicBezTo>
                      <a:pt x="10518" y="3109"/>
                      <a:pt x="8512" y="1103"/>
                      <a:pt x="6019" y="252"/>
                    </a:cubicBezTo>
                    <a:cubicBezTo>
                      <a:pt x="5564" y="105"/>
                      <a:pt x="5073" y="1"/>
                      <a:pt x="46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110"/>
              <p:cNvSpPr/>
              <p:nvPr/>
            </p:nvSpPr>
            <p:spPr>
              <a:xfrm>
                <a:off x="1578937" y="877200"/>
                <a:ext cx="221175" cy="615550"/>
              </a:xfrm>
              <a:custGeom>
                <a:avLst/>
                <a:gdLst/>
                <a:ahLst/>
                <a:cxnLst/>
                <a:rect l="l" t="t" r="r" b="b"/>
                <a:pathLst>
                  <a:path w="8847" h="24622" extrusionOk="0">
                    <a:moveTo>
                      <a:pt x="8542" y="1"/>
                    </a:moveTo>
                    <a:cubicBezTo>
                      <a:pt x="8086" y="62"/>
                      <a:pt x="7661" y="153"/>
                      <a:pt x="7266" y="214"/>
                    </a:cubicBezTo>
                    <a:cubicBezTo>
                      <a:pt x="6749" y="335"/>
                      <a:pt x="6263" y="457"/>
                      <a:pt x="5928" y="791"/>
                    </a:cubicBezTo>
                    <a:cubicBezTo>
                      <a:pt x="5655" y="1095"/>
                      <a:pt x="5533" y="1521"/>
                      <a:pt x="5320" y="1855"/>
                    </a:cubicBezTo>
                    <a:cubicBezTo>
                      <a:pt x="5047" y="2281"/>
                      <a:pt x="4560" y="2524"/>
                      <a:pt x="4256" y="2919"/>
                    </a:cubicBezTo>
                    <a:cubicBezTo>
                      <a:pt x="3800" y="3496"/>
                      <a:pt x="3679" y="4287"/>
                      <a:pt x="3193" y="4803"/>
                    </a:cubicBezTo>
                    <a:cubicBezTo>
                      <a:pt x="2737" y="5259"/>
                      <a:pt x="2038" y="5472"/>
                      <a:pt x="1703" y="5989"/>
                    </a:cubicBezTo>
                    <a:cubicBezTo>
                      <a:pt x="1399" y="6414"/>
                      <a:pt x="1430" y="6931"/>
                      <a:pt x="1399" y="7448"/>
                    </a:cubicBezTo>
                    <a:cubicBezTo>
                      <a:pt x="1308" y="8360"/>
                      <a:pt x="1095" y="9272"/>
                      <a:pt x="700" y="10092"/>
                    </a:cubicBezTo>
                    <a:cubicBezTo>
                      <a:pt x="518" y="10548"/>
                      <a:pt x="305" y="10974"/>
                      <a:pt x="183" y="11430"/>
                    </a:cubicBezTo>
                    <a:cubicBezTo>
                      <a:pt x="1" y="12342"/>
                      <a:pt x="427" y="13284"/>
                      <a:pt x="670" y="14196"/>
                    </a:cubicBezTo>
                    <a:cubicBezTo>
                      <a:pt x="913" y="15077"/>
                      <a:pt x="943" y="16019"/>
                      <a:pt x="822" y="16931"/>
                    </a:cubicBezTo>
                    <a:cubicBezTo>
                      <a:pt x="670" y="17843"/>
                      <a:pt x="366" y="18785"/>
                      <a:pt x="791" y="19636"/>
                    </a:cubicBezTo>
                    <a:cubicBezTo>
                      <a:pt x="1095" y="20214"/>
                      <a:pt x="1703" y="20579"/>
                      <a:pt x="2098" y="21126"/>
                    </a:cubicBezTo>
                    <a:cubicBezTo>
                      <a:pt x="2767" y="22099"/>
                      <a:pt x="2585" y="23436"/>
                      <a:pt x="2402" y="24621"/>
                    </a:cubicBezTo>
                    <a:cubicBezTo>
                      <a:pt x="3193" y="24226"/>
                      <a:pt x="3861" y="23649"/>
                      <a:pt x="4378" y="22950"/>
                    </a:cubicBezTo>
                    <a:cubicBezTo>
                      <a:pt x="4530" y="22737"/>
                      <a:pt x="4621" y="22554"/>
                      <a:pt x="4682" y="22342"/>
                    </a:cubicBezTo>
                    <a:cubicBezTo>
                      <a:pt x="4834" y="21521"/>
                      <a:pt x="3922" y="20974"/>
                      <a:pt x="3709" y="20153"/>
                    </a:cubicBezTo>
                    <a:cubicBezTo>
                      <a:pt x="3527" y="19393"/>
                      <a:pt x="4104" y="18633"/>
                      <a:pt x="4378" y="17874"/>
                    </a:cubicBezTo>
                    <a:cubicBezTo>
                      <a:pt x="4621" y="17205"/>
                      <a:pt x="4621" y="16415"/>
                      <a:pt x="4408" y="15715"/>
                    </a:cubicBezTo>
                    <a:cubicBezTo>
                      <a:pt x="4226" y="15077"/>
                      <a:pt x="3800" y="14500"/>
                      <a:pt x="3557" y="13861"/>
                    </a:cubicBezTo>
                    <a:cubicBezTo>
                      <a:pt x="3253" y="12980"/>
                      <a:pt x="3253" y="12038"/>
                      <a:pt x="3557" y="11187"/>
                    </a:cubicBezTo>
                    <a:cubicBezTo>
                      <a:pt x="3861" y="10427"/>
                      <a:pt x="4378" y="9788"/>
                      <a:pt x="4560" y="8998"/>
                    </a:cubicBezTo>
                    <a:cubicBezTo>
                      <a:pt x="4621" y="8694"/>
                      <a:pt x="4682" y="8390"/>
                      <a:pt x="4743" y="8086"/>
                    </a:cubicBezTo>
                    <a:cubicBezTo>
                      <a:pt x="4925" y="7326"/>
                      <a:pt x="5442" y="6718"/>
                      <a:pt x="5837" y="6019"/>
                    </a:cubicBezTo>
                    <a:cubicBezTo>
                      <a:pt x="6323" y="5259"/>
                      <a:pt x="6718" y="4439"/>
                      <a:pt x="6870" y="3496"/>
                    </a:cubicBezTo>
                    <a:cubicBezTo>
                      <a:pt x="7114" y="2676"/>
                      <a:pt x="7296" y="2189"/>
                      <a:pt x="7934" y="1612"/>
                    </a:cubicBezTo>
                    <a:cubicBezTo>
                      <a:pt x="8390" y="1247"/>
                      <a:pt x="8846" y="700"/>
                      <a:pt x="8725" y="92"/>
                    </a:cubicBezTo>
                    <a:cubicBezTo>
                      <a:pt x="8725" y="62"/>
                      <a:pt x="8725" y="31"/>
                      <a:pt x="869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ok Day Social Media XL by Slidesgo">
  <a:themeElements>
    <a:clrScheme name="Simple Light">
      <a:dk1>
        <a:srgbClr val="000000"/>
      </a:dk1>
      <a:lt1>
        <a:srgbClr val="FFFFFF"/>
      </a:lt1>
      <a:dk2>
        <a:srgbClr val="252525"/>
      </a:dk2>
      <a:lt2>
        <a:srgbClr val="EEEEEE"/>
      </a:lt2>
      <a:accent1>
        <a:srgbClr val="EFCA7F"/>
      </a:accent1>
      <a:accent2>
        <a:srgbClr val="FF8871"/>
      </a:accent2>
      <a:accent3>
        <a:srgbClr val="D86C64"/>
      </a:accent3>
      <a:accent4>
        <a:srgbClr val="FFC5BA"/>
      </a:accent4>
      <a:accent5>
        <a:srgbClr val="5A6182"/>
      </a:accent5>
      <a:accent6>
        <a:srgbClr val="7F86AD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Экран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Neucha </vt:lpstr>
      <vt:lpstr>Neucha</vt:lpstr>
      <vt:lpstr>Segoe Script</vt:lpstr>
      <vt:lpstr>Poppins</vt:lpstr>
      <vt:lpstr>Cambria Math</vt:lpstr>
      <vt:lpstr>Arial</vt:lpstr>
      <vt:lpstr>Book Day Social Media XL by Slidesgo</vt:lpstr>
      <vt:lpstr>БМС - 3</vt:lpstr>
      <vt:lpstr>VC:</vt:lpstr>
      <vt:lpstr>в денежном выражении </vt:lpstr>
      <vt:lpstr>Таблица:</vt:lpstr>
      <vt:lpstr>График:</vt:lpstr>
      <vt:lpstr>ЗФП</vt:lpstr>
      <vt:lpstr>Вывод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Farangiz Gafurova</cp:lastModifiedBy>
  <cp:revision>1</cp:revision>
  <dcterms:modified xsi:type="dcterms:W3CDTF">2024-10-16T17:11:32Z</dcterms:modified>
</cp:coreProperties>
</file>