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58" r:id="rId4"/>
    <p:sldId id="259" r:id="rId5"/>
    <p:sldId id="262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63" r:id="rId15"/>
    <p:sldId id="264" r:id="rId16"/>
    <p:sldId id="265" r:id="rId17"/>
    <p:sldId id="260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Tef" initials="IT" lastIdx="1" clrIdx="0">
    <p:extLst>
      <p:ext uri="{19B8F6BF-5375-455C-9EA6-DF929625EA0E}">
        <p15:presenceInfo xmlns:p15="http://schemas.microsoft.com/office/powerpoint/2012/main" userId="f0339524b90020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50" d="100"/>
          <a:sy n="50" d="100"/>
        </p:scale>
        <p:origin x="193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50A53-E7BA-4C85-8461-CCD847731C6C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74D3838F-379B-4106-AA82-3791B270F27C}">
      <dgm:prSet phldrT="[Текст]" custT="1"/>
      <dgm:spPr/>
      <dgm:t>
        <a:bodyPr/>
        <a:lstStyle/>
        <a:p>
          <a:pPr>
            <a:buNone/>
          </a:pPr>
          <a:r>
            <a:rPr lang="ru-RU" sz="2400" dirty="0"/>
            <a:t>ORM-инструмент </a:t>
          </a:r>
        </a:p>
      </dgm:t>
    </dgm:pt>
    <dgm:pt modelId="{C2E3D35E-8130-415B-84F1-87B1EE608CCA}" type="parTrans" cxnId="{0A14C4F2-7FB2-4CE1-B73F-9A4A26DDA1EE}">
      <dgm:prSet/>
      <dgm:spPr/>
      <dgm:t>
        <a:bodyPr/>
        <a:lstStyle/>
        <a:p>
          <a:endParaRPr lang="ru-RU" sz="2800"/>
        </a:p>
      </dgm:t>
    </dgm:pt>
    <dgm:pt modelId="{AF51759B-04EA-4829-9EC2-7F1BA997E298}" type="sibTrans" cxnId="{0A14C4F2-7FB2-4CE1-B73F-9A4A26DDA1EE}">
      <dgm:prSet/>
      <dgm:spPr/>
      <dgm:t>
        <a:bodyPr/>
        <a:lstStyle/>
        <a:p>
          <a:endParaRPr lang="ru-RU" sz="2800"/>
        </a:p>
      </dgm:t>
    </dgm:pt>
    <dgm:pt modelId="{E389722A-5AAD-43BE-8B1C-27B9B8092FDD}">
      <dgm:prSet phldrT="[Текст]" custT="1"/>
      <dgm:spPr/>
      <dgm:t>
        <a:bodyPr/>
        <a:lstStyle/>
        <a:p>
          <a:pPr>
            <a:buNone/>
          </a:pPr>
          <a:r>
            <a:rPr lang="ru-RU" sz="2400" dirty="0"/>
            <a:t>Mapping Engine</a:t>
          </a:r>
        </a:p>
      </dgm:t>
    </dgm:pt>
    <dgm:pt modelId="{C3CB273A-8EFB-4F58-ACBF-8EA59F526786}" type="parTrans" cxnId="{2DA14696-B4F5-454D-AA04-9731E439F0D5}">
      <dgm:prSet custT="1"/>
      <dgm:spPr/>
      <dgm:t>
        <a:bodyPr/>
        <a:lstStyle/>
        <a:p>
          <a:endParaRPr lang="ru-RU" sz="900"/>
        </a:p>
      </dgm:t>
    </dgm:pt>
    <dgm:pt modelId="{4003E7F7-D96E-4E47-9F5F-99D1BA209A9D}" type="sibTrans" cxnId="{2DA14696-B4F5-454D-AA04-9731E439F0D5}">
      <dgm:prSet/>
      <dgm:spPr/>
      <dgm:t>
        <a:bodyPr/>
        <a:lstStyle/>
        <a:p>
          <a:endParaRPr lang="ru-RU" sz="2800"/>
        </a:p>
      </dgm:t>
    </dgm:pt>
    <dgm:pt modelId="{412DEFF8-47D2-4924-819E-C4DA5488D90C}">
      <dgm:prSet phldrT="[Текст]" custT="1"/>
      <dgm:spPr/>
      <dgm:t>
        <a:bodyPr/>
        <a:lstStyle/>
        <a:p>
          <a:pPr>
            <a:buNone/>
          </a:pPr>
          <a:r>
            <a:rPr lang="ru-RU" sz="2400" dirty="0"/>
            <a:t>Data Access API</a:t>
          </a:r>
        </a:p>
      </dgm:t>
    </dgm:pt>
    <dgm:pt modelId="{CF9AB406-2C32-43CD-A87B-344E3FCD0BE0}" type="parTrans" cxnId="{5CC2A706-7B46-4F7E-BBA0-11343254C7D2}">
      <dgm:prSet custT="1"/>
      <dgm:spPr/>
      <dgm:t>
        <a:bodyPr/>
        <a:lstStyle/>
        <a:p>
          <a:endParaRPr lang="ru-RU" sz="800"/>
        </a:p>
      </dgm:t>
    </dgm:pt>
    <dgm:pt modelId="{A213EF72-7650-4830-A31E-99FBB8C47DB9}" type="sibTrans" cxnId="{5CC2A706-7B46-4F7E-BBA0-11343254C7D2}">
      <dgm:prSet/>
      <dgm:spPr/>
      <dgm:t>
        <a:bodyPr/>
        <a:lstStyle/>
        <a:p>
          <a:endParaRPr lang="ru-RU" sz="2800"/>
        </a:p>
      </dgm:t>
    </dgm:pt>
    <dgm:pt modelId="{F44105CD-81C6-4D12-9E06-3C2AD1EE5ECA}">
      <dgm:prSet phldrT="[Текст]" custT="1"/>
      <dgm:spPr/>
      <dgm:t>
        <a:bodyPr/>
        <a:lstStyle/>
        <a:p>
          <a:pPr>
            <a:buNone/>
          </a:pPr>
          <a:r>
            <a:rPr lang="ru-RU" sz="2400" dirty="0"/>
            <a:t>Query Generator</a:t>
          </a:r>
        </a:p>
      </dgm:t>
    </dgm:pt>
    <dgm:pt modelId="{7EA92C82-6D10-487D-9F7D-68FEC003FA3A}" type="parTrans" cxnId="{33DCFB70-EA0C-4D68-AC1E-648CBE7C74A1}">
      <dgm:prSet custT="1"/>
      <dgm:spPr/>
      <dgm:t>
        <a:bodyPr/>
        <a:lstStyle/>
        <a:p>
          <a:endParaRPr lang="ru-RU" sz="800"/>
        </a:p>
      </dgm:t>
    </dgm:pt>
    <dgm:pt modelId="{A5F0E640-CAEC-402E-853A-6496623F99C9}" type="sibTrans" cxnId="{33DCFB70-EA0C-4D68-AC1E-648CBE7C74A1}">
      <dgm:prSet/>
      <dgm:spPr/>
      <dgm:t>
        <a:bodyPr/>
        <a:lstStyle/>
        <a:p>
          <a:endParaRPr lang="ru-RU" sz="2800"/>
        </a:p>
      </dgm:t>
    </dgm:pt>
    <dgm:pt modelId="{B96C52A8-AE0B-4425-98EA-090E9897C0DC}">
      <dgm:prSet phldrT="[Текст]" custT="1"/>
      <dgm:spPr/>
      <dgm:t>
        <a:bodyPr/>
        <a:lstStyle/>
        <a:p>
          <a:pPr>
            <a:buNone/>
          </a:pPr>
          <a:r>
            <a:rPr lang="ru-RU" sz="2400" dirty="0"/>
            <a:t>Object State Management &amp; Caching</a:t>
          </a:r>
        </a:p>
      </dgm:t>
    </dgm:pt>
    <dgm:pt modelId="{BB4AABC3-C4E0-491F-959C-9393FB914C5A}" type="parTrans" cxnId="{384A2AA4-B062-44F2-97C3-52481953BE7B}">
      <dgm:prSet custT="1"/>
      <dgm:spPr/>
      <dgm:t>
        <a:bodyPr/>
        <a:lstStyle/>
        <a:p>
          <a:endParaRPr lang="ru-RU" sz="800"/>
        </a:p>
      </dgm:t>
    </dgm:pt>
    <dgm:pt modelId="{D8BC7372-3F2E-45C9-8104-69F2D8968B53}" type="sibTrans" cxnId="{384A2AA4-B062-44F2-97C3-52481953BE7B}">
      <dgm:prSet/>
      <dgm:spPr/>
      <dgm:t>
        <a:bodyPr/>
        <a:lstStyle/>
        <a:p>
          <a:endParaRPr lang="ru-RU" sz="2800"/>
        </a:p>
      </dgm:t>
    </dgm:pt>
    <dgm:pt modelId="{D781F90B-7299-4682-BAE3-AA7770008028}">
      <dgm:prSet phldrT="[Текст]" custT="1"/>
      <dgm:spPr/>
      <dgm:t>
        <a:bodyPr/>
        <a:lstStyle/>
        <a:p>
          <a:pPr>
            <a:buNone/>
          </a:pPr>
          <a:r>
            <a:rPr lang="ru-RU" sz="2400"/>
            <a:t>Transaction Management</a:t>
          </a:r>
          <a:endParaRPr lang="ru-RU" sz="2400" dirty="0"/>
        </a:p>
      </dgm:t>
    </dgm:pt>
    <dgm:pt modelId="{F669FA2E-D7A4-4E38-B383-FB26E978FFD3}" type="parTrans" cxnId="{2D67E9C1-89D7-4E6B-A905-D5601AE86606}">
      <dgm:prSet custT="1"/>
      <dgm:spPr/>
      <dgm:t>
        <a:bodyPr/>
        <a:lstStyle/>
        <a:p>
          <a:endParaRPr lang="ru-RU" sz="900"/>
        </a:p>
      </dgm:t>
    </dgm:pt>
    <dgm:pt modelId="{A217A6CF-2294-4B04-A7B6-28F2B0806782}" type="sibTrans" cxnId="{2D67E9C1-89D7-4E6B-A905-D5601AE86606}">
      <dgm:prSet/>
      <dgm:spPr/>
      <dgm:t>
        <a:bodyPr/>
        <a:lstStyle/>
        <a:p>
          <a:endParaRPr lang="ru-RU" sz="2800"/>
        </a:p>
      </dgm:t>
    </dgm:pt>
    <dgm:pt modelId="{600802D4-6DE9-4C1A-A0C2-55C24D6959C7}" type="pres">
      <dgm:prSet presAssocID="{AF750A53-E7BA-4C85-8461-CCD847731C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0F4B97-FB93-48BF-BFF1-E34C2A264E55}" type="pres">
      <dgm:prSet presAssocID="{74D3838F-379B-4106-AA82-3791B270F27C}" presName="hierRoot1" presStyleCnt="0"/>
      <dgm:spPr/>
    </dgm:pt>
    <dgm:pt modelId="{FD7CCC23-9AF6-4BE4-8715-6F4038FD5A2E}" type="pres">
      <dgm:prSet presAssocID="{74D3838F-379B-4106-AA82-3791B270F27C}" presName="composite" presStyleCnt="0"/>
      <dgm:spPr/>
    </dgm:pt>
    <dgm:pt modelId="{813D89C6-3D80-4A63-A073-7448EA2D73BD}" type="pres">
      <dgm:prSet presAssocID="{74D3838F-379B-4106-AA82-3791B270F27C}" presName="background" presStyleLbl="node0" presStyleIdx="0" presStyleCnt="1"/>
      <dgm:spPr/>
    </dgm:pt>
    <dgm:pt modelId="{3F7FF76F-283A-4EBE-B123-364160629639}" type="pres">
      <dgm:prSet presAssocID="{74D3838F-379B-4106-AA82-3791B270F27C}" presName="text" presStyleLbl="fgAcc0" presStyleIdx="0" presStyleCnt="1">
        <dgm:presLayoutVars>
          <dgm:chPref val="3"/>
        </dgm:presLayoutVars>
      </dgm:prSet>
      <dgm:spPr/>
    </dgm:pt>
    <dgm:pt modelId="{7F73110E-F949-4E8F-ABBD-59BB3CB68821}" type="pres">
      <dgm:prSet presAssocID="{74D3838F-379B-4106-AA82-3791B270F27C}" presName="hierChild2" presStyleCnt="0"/>
      <dgm:spPr/>
    </dgm:pt>
    <dgm:pt modelId="{6AA9E21B-3E44-4900-AC47-1B21DEE3BC0B}" type="pres">
      <dgm:prSet presAssocID="{C3CB273A-8EFB-4F58-ACBF-8EA59F526786}" presName="Name10" presStyleLbl="parChTrans1D2" presStyleIdx="0" presStyleCnt="5"/>
      <dgm:spPr/>
    </dgm:pt>
    <dgm:pt modelId="{6BBDD25D-3EC4-4798-B197-F42EFED6DE69}" type="pres">
      <dgm:prSet presAssocID="{E389722A-5AAD-43BE-8B1C-27B9B8092FDD}" presName="hierRoot2" presStyleCnt="0"/>
      <dgm:spPr/>
    </dgm:pt>
    <dgm:pt modelId="{405BF392-FAD9-4976-B8C0-D25105DEC9F3}" type="pres">
      <dgm:prSet presAssocID="{E389722A-5AAD-43BE-8B1C-27B9B8092FDD}" presName="composite2" presStyleCnt="0"/>
      <dgm:spPr/>
    </dgm:pt>
    <dgm:pt modelId="{53CEE4F1-F204-48CE-8BC7-4F1BDE1CA4E9}" type="pres">
      <dgm:prSet presAssocID="{E389722A-5AAD-43BE-8B1C-27B9B8092FDD}" presName="background2" presStyleLbl="node2" presStyleIdx="0" presStyleCnt="5"/>
      <dgm:spPr/>
    </dgm:pt>
    <dgm:pt modelId="{4DFE6695-8DDD-49C4-9960-C8AA6BFDFD81}" type="pres">
      <dgm:prSet presAssocID="{E389722A-5AAD-43BE-8B1C-27B9B8092FDD}" presName="text2" presStyleLbl="fgAcc2" presStyleIdx="0" presStyleCnt="5">
        <dgm:presLayoutVars>
          <dgm:chPref val="3"/>
        </dgm:presLayoutVars>
      </dgm:prSet>
      <dgm:spPr/>
    </dgm:pt>
    <dgm:pt modelId="{66264346-301D-423E-9144-38BFE4ED1100}" type="pres">
      <dgm:prSet presAssocID="{E389722A-5AAD-43BE-8B1C-27B9B8092FDD}" presName="hierChild3" presStyleCnt="0"/>
      <dgm:spPr/>
    </dgm:pt>
    <dgm:pt modelId="{14915049-DBAF-4A3E-A8DD-05249E4AA02F}" type="pres">
      <dgm:prSet presAssocID="{CF9AB406-2C32-43CD-A87B-344E3FCD0BE0}" presName="Name10" presStyleLbl="parChTrans1D2" presStyleIdx="1" presStyleCnt="5"/>
      <dgm:spPr/>
    </dgm:pt>
    <dgm:pt modelId="{2777D7CA-86B2-4DE7-A9CC-58B728E57842}" type="pres">
      <dgm:prSet presAssocID="{412DEFF8-47D2-4924-819E-C4DA5488D90C}" presName="hierRoot2" presStyleCnt="0"/>
      <dgm:spPr/>
    </dgm:pt>
    <dgm:pt modelId="{A8C882D1-5138-413B-9044-8020278B6BA2}" type="pres">
      <dgm:prSet presAssocID="{412DEFF8-47D2-4924-819E-C4DA5488D90C}" presName="composite2" presStyleCnt="0"/>
      <dgm:spPr/>
    </dgm:pt>
    <dgm:pt modelId="{4AA7B4E6-2CD7-4CEA-BA21-CC39E8C41EC8}" type="pres">
      <dgm:prSet presAssocID="{412DEFF8-47D2-4924-819E-C4DA5488D90C}" presName="background2" presStyleLbl="node2" presStyleIdx="1" presStyleCnt="5"/>
      <dgm:spPr/>
    </dgm:pt>
    <dgm:pt modelId="{1B5B2603-AF43-4685-ADF4-B9623C00BF8B}" type="pres">
      <dgm:prSet presAssocID="{412DEFF8-47D2-4924-819E-C4DA5488D90C}" presName="text2" presStyleLbl="fgAcc2" presStyleIdx="1" presStyleCnt="5">
        <dgm:presLayoutVars>
          <dgm:chPref val="3"/>
        </dgm:presLayoutVars>
      </dgm:prSet>
      <dgm:spPr/>
    </dgm:pt>
    <dgm:pt modelId="{66C6D6F1-BF3D-4E4B-8A3C-DD26226A5C18}" type="pres">
      <dgm:prSet presAssocID="{412DEFF8-47D2-4924-819E-C4DA5488D90C}" presName="hierChild3" presStyleCnt="0"/>
      <dgm:spPr/>
    </dgm:pt>
    <dgm:pt modelId="{09BB17C3-4B6D-4B01-9ED3-0007C981584E}" type="pres">
      <dgm:prSet presAssocID="{7EA92C82-6D10-487D-9F7D-68FEC003FA3A}" presName="Name10" presStyleLbl="parChTrans1D2" presStyleIdx="2" presStyleCnt="5"/>
      <dgm:spPr/>
    </dgm:pt>
    <dgm:pt modelId="{2BD21AAA-77C0-448A-9DE1-2FA12A46706B}" type="pres">
      <dgm:prSet presAssocID="{F44105CD-81C6-4D12-9E06-3C2AD1EE5ECA}" presName="hierRoot2" presStyleCnt="0"/>
      <dgm:spPr/>
    </dgm:pt>
    <dgm:pt modelId="{37150D65-017E-43C3-BA2D-B7767FB8B943}" type="pres">
      <dgm:prSet presAssocID="{F44105CD-81C6-4D12-9E06-3C2AD1EE5ECA}" presName="composite2" presStyleCnt="0"/>
      <dgm:spPr/>
    </dgm:pt>
    <dgm:pt modelId="{F0949B89-ED9E-4D19-9897-61839689CF31}" type="pres">
      <dgm:prSet presAssocID="{F44105CD-81C6-4D12-9E06-3C2AD1EE5ECA}" presName="background2" presStyleLbl="node2" presStyleIdx="2" presStyleCnt="5"/>
      <dgm:spPr/>
    </dgm:pt>
    <dgm:pt modelId="{A29E3476-2B7C-42D4-9749-EFC9BB0A3EB1}" type="pres">
      <dgm:prSet presAssocID="{F44105CD-81C6-4D12-9E06-3C2AD1EE5ECA}" presName="text2" presStyleLbl="fgAcc2" presStyleIdx="2" presStyleCnt="5">
        <dgm:presLayoutVars>
          <dgm:chPref val="3"/>
        </dgm:presLayoutVars>
      </dgm:prSet>
      <dgm:spPr/>
    </dgm:pt>
    <dgm:pt modelId="{F74D00C3-1AB1-4842-B8F5-8C5E62CE920A}" type="pres">
      <dgm:prSet presAssocID="{F44105CD-81C6-4D12-9E06-3C2AD1EE5ECA}" presName="hierChild3" presStyleCnt="0"/>
      <dgm:spPr/>
    </dgm:pt>
    <dgm:pt modelId="{10FC6E2D-C32C-4784-AE2F-0CF7FBB60075}" type="pres">
      <dgm:prSet presAssocID="{BB4AABC3-C4E0-491F-959C-9393FB914C5A}" presName="Name10" presStyleLbl="parChTrans1D2" presStyleIdx="3" presStyleCnt="5"/>
      <dgm:spPr/>
    </dgm:pt>
    <dgm:pt modelId="{28132EB4-B5DF-4CBA-8AB6-0677B8330398}" type="pres">
      <dgm:prSet presAssocID="{B96C52A8-AE0B-4425-98EA-090E9897C0DC}" presName="hierRoot2" presStyleCnt="0"/>
      <dgm:spPr/>
    </dgm:pt>
    <dgm:pt modelId="{8D187AE2-52C0-42AF-98C7-DA99EDB016F6}" type="pres">
      <dgm:prSet presAssocID="{B96C52A8-AE0B-4425-98EA-090E9897C0DC}" presName="composite2" presStyleCnt="0"/>
      <dgm:spPr/>
    </dgm:pt>
    <dgm:pt modelId="{C25803F0-3783-442D-A348-869556FFE792}" type="pres">
      <dgm:prSet presAssocID="{B96C52A8-AE0B-4425-98EA-090E9897C0DC}" presName="background2" presStyleLbl="node2" presStyleIdx="3" presStyleCnt="5"/>
      <dgm:spPr/>
    </dgm:pt>
    <dgm:pt modelId="{7F5A7D29-4E32-4D07-86E6-9C11E9851173}" type="pres">
      <dgm:prSet presAssocID="{B96C52A8-AE0B-4425-98EA-090E9897C0DC}" presName="text2" presStyleLbl="fgAcc2" presStyleIdx="3" presStyleCnt="5">
        <dgm:presLayoutVars>
          <dgm:chPref val="3"/>
        </dgm:presLayoutVars>
      </dgm:prSet>
      <dgm:spPr/>
    </dgm:pt>
    <dgm:pt modelId="{41DDB4BB-1E99-42BA-8A3B-1093B64DF5FE}" type="pres">
      <dgm:prSet presAssocID="{B96C52A8-AE0B-4425-98EA-090E9897C0DC}" presName="hierChild3" presStyleCnt="0"/>
      <dgm:spPr/>
    </dgm:pt>
    <dgm:pt modelId="{58A2470F-AFE7-4582-92F8-A9C2520D68D8}" type="pres">
      <dgm:prSet presAssocID="{F669FA2E-D7A4-4E38-B383-FB26E978FFD3}" presName="Name10" presStyleLbl="parChTrans1D2" presStyleIdx="4" presStyleCnt="5"/>
      <dgm:spPr/>
    </dgm:pt>
    <dgm:pt modelId="{192C2CF5-8605-407D-941A-CA89B6706897}" type="pres">
      <dgm:prSet presAssocID="{D781F90B-7299-4682-BAE3-AA7770008028}" presName="hierRoot2" presStyleCnt="0"/>
      <dgm:spPr/>
    </dgm:pt>
    <dgm:pt modelId="{812EA0FC-46C0-4488-A773-EBFF9AB9D274}" type="pres">
      <dgm:prSet presAssocID="{D781F90B-7299-4682-BAE3-AA7770008028}" presName="composite2" presStyleCnt="0"/>
      <dgm:spPr/>
    </dgm:pt>
    <dgm:pt modelId="{BA7BC6A1-172C-4763-AAAF-2FF962C7A0B9}" type="pres">
      <dgm:prSet presAssocID="{D781F90B-7299-4682-BAE3-AA7770008028}" presName="background2" presStyleLbl="node2" presStyleIdx="4" presStyleCnt="5"/>
      <dgm:spPr/>
    </dgm:pt>
    <dgm:pt modelId="{BD6328F0-1713-42A1-B213-79DAC497F120}" type="pres">
      <dgm:prSet presAssocID="{D781F90B-7299-4682-BAE3-AA7770008028}" presName="text2" presStyleLbl="fgAcc2" presStyleIdx="4" presStyleCnt="5">
        <dgm:presLayoutVars>
          <dgm:chPref val="3"/>
        </dgm:presLayoutVars>
      </dgm:prSet>
      <dgm:spPr/>
    </dgm:pt>
    <dgm:pt modelId="{C4B13DD5-8185-43EE-9386-E0A3939ADB0D}" type="pres">
      <dgm:prSet presAssocID="{D781F90B-7299-4682-BAE3-AA7770008028}" presName="hierChild3" presStyleCnt="0"/>
      <dgm:spPr/>
    </dgm:pt>
  </dgm:ptLst>
  <dgm:cxnLst>
    <dgm:cxn modelId="{5CC2A706-7B46-4F7E-BBA0-11343254C7D2}" srcId="{74D3838F-379B-4106-AA82-3791B270F27C}" destId="{412DEFF8-47D2-4924-819E-C4DA5488D90C}" srcOrd="1" destOrd="0" parTransId="{CF9AB406-2C32-43CD-A87B-344E3FCD0BE0}" sibTransId="{A213EF72-7650-4830-A31E-99FBB8C47DB9}"/>
    <dgm:cxn modelId="{4317C10C-E7CD-44C2-BF70-43AF2818E2E4}" type="presOf" srcId="{E389722A-5AAD-43BE-8B1C-27B9B8092FDD}" destId="{4DFE6695-8DDD-49C4-9960-C8AA6BFDFD81}" srcOrd="0" destOrd="0" presId="urn:microsoft.com/office/officeart/2005/8/layout/hierarchy1"/>
    <dgm:cxn modelId="{EA484E28-9F87-471F-98E5-3E677829C247}" type="presOf" srcId="{7EA92C82-6D10-487D-9F7D-68FEC003FA3A}" destId="{09BB17C3-4B6D-4B01-9ED3-0007C981584E}" srcOrd="0" destOrd="0" presId="urn:microsoft.com/office/officeart/2005/8/layout/hierarchy1"/>
    <dgm:cxn modelId="{96C47D29-A77D-4024-8D59-893E53CB370E}" type="presOf" srcId="{B96C52A8-AE0B-4425-98EA-090E9897C0DC}" destId="{7F5A7D29-4E32-4D07-86E6-9C11E9851173}" srcOrd="0" destOrd="0" presId="urn:microsoft.com/office/officeart/2005/8/layout/hierarchy1"/>
    <dgm:cxn modelId="{5032E645-2172-4BBC-87CC-057167A99A96}" type="presOf" srcId="{D781F90B-7299-4682-BAE3-AA7770008028}" destId="{BD6328F0-1713-42A1-B213-79DAC497F120}" srcOrd="0" destOrd="0" presId="urn:microsoft.com/office/officeart/2005/8/layout/hierarchy1"/>
    <dgm:cxn modelId="{3898C368-758D-43CC-AD60-CA4F3B89D5C9}" type="presOf" srcId="{BB4AABC3-C4E0-491F-959C-9393FB914C5A}" destId="{10FC6E2D-C32C-4784-AE2F-0CF7FBB60075}" srcOrd="0" destOrd="0" presId="urn:microsoft.com/office/officeart/2005/8/layout/hierarchy1"/>
    <dgm:cxn modelId="{33DCFB70-EA0C-4D68-AC1E-648CBE7C74A1}" srcId="{74D3838F-379B-4106-AA82-3791B270F27C}" destId="{F44105CD-81C6-4D12-9E06-3C2AD1EE5ECA}" srcOrd="2" destOrd="0" parTransId="{7EA92C82-6D10-487D-9F7D-68FEC003FA3A}" sibTransId="{A5F0E640-CAEC-402E-853A-6496623F99C9}"/>
    <dgm:cxn modelId="{89BFC676-E203-4E8A-BE25-3D7CE9964A35}" type="presOf" srcId="{CF9AB406-2C32-43CD-A87B-344E3FCD0BE0}" destId="{14915049-DBAF-4A3E-A8DD-05249E4AA02F}" srcOrd="0" destOrd="0" presId="urn:microsoft.com/office/officeart/2005/8/layout/hierarchy1"/>
    <dgm:cxn modelId="{F74D5088-D05F-4282-A8B1-5CB693E0ACE9}" type="presOf" srcId="{F44105CD-81C6-4D12-9E06-3C2AD1EE5ECA}" destId="{A29E3476-2B7C-42D4-9749-EFC9BB0A3EB1}" srcOrd="0" destOrd="0" presId="urn:microsoft.com/office/officeart/2005/8/layout/hierarchy1"/>
    <dgm:cxn modelId="{1A067289-26A6-4640-BDDD-14E6123C9762}" type="presOf" srcId="{412DEFF8-47D2-4924-819E-C4DA5488D90C}" destId="{1B5B2603-AF43-4685-ADF4-B9623C00BF8B}" srcOrd="0" destOrd="0" presId="urn:microsoft.com/office/officeart/2005/8/layout/hierarchy1"/>
    <dgm:cxn modelId="{2DA14696-B4F5-454D-AA04-9731E439F0D5}" srcId="{74D3838F-379B-4106-AA82-3791B270F27C}" destId="{E389722A-5AAD-43BE-8B1C-27B9B8092FDD}" srcOrd="0" destOrd="0" parTransId="{C3CB273A-8EFB-4F58-ACBF-8EA59F526786}" sibTransId="{4003E7F7-D96E-4E47-9F5F-99D1BA209A9D}"/>
    <dgm:cxn modelId="{384A2AA4-B062-44F2-97C3-52481953BE7B}" srcId="{74D3838F-379B-4106-AA82-3791B270F27C}" destId="{B96C52A8-AE0B-4425-98EA-090E9897C0DC}" srcOrd="3" destOrd="0" parTransId="{BB4AABC3-C4E0-491F-959C-9393FB914C5A}" sibTransId="{D8BC7372-3F2E-45C9-8104-69F2D8968B53}"/>
    <dgm:cxn modelId="{2D67E9C1-89D7-4E6B-A905-D5601AE86606}" srcId="{74D3838F-379B-4106-AA82-3791B270F27C}" destId="{D781F90B-7299-4682-BAE3-AA7770008028}" srcOrd="4" destOrd="0" parTransId="{F669FA2E-D7A4-4E38-B383-FB26E978FFD3}" sibTransId="{A217A6CF-2294-4B04-A7B6-28F2B0806782}"/>
    <dgm:cxn modelId="{BB3518CB-E2DD-4892-A56B-F87FCEF98D0F}" type="presOf" srcId="{C3CB273A-8EFB-4F58-ACBF-8EA59F526786}" destId="{6AA9E21B-3E44-4900-AC47-1B21DEE3BC0B}" srcOrd="0" destOrd="0" presId="urn:microsoft.com/office/officeart/2005/8/layout/hierarchy1"/>
    <dgm:cxn modelId="{BB379DD1-49BC-4A3E-B81B-990540CE7002}" type="presOf" srcId="{F669FA2E-D7A4-4E38-B383-FB26E978FFD3}" destId="{58A2470F-AFE7-4582-92F8-A9C2520D68D8}" srcOrd="0" destOrd="0" presId="urn:microsoft.com/office/officeart/2005/8/layout/hierarchy1"/>
    <dgm:cxn modelId="{0A14C4F2-7FB2-4CE1-B73F-9A4A26DDA1EE}" srcId="{AF750A53-E7BA-4C85-8461-CCD847731C6C}" destId="{74D3838F-379B-4106-AA82-3791B270F27C}" srcOrd="0" destOrd="0" parTransId="{C2E3D35E-8130-415B-84F1-87B1EE608CCA}" sibTransId="{AF51759B-04EA-4829-9EC2-7F1BA997E298}"/>
    <dgm:cxn modelId="{88F889FB-27AD-4BFB-9D72-8A71F0DBB304}" type="presOf" srcId="{74D3838F-379B-4106-AA82-3791B270F27C}" destId="{3F7FF76F-283A-4EBE-B123-364160629639}" srcOrd="0" destOrd="0" presId="urn:microsoft.com/office/officeart/2005/8/layout/hierarchy1"/>
    <dgm:cxn modelId="{9A261DFE-317B-46EF-9BD4-F2317B2622E2}" type="presOf" srcId="{AF750A53-E7BA-4C85-8461-CCD847731C6C}" destId="{600802D4-6DE9-4C1A-A0C2-55C24D6959C7}" srcOrd="0" destOrd="0" presId="urn:microsoft.com/office/officeart/2005/8/layout/hierarchy1"/>
    <dgm:cxn modelId="{66B44241-1268-48B6-95A9-D77489411A40}" type="presParOf" srcId="{600802D4-6DE9-4C1A-A0C2-55C24D6959C7}" destId="{E90F4B97-FB93-48BF-BFF1-E34C2A264E55}" srcOrd="0" destOrd="0" presId="urn:microsoft.com/office/officeart/2005/8/layout/hierarchy1"/>
    <dgm:cxn modelId="{AD72FDE8-C43C-418A-B4EE-2B15D4E3D9BF}" type="presParOf" srcId="{E90F4B97-FB93-48BF-BFF1-E34C2A264E55}" destId="{FD7CCC23-9AF6-4BE4-8715-6F4038FD5A2E}" srcOrd="0" destOrd="0" presId="urn:microsoft.com/office/officeart/2005/8/layout/hierarchy1"/>
    <dgm:cxn modelId="{FB4D474B-AB65-4683-8543-C73865A21E77}" type="presParOf" srcId="{FD7CCC23-9AF6-4BE4-8715-6F4038FD5A2E}" destId="{813D89C6-3D80-4A63-A073-7448EA2D73BD}" srcOrd="0" destOrd="0" presId="urn:microsoft.com/office/officeart/2005/8/layout/hierarchy1"/>
    <dgm:cxn modelId="{5B98E5A9-1243-46D1-876D-931BBBDBFFF7}" type="presParOf" srcId="{FD7CCC23-9AF6-4BE4-8715-6F4038FD5A2E}" destId="{3F7FF76F-283A-4EBE-B123-364160629639}" srcOrd="1" destOrd="0" presId="urn:microsoft.com/office/officeart/2005/8/layout/hierarchy1"/>
    <dgm:cxn modelId="{31561597-4D8F-44D8-A7B2-3E2EA00E056D}" type="presParOf" srcId="{E90F4B97-FB93-48BF-BFF1-E34C2A264E55}" destId="{7F73110E-F949-4E8F-ABBD-59BB3CB68821}" srcOrd="1" destOrd="0" presId="urn:microsoft.com/office/officeart/2005/8/layout/hierarchy1"/>
    <dgm:cxn modelId="{F9B60760-40C0-495A-84B0-3A17C620791B}" type="presParOf" srcId="{7F73110E-F949-4E8F-ABBD-59BB3CB68821}" destId="{6AA9E21B-3E44-4900-AC47-1B21DEE3BC0B}" srcOrd="0" destOrd="0" presId="urn:microsoft.com/office/officeart/2005/8/layout/hierarchy1"/>
    <dgm:cxn modelId="{F1AAD572-BA15-4B20-94D2-91B68E64C32A}" type="presParOf" srcId="{7F73110E-F949-4E8F-ABBD-59BB3CB68821}" destId="{6BBDD25D-3EC4-4798-B197-F42EFED6DE69}" srcOrd="1" destOrd="0" presId="urn:microsoft.com/office/officeart/2005/8/layout/hierarchy1"/>
    <dgm:cxn modelId="{BB12D05B-413B-4F66-B51E-AEC5D0E082F4}" type="presParOf" srcId="{6BBDD25D-3EC4-4798-B197-F42EFED6DE69}" destId="{405BF392-FAD9-4976-B8C0-D25105DEC9F3}" srcOrd="0" destOrd="0" presId="urn:microsoft.com/office/officeart/2005/8/layout/hierarchy1"/>
    <dgm:cxn modelId="{6DF4DC5E-E240-4BA7-B884-8292821439B3}" type="presParOf" srcId="{405BF392-FAD9-4976-B8C0-D25105DEC9F3}" destId="{53CEE4F1-F204-48CE-8BC7-4F1BDE1CA4E9}" srcOrd="0" destOrd="0" presId="urn:microsoft.com/office/officeart/2005/8/layout/hierarchy1"/>
    <dgm:cxn modelId="{E791D0CC-08E3-452B-9F27-13331BC09F98}" type="presParOf" srcId="{405BF392-FAD9-4976-B8C0-D25105DEC9F3}" destId="{4DFE6695-8DDD-49C4-9960-C8AA6BFDFD81}" srcOrd="1" destOrd="0" presId="urn:microsoft.com/office/officeart/2005/8/layout/hierarchy1"/>
    <dgm:cxn modelId="{A00B0CD0-9608-4BB2-AD87-63B4AD26470D}" type="presParOf" srcId="{6BBDD25D-3EC4-4798-B197-F42EFED6DE69}" destId="{66264346-301D-423E-9144-38BFE4ED1100}" srcOrd="1" destOrd="0" presId="urn:microsoft.com/office/officeart/2005/8/layout/hierarchy1"/>
    <dgm:cxn modelId="{A8855AF9-FEFD-47E0-B621-6DD27551C643}" type="presParOf" srcId="{7F73110E-F949-4E8F-ABBD-59BB3CB68821}" destId="{14915049-DBAF-4A3E-A8DD-05249E4AA02F}" srcOrd="2" destOrd="0" presId="urn:microsoft.com/office/officeart/2005/8/layout/hierarchy1"/>
    <dgm:cxn modelId="{01DC9FE4-B957-4238-9538-3775124DE9F4}" type="presParOf" srcId="{7F73110E-F949-4E8F-ABBD-59BB3CB68821}" destId="{2777D7CA-86B2-4DE7-A9CC-58B728E57842}" srcOrd="3" destOrd="0" presId="urn:microsoft.com/office/officeart/2005/8/layout/hierarchy1"/>
    <dgm:cxn modelId="{53ACCF9B-0721-43BD-8F8A-C59D213F36B2}" type="presParOf" srcId="{2777D7CA-86B2-4DE7-A9CC-58B728E57842}" destId="{A8C882D1-5138-413B-9044-8020278B6BA2}" srcOrd="0" destOrd="0" presId="urn:microsoft.com/office/officeart/2005/8/layout/hierarchy1"/>
    <dgm:cxn modelId="{A2B61267-0C99-45C4-91D8-FFD7DE486994}" type="presParOf" srcId="{A8C882D1-5138-413B-9044-8020278B6BA2}" destId="{4AA7B4E6-2CD7-4CEA-BA21-CC39E8C41EC8}" srcOrd="0" destOrd="0" presId="urn:microsoft.com/office/officeart/2005/8/layout/hierarchy1"/>
    <dgm:cxn modelId="{BFD35341-39A0-467E-B0DE-5B3D78B0C548}" type="presParOf" srcId="{A8C882D1-5138-413B-9044-8020278B6BA2}" destId="{1B5B2603-AF43-4685-ADF4-B9623C00BF8B}" srcOrd="1" destOrd="0" presId="urn:microsoft.com/office/officeart/2005/8/layout/hierarchy1"/>
    <dgm:cxn modelId="{37043BC7-D2BD-4DE2-9C38-50D85C5FA1D8}" type="presParOf" srcId="{2777D7CA-86B2-4DE7-A9CC-58B728E57842}" destId="{66C6D6F1-BF3D-4E4B-8A3C-DD26226A5C18}" srcOrd="1" destOrd="0" presId="urn:microsoft.com/office/officeart/2005/8/layout/hierarchy1"/>
    <dgm:cxn modelId="{6D3C8FBA-4192-45F1-B7EA-4165D7B06894}" type="presParOf" srcId="{7F73110E-F949-4E8F-ABBD-59BB3CB68821}" destId="{09BB17C3-4B6D-4B01-9ED3-0007C981584E}" srcOrd="4" destOrd="0" presId="urn:microsoft.com/office/officeart/2005/8/layout/hierarchy1"/>
    <dgm:cxn modelId="{72C1003B-4111-4BD2-8CB7-EFF9AC97CA6C}" type="presParOf" srcId="{7F73110E-F949-4E8F-ABBD-59BB3CB68821}" destId="{2BD21AAA-77C0-448A-9DE1-2FA12A46706B}" srcOrd="5" destOrd="0" presId="urn:microsoft.com/office/officeart/2005/8/layout/hierarchy1"/>
    <dgm:cxn modelId="{9F8E39CB-5044-4960-9F11-42F7CD64E09C}" type="presParOf" srcId="{2BD21AAA-77C0-448A-9DE1-2FA12A46706B}" destId="{37150D65-017E-43C3-BA2D-B7767FB8B943}" srcOrd="0" destOrd="0" presId="urn:microsoft.com/office/officeart/2005/8/layout/hierarchy1"/>
    <dgm:cxn modelId="{32E761E5-D8B9-4B9B-8386-B896BE1F9A5C}" type="presParOf" srcId="{37150D65-017E-43C3-BA2D-B7767FB8B943}" destId="{F0949B89-ED9E-4D19-9897-61839689CF31}" srcOrd="0" destOrd="0" presId="urn:microsoft.com/office/officeart/2005/8/layout/hierarchy1"/>
    <dgm:cxn modelId="{C27F1331-23AE-4383-B9CE-EECB2CA0B1C2}" type="presParOf" srcId="{37150D65-017E-43C3-BA2D-B7767FB8B943}" destId="{A29E3476-2B7C-42D4-9749-EFC9BB0A3EB1}" srcOrd="1" destOrd="0" presId="urn:microsoft.com/office/officeart/2005/8/layout/hierarchy1"/>
    <dgm:cxn modelId="{CD7CB6A3-59E7-4CCF-8416-1BEF7780B809}" type="presParOf" srcId="{2BD21AAA-77C0-448A-9DE1-2FA12A46706B}" destId="{F74D00C3-1AB1-4842-B8F5-8C5E62CE920A}" srcOrd="1" destOrd="0" presId="urn:microsoft.com/office/officeart/2005/8/layout/hierarchy1"/>
    <dgm:cxn modelId="{76B98268-F93C-400C-A15B-5EB24DE7D21D}" type="presParOf" srcId="{7F73110E-F949-4E8F-ABBD-59BB3CB68821}" destId="{10FC6E2D-C32C-4784-AE2F-0CF7FBB60075}" srcOrd="6" destOrd="0" presId="urn:microsoft.com/office/officeart/2005/8/layout/hierarchy1"/>
    <dgm:cxn modelId="{CA8AAFD8-6D7C-4BDB-9559-A12BFC545308}" type="presParOf" srcId="{7F73110E-F949-4E8F-ABBD-59BB3CB68821}" destId="{28132EB4-B5DF-4CBA-8AB6-0677B8330398}" srcOrd="7" destOrd="0" presId="urn:microsoft.com/office/officeart/2005/8/layout/hierarchy1"/>
    <dgm:cxn modelId="{068D8C9B-7B60-49D2-8BBE-E4FC34BB6668}" type="presParOf" srcId="{28132EB4-B5DF-4CBA-8AB6-0677B8330398}" destId="{8D187AE2-52C0-42AF-98C7-DA99EDB016F6}" srcOrd="0" destOrd="0" presId="urn:microsoft.com/office/officeart/2005/8/layout/hierarchy1"/>
    <dgm:cxn modelId="{59DDA3D1-204D-4FF1-A5CB-9FCAA3771AF0}" type="presParOf" srcId="{8D187AE2-52C0-42AF-98C7-DA99EDB016F6}" destId="{C25803F0-3783-442D-A348-869556FFE792}" srcOrd="0" destOrd="0" presId="urn:microsoft.com/office/officeart/2005/8/layout/hierarchy1"/>
    <dgm:cxn modelId="{EFC8A711-21E7-4BB7-8F6B-F42EA93F8ECB}" type="presParOf" srcId="{8D187AE2-52C0-42AF-98C7-DA99EDB016F6}" destId="{7F5A7D29-4E32-4D07-86E6-9C11E9851173}" srcOrd="1" destOrd="0" presId="urn:microsoft.com/office/officeart/2005/8/layout/hierarchy1"/>
    <dgm:cxn modelId="{D78E41A5-79D7-4A8F-AE37-82087377153B}" type="presParOf" srcId="{28132EB4-B5DF-4CBA-8AB6-0677B8330398}" destId="{41DDB4BB-1E99-42BA-8A3B-1093B64DF5FE}" srcOrd="1" destOrd="0" presId="urn:microsoft.com/office/officeart/2005/8/layout/hierarchy1"/>
    <dgm:cxn modelId="{43179FBC-2639-4F7B-ACBB-33ABB26D4E43}" type="presParOf" srcId="{7F73110E-F949-4E8F-ABBD-59BB3CB68821}" destId="{58A2470F-AFE7-4582-92F8-A9C2520D68D8}" srcOrd="8" destOrd="0" presId="urn:microsoft.com/office/officeart/2005/8/layout/hierarchy1"/>
    <dgm:cxn modelId="{727C90D3-F748-451B-9B18-1C9F65DFD67D}" type="presParOf" srcId="{7F73110E-F949-4E8F-ABBD-59BB3CB68821}" destId="{192C2CF5-8605-407D-941A-CA89B6706897}" srcOrd="9" destOrd="0" presId="urn:microsoft.com/office/officeart/2005/8/layout/hierarchy1"/>
    <dgm:cxn modelId="{02F06EDA-8CEA-4774-8F87-BE81E80BB731}" type="presParOf" srcId="{192C2CF5-8605-407D-941A-CA89B6706897}" destId="{812EA0FC-46C0-4488-A773-EBFF9AB9D274}" srcOrd="0" destOrd="0" presId="urn:microsoft.com/office/officeart/2005/8/layout/hierarchy1"/>
    <dgm:cxn modelId="{A87C3CF8-2F9B-42BF-B93D-33EF026E44AA}" type="presParOf" srcId="{812EA0FC-46C0-4488-A773-EBFF9AB9D274}" destId="{BA7BC6A1-172C-4763-AAAF-2FF962C7A0B9}" srcOrd="0" destOrd="0" presId="urn:microsoft.com/office/officeart/2005/8/layout/hierarchy1"/>
    <dgm:cxn modelId="{6D5C6CEB-E6EE-478B-BAD7-D312B6E9D911}" type="presParOf" srcId="{812EA0FC-46C0-4488-A773-EBFF9AB9D274}" destId="{BD6328F0-1713-42A1-B213-79DAC497F120}" srcOrd="1" destOrd="0" presId="urn:microsoft.com/office/officeart/2005/8/layout/hierarchy1"/>
    <dgm:cxn modelId="{4D224134-6ED5-46A7-8E26-B3250E6798E8}" type="presParOf" srcId="{192C2CF5-8605-407D-941A-CA89B6706897}" destId="{C4B13DD5-8185-43EE-9386-E0A3939ADB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AE80C8-3603-46E1-A5E3-520C8E33C369}" type="doc">
      <dgm:prSet loTypeId="urn:microsoft.com/office/officeart/2005/8/layout/hProcess9" loCatId="process" qsTypeId="urn:microsoft.com/office/officeart/2005/8/quickstyle/3d5" qsCatId="3D" csTypeId="urn:microsoft.com/office/officeart/2005/8/colors/accent2_2" csCatId="accent2" phldr="1"/>
      <dgm:spPr/>
    </dgm:pt>
    <dgm:pt modelId="{A7E67F6D-D342-4759-89CA-A03AC8E51ED7}">
      <dgm:prSet phldrT="[Текст]" custT="1"/>
      <dgm:spPr/>
      <dgm:t>
        <a:bodyPr/>
        <a:lstStyle/>
        <a:p>
          <a:pPr>
            <a:buNone/>
          </a:pPr>
          <a:r>
            <a: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Обеспечивает поддержку множества диалектов SQL </a:t>
          </a:r>
        </a:p>
      </dgm:t>
    </dgm:pt>
    <dgm:pt modelId="{0E2F626F-C9E2-4570-BB2E-5D71D85E03ED}" type="parTrans" cxnId="{A790A2C0-BA8C-4D37-B562-B01D5C73CB7A}">
      <dgm:prSet/>
      <dgm:spPr/>
      <dgm:t>
        <a:bodyPr/>
        <a:lstStyle/>
        <a:p>
          <a:endParaRPr lang="ru-RU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ACF8C2E-C372-4421-A480-61FBFE4ED54E}" type="sibTrans" cxnId="{A790A2C0-BA8C-4D37-B562-B01D5C73CB7A}">
      <dgm:prSet/>
      <dgm:spPr/>
      <dgm:t>
        <a:bodyPr/>
        <a:lstStyle/>
        <a:p>
          <a:endParaRPr lang="ru-RU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932101-989E-4B2D-8E56-9598511FFCF4}">
      <dgm:prSet phldrT="[Текст]" custT="1"/>
      <dgm:spPr/>
      <dgm:t>
        <a:bodyPr/>
        <a:lstStyle/>
        <a:p>
          <a:pPr>
            <a:buNone/>
          </a:pPr>
          <a:r>
            <a:rPr lang="ru-RU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Предоставляет разработчикам API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8D5604-FBEB-446E-A6DF-1ED76382BC2E}" type="parTrans" cxnId="{F9CA2046-F4D9-4DF0-85F7-6809A192D7FE}">
      <dgm:prSet/>
      <dgm:spPr/>
      <dgm:t>
        <a:bodyPr/>
        <a:lstStyle/>
        <a:p>
          <a:endParaRPr lang="ru-RU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414A81-A9A6-43BB-ADBC-263BAAAF3B1E}" type="sibTrans" cxnId="{F9CA2046-F4D9-4DF0-85F7-6809A192D7FE}">
      <dgm:prSet/>
      <dgm:spPr/>
      <dgm:t>
        <a:bodyPr/>
        <a:lstStyle/>
        <a:p>
          <a:endParaRPr lang="ru-RU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34B6E7-465D-4382-A91A-56EFBAA5CC8B}">
      <dgm:prSet phldrT="[Текст]" custT="1"/>
      <dgm:spPr/>
      <dgm:t>
        <a:bodyPr/>
        <a:lstStyle/>
        <a:p>
          <a:pPr>
            <a:buNone/>
          </a:pPr>
          <a:r>
            <a: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Включает функциональность для миграций схемы базы данных</a:t>
          </a:r>
        </a:p>
      </dgm:t>
    </dgm:pt>
    <dgm:pt modelId="{97D961EA-9012-4E8F-9F82-5B7860F1CEFB}" type="parTrans" cxnId="{61870C09-FC91-461B-9F51-5A916F670D9A}">
      <dgm:prSet/>
      <dgm:spPr/>
      <dgm:t>
        <a:bodyPr/>
        <a:lstStyle/>
        <a:p>
          <a:endParaRPr lang="ru-RU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857783-2518-40C4-BE0A-3663B2C175C6}" type="sibTrans" cxnId="{61870C09-FC91-461B-9F51-5A916F670D9A}">
      <dgm:prSet/>
      <dgm:spPr/>
      <dgm:t>
        <a:bodyPr/>
        <a:lstStyle/>
        <a:p>
          <a:endParaRPr lang="ru-RU" sz="20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3FACFE-6D78-4EE0-97E1-BFC1736F1B18}" type="pres">
      <dgm:prSet presAssocID="{08AE80C8-3603-46E1-A5E3-520C8E33C369}" presName="CompostProcess" presStyleCnt="0">
        <dgm:presLayoutVars>
          <dgm:dir/>
          <dgm:resizeHandles val="exact"/>
        </dgm:presLayoutVars>
      </dgm:prSet>
      <dgm:spPr/>
    </dgm:pt>
    <dgm:pt modelId="{CA7FF36D-23DB-4872-AFB3-C09CA39EFF37}" type="pres">
      <dgm:prSet presAssocID="{08AE80C8-3603-46E1-A5E3-520C8E33C369}" presName="arrow" presStyleLbl="bgShp" presStyleIdx="0" presStyleCnt="1"/>
      <dgm:spPr/>
    </dgm:pt>
    <dgm:pt modelId="{C412820F-A462-49F9-9872-8F333865C75A}" type="pres">
      <dgm:prSet presAssocID="{08AE80C8-3603-46E1-A5E3-520C8E33C369}" presName="linearProcess" presStyleCnt="0"/>
      <dgm:spPr/>
    </dgm:pt>
    <dgm:pt modelId="{F09C5676-A23E-4FC5-97FE-09DF24DFA413}" type="pres">
      <dgm:prSet presAssocID="{A7E67F6D-D342-4759-89CA-A03AC8E51ED7}" presName="textNode" presStyleLbl="node1" presStyleIdx="0" presStyleCnt="3">
        <dgm:presLayoutVars>
          <dgm:bulletEnabled val="1"/>
        </dgm:presLayoutVars>
      </dgm:prSet>
      <dgm:spPr/>
    </dgm:pt>
    <dgm:pt modelId="{91D245C4-D444-4227-84FF-ADAB73FB3F1E}" type="pres">
      <dgm:prSet presAssocID="{9ACF8C2E-C372-4421-A480-61FBFE4ED54E}" presName="sibTrans" presStyleCnt="0"/>
      <dgm:spPr/>
    </dgm:pt>
    <dgm:pt modelId="{4D04B8E5-2D84-4228-BD2A-4EB9E5BD660B}" type="pres">
      <dgm:prSet presAssocID="{73932101-989E-4B2D-8E56-9598511FFCF4}" presName="textNode" presStyleLbl="node1" presStyleIdx="1" presStyleCnt="3">
        <dgm:presLayoutVars>
          <dgm:bulletEnabled val="1"/>
        </dgm:presLayoutVars>
      </dgm:prSet>
      <dgm:spPr/>
    </dgm:pt>
    <dgm:pt modelId="{617C8E32-2830-462A-8715-96D3164D442C}" type="pres">
      <dgm:prSet presAssocID="{1F414A81-A9A6-43BB-ADBC-263BAAAF3B1E}" presName="sibTrans" presStyleCnt="0"/>
      <dgm:spPr/>
    </dgm:pt>
    <dgm:pt modelId="{17B62ECA-34D0-4CFD-A6B6-76CFFAFFF4EF}" type="pres">
      <dgm:prSet presAssocID="{C634B6E7-465D-4382-A91A-56EFBAA5CC8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1870C09-FC91-461B-9F51-5A916F670D9A}" srcId="{08AE80C8-3603-46E1-A5E3-520C8E33C369}" destId="{C634B6E7-465D-4382-A91A-56EFBAA5CC8B}" srcOrd="2" destOrd="0" parTransId="{97D961EA-9012-4E8F-9F82-5B7860F1CEFB}" sibTransId="{6A857783-2518-40C4-BE0A-3663B2C175C6}"/>
    <dgm:cxn modelId="{F9CA2046-F4D9-4DF0-85F7-6809A192D7FE}" srcId="{08AE80C8-3603-46E1-A5E3-520C8E33C369}" destId="{73932101-989E-4B2D-8E56-9598511FFCF4}" srcOrd="1" destOrd="0" parTransId="{0D8D5604-FBEB-446E-A6DF-1ED76382BC2E}" sibTransId="{1F414A81-A9A6-43BB-ADBC-263BAAAF3B1E}"/>
    <dgm:cxn modelId="{4AB06358-39F2-4A43-B757-57C9791E8320}" type="presOf" srcId="{A7E67F6D-D342-4759-89CA-A03AC8E51ED7}" destId="{F09C5676-A23E-4FC5-97FE-09DF24DFA413}" srcOrd="0" destOrd="0" presId="urn:microsoft.com/office/officeart/2005/8/layout/hProcess9"/>
    <dgm:cxn modelId="{CD93E180-8A9F-421B-8DE4-B47B84A17469}" type="presOf" srcId="{73932101-989E-4B2D-8E56-9598511FFCF4}" destId="{4D04B8E5-2D84-4228-BD2A-4EB9E5BD660B}" srcOrd="0" destOrd="0" presId="urn:microsoft.com/office/officeart/2005/8/layout/hProcess9"/>
    <dgm:cxn modelId="{F08EAA92-AC7D-46C5-961D-2DEAB7AB5A31}" type="presOf" srcId="{C634B6E7-465D-4382-A91A-56EFBAA5CC8B}" destId="{17B62ECA-34D0-4CFD-A6B6-76CFFAFFF4EF}" srcOrd="0" destOrd="0" presId="urn:microsoft.com/office/officeart/2005/8/layout/hProcess9"/>
    <dgm:cxn modelId="{EF5F65A1-A138-4015-B7E0-D9798573DCD9}" type="presOf" srcId="{08AE80C8-3603-46E1-A5E3-520C8E33C369}" destId="{013FACFE-6D78-4EE0-97E1-BFC1736F1B18}" srcOrd="0" destOrd="0" presId="urn:microsoft.com/office/officeart/2005/8/layout/hProcess9"/>
    <dgm:cxn modelId="{A790A2C0-BA8C-4D37-B562-B01D5C73CB7A}" srcId="{08AE80C8-3603-46E1-A5E3-520C8E33C369}" destId="{A7E67F6D-D342-4759-89CA-A03AC8E51ED7}" srcOrd="0" destOrd="0" parTransId="{0E2F626F-C9E2-4570-BB2E-5D71D85E03ED}" sibTransId="{9ACF8C2E-C372-4421-A480-61FBFE4ED54E}"/>
    <dgm:cxn modelId="{C5606B41-7472-494A-AFEF-85F638970B55}" type="presParOf" srcId="{013FACFE-6D78-4EE0-97E1-BFC1736F1B18}" destId="{CA7FF36D-23DB-4872-AFB3-C09CA39EFF37}" srcOrd="0" destOrd="0" presId="urn:microsoft.com/office/officeart/2005/8/layout/hProcess9"/>
    <dgm:cxn modelId="{302C457D-7E44-4DF7-986B-0D73516A1D74}" type="presParOf" srcId="{013FACFE-6D78-4EE0-97E1-BFC1736F1B18}" destId="{C412820F-A462-49F9-9872-8F333865C75A}" srcOrd="1" destOrd="0" presId="urn:microsoft.com/office/officeart/2005/8/layout/hProcess9"/>
    <dgm:cxn modelId="{A4FE15F0-A41D-4D36-8F2C-F4548CC8BFAA}" type="presParOf" srcId="{C412820F-A462-49F9-9872-8F333865C75A}" destId="{F09C5676-A23E-4FC5-97FE-09DF24DFA413}" srcOrd="0" destOrd="0" presId="urn:microsoft.com/office/officeart/2005/8/layout/hProcess9"/>
    <dgm:cxn modelId="{28D5EE3F-039B-49D4-97CC-963CE437FBC7}" type="presParOf" srcId="{C412820F-A462-49F9-9872-8F333865C75A}" destId="{91D245C4-D444-4227-84FF-ADAB73FB3F1E}" srcOrd="1" destOrd="0" presId="urn:microsoft.com/office/officeart/2005/8/layout/hProcess9"/>
    <dgm:cxn modelId="{98407F0E-BC3C-4180-8DD9-714D0A07EA8F}" type="presParOf" srcId="{C412820F-A462-49F9-9872-8F333865C75A}" destId="{4D04B8E5-2D84-4228-BD2A-4EB9E5BD660B}" srcOrd="2" destOrd="0" presId="urn:microsoft.com/office/officeart/2005/8/layout/hProcess9"/>
    <dgm:cxn modelId="{2D775926-AF68-4160-9198-ED2446A15C97}" type="presParOf" srcId="{C412820F-A462-49F9-9872-8F333865C75A}" destId="{617C8E32-2830-462A-8715-96D3164D442C}" srcOrd="3" destOrd="0" presId="urn:microsoft.com/office/officeart/2005/8/layout/hProcess9"/>
    <dgm:cxn modelId="{A2F9478E-BF08-447A-8B1C-FBB06E4C04B1}" type="presParOf" srcId="{C412820F-A462-49F9-9872-8F333865C75A}" destId="{17B62ECA-34D0-4CFD-A6B6-76CFFAFFF4E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F48CAA-6458-4E56-82CE-549826491E9E}" type="doc">
      <dgm:prSet loTypeId="urn:microsoft.com/office/officeart/2008/layout/PictureStrips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F0DDCA4F-2215-4432-BD2A-C54F141BD3AB}">
      <dgm:prSet phldrT="[Текст]"/>
      <dgm:spPr/>
      <dgm:t>
        <a:bodyPr/>
        <a:lstStyle/>
        <a:p>
          <a:pPr>
            <a:buNone/>
          </a:pPr>
          <a:r>
            <a:rPr lang="ru-RU" dirty="0"/>
            <a:t>Google/Alphabet</a:t>
          </a:r>
        </a:p>
      </dgm:t>
    </dgm:pt>
    <dgm:pt modelId="{2C6DEEFA-2614-447F-A08A-A3877E0BEFC9}" type="parTrans" cxnId="{A0B2B3C3-AFB5-42C7-AB66-14F085244BB8}">
      <dgm:prSet/>
      <dgm:spPr/>
      <dgm:t>
        <a:bodyPr/>
        <a:lstStyle/>
        <a:p>
          <a:endParaRPr lang="ru-RU"/>
        </a:p>
      </dgm:t>
    </dgm:pt>
    <dgm:pt modelId="{530441B4-64C4-4DA3-BE1E-6AB080920E38}" type="sibTrans" cxnId="{A0B2B3C3-AFB5-42C7-AB66-14F085244BB8}">
      <dgm:prSet/>
      <dgm:spPr/>
      <dgm:t>
        <a:bodyPr/>
        <a:lstStyle/>
        <a:p>
          <a:endParaRPr lang="ru-RU"/>
        </a:p>
      </dgm:t>
    </dgm:pt>
    <dgm:pt modelId="{EFAA2E70-4296-4064-A0A3-CB06638F3DC7}">
      <dgm:prSet phldrT="[Текст]"/>
      <dgm:spPr/>
      <dgm:t>
        <a:bodyPr/>
        <a:lstStyle/>
        <a:p>
          <a:pPr>
            <a:buNone/>
          </a:pPr>
          <a:r>
            <a:rPr lang="ru-RU" dirty="0"/>
            <a:t>Фокус на масштабируемость и доступность</a:t>
          </a:r>
        </a:p>
      </dgm:t>
    </dgm:pt>
    <dgm:pt modelId="{783D1522-E2DE-4FE5-89C0-0B3339761677}" type="parTrans" cxnId="{4AD297CB-E53B-46F4-B539-BA8AD520540F}">
      <dgm:prSet/>
      <dgm:spPr/>
      <dgm:t>
        <a:bodyPr/>
        <a:lstStyle/>
        <a:p>
          <a:endParaRPr lang="ru-RU"/>
        </a:p>
      </dgm:t>
    </dgm:pt>
    <dgm:pt modelId="{F79B5984-3A08-4BE4-AE8F-8FF88D1BB2B8}" type="sibTrans" cxnId="{4AD297CB-E53B-46F4-B539-BA8AD520540F}">
      <dgm:prSet/>
      <dgm:spPr/>
      <dgm:t>
        <a:bodyPr/>
        <a:lstStyle/>
        <a:p>
          <a:endParaRPr lang="ru-RU"/>
        </a:p>
      </dgm:t>
    </dgm:pt>
    <dgm:pt modelId="{8E6E42F2-88A8-4E7F-B7C3-E37C0C6F5451}">
      <dgm:prSet phldrT="[Текст]"/>
      <dgm:spPr/>
      <dgm:t>
        <a:bodyPr/>
        <a:lstStyle/>
        <a:p>
          <a:pPr>
            <a:buNone/>
          </a:pPr>
          <a:r>
            <a:rPr lang="ru-RU" dirty="0"/>
            <a:t>Кастомные фреймворки и библиотеки</a:t>
          </a:r>
        </a:p>
      </dgm:t>
    </dgm:pt>
    <dgm:pt modelId="{48994C38-7410-4C03-9F5E-E15D648BA197}" type="parTrans" cxnId="{DDB89097-F65A-4FB8-ABA8-846E892D5D7E}">
      <dgm:prSet/>
      <dgm:spPr/>
      <dgm:t>
        <a:bodyPr/>
        <a:lstStyle/>
        <a:p>
          <a:endParaRPr lang="ru-RU"/>
        </a:p>
      </dgm:t>
    </dgm:pt>
    <dgm:pt modelId="{1A6FA00A-9717-4A45-BE90-73C352917A1B}" type="sibTrans" cxnId="{DDB89097-F65A-4FB8-ABA8-846E892D5D7E}">
      <dgm:prSet/>
      <dgm:spPr/>
      <dgm:t>
        <a:bodyPr/>
        <a:lstStyle/>
        <a:p>
          <a:endParaRPr lang="ru-RU"/>
        </a:p>
      </dgm:t>
    </dgm:pt>
    <dgm:pt modelId="{9EA9393E-E74E-4FB1-9B86-7C9368620344}">
      <dgm:prSet phldrT="[Текст]"/>
      <dgm:spPr/>
      <dgm:t>
        <a:bodyPr/>
        <a:lstStyle/>
        <a:p>
          <a:pPr>
            <a:buNone/>
          </a:pPr>
          <a:r>
            <a:rPr lang="ru-RU" dirty="0"/>
            <a:t>Meta/Facebook </a:t>
          </a:r>
        </a:p>
      </dgm:t>
    </dgm:pt>
    <dgm:pt modelId="{0ECB371E-3ACC-4581-88D9-7EE69FA8EAD5}" type="parTrans" cxnId="{F533A78A-FFBE-42CD-8E84-39B52AA9E541}">
      <dgm:prSet/>
      <dgm:spPr/>
      <dgm:t>
        <a:bodyPr/>
        <a:lstStyle/>
        <a:p>
          <a:endParaRPr lang="ru-RU"/>
        </a:p>
      </dgm:t>
    </dgm:pt>
    <dgm:pt modelId="{0A3700AF-ADBA-4EE3-B806-8D7779D00231}" type="sibTrans" cxnId="{F533A78A-FFBE-42CD-8E84-39B52AA9E541}">
      <dgm:prSet/>
      <dgm:spPr/>
      <dgm:t>
        <a:bodyPr/>
        <a:lstStyle/>
        <a:p>
          <a:endParaRPr lang="ru-RU"/>
        </a:p>
      </dgm:t>
    </dgm:pt>
    <dgm:pt modelId="{B33225F5-5939-4CBB-B3CC-DADE7845983E}">
      <dgm:prSet phldrT="[Текст]"/>
      <dgm:spPr/>
      <dgm:t>
        <a:bodyPr/>
        <a:lstStyle/>
        <a:p>
          <a:pPr>
            <a:buNone/>
          </a:pPr>
          <a:r>
            <a:rPr lang="ru-RU" dirty="0"/>
            <a:t>Горизонтальное шардирование</a:t>
          </a:r>
        </a:p>
      </dgm:t>
    </dgm:pt>
    <dgm:pt modelId="{9A63B43D-8714-44A0-8136-212C63B5D8C0}" type="parTrans" cxnId="{01D4AF7E-E062-43C9-BA8A-E339E2C43ACC}">
      <dgm:prSet/>
      <dgm:spPr/>
      <dgm:t>
        <a:bodyPr/>
        <a:lstStyle/>
        <a:p>
          <a:endParaRPr lang="ru-RU"/>
        </a:p>
      </dgm:t>
    </dgm:pt>
    <dgm:pt modelId="{9B0A43FA-05F6-4D5B-BB48-D7E0BD11B3BC}" type="sibTrans" cxnId="{01D4AF7E-E062-43C9-BA8A-E339E2C43ACC}">
      <dgm:prSet/>
      <dgm:spPr/>
      <dgm:t>
        <a:bodyPr/>
        <a:lstStyle/>
        <a:p>
          <a:endParaRPr lang="ru-RU"/>
        </a:p>
      </dgm:t>
    </dgm:pt>
    <dgm:pt modelId="{AFE89EDB-35CA-43DD-83AD-52E4C6B34C94}">
      <dgm:prSet phldrT="[Текст]"/>
      <dgm:spPr/>
      <dgm:t>
        <a:bodyPr/>
        <a:lstStyle/>
        <a:p>
          <a:pPr>
            <a:buNone/>
          </a:pPr>
          <a:r>
            <a:rPr lang="ru-RU" dirty="0"/>
            <a:t>Специализированные слои доступа</a:t>
          </a:r>
        </a:p>
      </dgm:t>
    </dgm:pt>
    <dgm:pt modelId="{52C34B0B-7725-4B02-B432-E37737CED9CB}" type="parTrans" cxnId="{9F0AEF7F-6AB7-4D8D-9577-60711AA26599}">
      <dgm:prSet/>
      <dgm:spPr/>
      <dgm:t>
        <a:bodyPr/>
        <a:lstStyle/>
        <a:p>
          <a:endParaRPr lang="ru-RU"/>
        </a:p>
      </dgm:t>
    </dgm:pt>
    <dgm:pt modelId="{0FBF0D76-0AEB-4949-A2FB-C305E5D76C65}" type="sibTrans" cxnId="{9F0AEF7F-6AB7-4D8D-9577-60711AA26599}">
      <dgm:prSet/>
      <dgm:spPr/>
      <dgm:t>
        <a:bodyPr/>
        <a:lstStyle/>
        <a:p>
          <a:endParaRPr lang="ru-RU"/>
        </a:p>
      </dgm:t>
    </dgm:pt>
    <dgm:pt modelId="{0E6B82A3-047F-4B0D-8CB6-D4B382EFFCAF}">
      <dgm:prSet phldrT="[Текст]"/>
      <dgm:spPr/>
      <dgm:t>
        <a:bodyPr/>
        <a:lstStyle/>
        <a:p>
          <a:pPr>
            <a:buNone/>
          </a:pPr>
          <a:r>
            <a:rPr lang="ru-RU" dirty="0"/>
            <a:t>Amazon </a:t>
          </a:r>
        </a:p>
      </dgm:t>
    </dgm:pt>
    <dgm:pt modelId="{A5A5700D-6E73-4FDA-B155-716769E11E35}" type="parTrans" cxnId="{7B512D8C-CA4F-4F50-B40B-68A097FD7D5B}">
      <dgm:prSet/>
      <dgm:spPr/>
      <dgm:t>
        <a:bodyPr/>
        <a:lstStyle/>
        <a:p>
          <a:endParaRPr lang="ru-RU"/>
        </a:p>
      </dgm:t>
    </dgm:pt>
    <dgm:pt modelId="{51353FB7-F4BA-42B7-AADC-34911481B548}" type="sibTrans" cxnId="{7B512D8C-CA4F-4F50-B40B-68A097FD7D5B}">
      <dgm:prSet/>
      <dgm:spPr/>
      <dgm:t>
        <a:bodyPr/>
        <a:lstStyle/>
        <a:p>
          <a:endParaRPr lang="ru-RU"/>
        </a:p>
      </dgm:t>
    </dgm:pt>
    <dgm:pt modelId="{A114F0B3-6A67-4DE9-AC53-C14CAA431FA7}">
      <dgm:prSet phldrT="[Текст]"/>
      <dgm:spPr/>
      <dgm:t>
        <a:bodyPr/>
        <a:lstStyle/>
        <a:p>
          <a:pPr>
            <a:buNone/>
          </a:pPr>
          <a:r>
            <a:rPr lang="ru-RU" dirty="0"/>
            <a:t>Полиглотное хранение (Polyglot Persistence)</a:t>
          </a:r>
        </a:p>
      </dgm:t>
    </dgm:pt>
    <dgm:pt modelId="{9298AEA5-DB63-482C-B446-E3EB87CAFA47}" type="parTrans" cxnId="{8FEBDCC9-693C-4B32-9A77-67835BBB63E4}">
      <dgm:prSet/>
      <dgm:spPr/>
      <dgm:t>
        <a:bodyPr/>
        <a:lstStyle/>
        <a:p>
          <a:endParaRPr lang="ru-RU"/>
        </a:p>
      </dgm:t>
    </dgm:pt>
    <dgm:pt modelId="{1FCD81C0-98A1-4958-8075-E40FF7052F5B}" type="sibTrans" cxnId="{8FEBDCC9-693C-4B32-9A77-67835BBB63E4}">
      <dgm:prSet/>
      <dgm:spPr/>
      <dgm:t>
        <a:bodyPr/>
        <a:lstStyle/>
        <a:p>
          <a:endParaRPr lang="ru-RU"/>
        </a:p>
      </dgm:t>
    </dgm:pt>
    <dgm:pt modelId="{304AEA23-558E-4FE3-8FFC-AE25D4FC239E}">
      <dgm:prSet phldrT="[Текст]"/>
      <dgm:spPr/>
      <dgm:t>
        <a:bodyPr/>
        <a:lstStyle/>
        <a:p>
          <a:pPr>
            <a:buNone/>
          </a:pPr>
          <a:r>
            <a:rPr lang="ru-RU" dirty="0"/>
            <a:t>Проектирование под NoSQL</a:t>
          </a:r>
        </a:p>
      </dgm:t>
    </dgm:pt>
    <dgm:pt modelId="{0DF74363-C98C-4CF3-A85D-32A0F787CD3E}" type="parTrans" cxnId="{71269D98-8F57-41B5-A6FD-EBD3E37D7C7D}">
      <dgm:prSet/>
      <dgm:spPr/>
      <dgm:t>
        <a:bodyPr/>
        <a:lstStyle/>
        <a:p>
          <a:endParaRPr lang="ru-RU"/>
        </a:p>
      </dgm:t>
    </dgm:pt>
    <dgm:pt modelId="{49ADA4AD-2430-404B-9C29-22AFBD206BDC}" type="sibTrans" cxnId="{71269D98-8F57-41B5-A6FD-EBD3E37D7C7D}">
      <dgm:prSet/>
      <dgm:spPr/>
      <dgm:t>
        <a:bodyPr/>
        <a:lstStyle/>
        <a:p>
          <a:endParaRPr lang="ru-RU"/>
        </a:p>
      </dgm:t>
    </dgm:pt>
    <dgm:pt modelId="{66EAC034-4C64-4578-8F55-8E54FEAF0C52}">
      <dgm:prSet phldrT="[Текст]"/>
      <dgm:spPr/>
      <dgm:t>
        <a:bodyPr/>
        <a:lstStyle/>
        <a:p>
          <a:pPr>
            <a:buNone/>
          </a:pPr>
          <a:r>
            <a:rPr lang="ru-RU" dirty="0"/>
            <a:t>Моделирование под конкретную СУБД</a:t>
          </a:r>
        </a:p>
      </dgm:t>
    </dgm:pt>
    <dgm:pt modelId="{3DB3303C-4FCD-41E7-8A54-594EE9FF5D2B}" type="parTrans" cxnId="{7D4319C7-97B6-4EC7-8686-6F2F6D7B4131}">
      <dgm:prSet/>
      <dgm:spPr/>
      <dgm:t>
        <a:bodyPr/>
        <a:lstStyle/>
        <a:p>
          <a:endParaRPr lang="ru-RU"/>
        </a:p>
      </dgm:t>
    </dgm:pt>
    <dgm:pt modelId="{2AAF81BA-ECAF-4FED-BD47-E8CDBDA1C276}" type="sibTrans" cxnId="{7D4319C7-97B6-4EC7-8686-6F2F6D7B4131}">
      <dgm:prSet/>
      <dgm:spPr/>
      <dgm:t>
        <a:bodyPr/>
        <a:lstStyle/>
        <a:p>
          <a:endParaRPr lang="ru-RU"/>
        </a:p>
      </dgm:t>
    </dgm:pt>
    <dgm:pt modelId="{96AF819F-7F21-4BAE-8B4A-9C667BEA172F}">
      <dgm:prSet phldrT="[Текст]"/>
      <dgm:spPr/>
      <dgm:t>
        <a:bodyPr/>
        <a:lstStyle/>
        <a:p>
          <a:pPr>
            <a:buNone/>
          </a:pPr>
          <a:r>
            <a:rPr lang="ru-RU"/>
            <a:t>Пример принципа</a:t>
          </a:r>
          <a:endParaRPr lang="ru-RU" dirty="0"/>
        </a:p>
      </dgm:t>
    </dgm:pt>
    <dgm:pt modelId="{15B21C6D-A766-42BC-B5D9-116B7E6A7759}" type="parTrans" cxnId="{0C75CE59-B2AD-475C-B8B5-5A8D72327D2B}">
      <dgm:prSet/>
      <dgm:spPr/>
      <dgm:t>
        <a:bodyPr/>
        <a:lstStyle/>
        <a:p>
          <a:endParaRPr lang="ru-RU"/>
        </a:p>
      </dgm:t>
    </dgm:pt>
    <dgm:pt modelId="{FA7EEDA7-2DF4-4E3A-8F69-88920F162F27}" type="sibTrans" cxnId="{0C75CE59-B2AD-475C-B8B5-5A8D72327D2B}">
      <dgm:prSet/>
      <dgm:spPr/>
      <dgm:t>
        <a:bodyPr/>
        <a:lstStyle/>
        <a:p>
          <a:endParaRPr lang="ru-RU"/>
        </a:p>
      </dgm:t>
    </dgm:pt>
    <dgm:pt modelId="{47988F06-8E74-46A9-8701-A2F3C87C5198}">
      <dgm:prSet phldrT="[Текст]"/>
      <dgm:spPr/>
      <dgm:t>
        <a:bodyPr/>
        <a:lstStyle/>
        <a:p>
          <a:pPr>
            <a:buNone/>
          </a:pPr>
          <a:r>
            <a:rPr lang="ru-RU" dirty="0"/>
            <a:t>Внутренние фреймворки (например, Ent для Go)</a:t>
          </a:r>
        </a:p>
      </dgm:t>
    </dgm:pt>
    <dgm:pt modelId="{12A84789-0CD2-4340-85C7-762FF67DEFFD}" type="parTrans" cxnId="{B210D133-9171-40B9-9362-6462AF04D26A}">
      <dgm:prSet/>
      <dgm:spPr/>
      <dgm:t>
        <a:bodyPr/>
        <a:lstStyle/>
        <a:p>
          <a:endParaRPr lang="ru-RU"/>
        </a:p>
      </dgm:t>
    </dgm:pt>
    <dgm:pt modelId="{399822C9-448C-4509-9862-AF15546228AE}" type="sibTrans" cxnId="{B210D133-9171-40B9-9362-6462AF04D26A}">
      <dgm:prSet/>
      <dgm:spPr/>
      <dgm:t>
        <a:bodyPr/>
        <a:lstStyle/>
        <a:p>
          <a:endParaRPr lang="ru-RU"/>
        </a:p>
      </dgm:t>
    </dgm:pt>
    <dgm:pt modelId="{6A8C5029-87AE-4F84-B7DD-FE8F056704B5}">
      <dgm:prSet phldrT="[Текст]"/>
      <dgm:spPr/>
      <dgm:t>
        <a:bodyPr/>
        <a:lstStyle/>
        <a:p>
          <a:pPr>
            <a:buNone/>
          </a:pPr>
          <a:r>
            <a:rPr lang="ru-RU"/>
            <a:t>Пример принципа</a:t>
          </a:r>
          <a:endParaRPr lang="ru-RU" dirty="0"/>
        </a:p>
      </dgm:t>
    </dgm:pt>
    <dgm:pt modelId="{CB233A61-9C30-4366-A2FB-08ED2E8F2E4D}" type="parTrans" cxnId="{100A0646-5CD3-4FAE-9FAE-538CBDCF7B16}">
      <dgm:prSet/>
      <dgm:spPr/>
      <dgm:t>
        <a:bodyPr/>
        <a:lstStyle/>
        <a:p>
          <a:endParaRPr lang="ru-RU"/>
        </a:p>
      </dgm:t>
    </dgm:pt>
    <dgm:pt modelId="{3EF4F581-7F3E-479F-BA8E-E37A7C6BCD87}" type="sibTrans" cxnId="{100A0646-5CD3-4FAE-9FAE-538CBDCF7B16}">
      <dgm:prSet/>
      <dgm:spPr/>
      <dgm:t>
        <a:bodyPr/>
        <a:lstStyle/>
        <a:p>
          <a:endParaRPr lang="ru-RU"/>
        </a:p>
      </dgm:t>
    </dgm:pt>
    <dgm:pt modelId="{2E67B10E-1A98-4F24-AB17-52CBD10394FD}">
      <dgm:prSet phldrT="[Текст]"/>
      <dgm:spPr/>
      <dgm:t>
        <a:bodyPr/>
        <a:lstStyle/>
        <a:p>
          <a:pPr>
            <a:buNone/>
          </a:pPr>
          <a:r>
            <a:rPr lang="ru-RU" dirty="0"/>
            <a:t>Микросервисы и ограниченный контекст</a:t>
          </a:r>
        </a:p>
      </dgm:t>
    </dgm:pt>
    <dgm:pt modelId="{C7F42733-813B-453F-B0C4-D4278B2CFA77}" type="parTrans" cxnId="{67DD6FD4-3CC6-43C4-B9D0-02E844B5C225}">
      <dgm:prSet/>
      <dgm:spPr/>
      <dgm:t>
        <a:bodyPr/>
        <a:lstStyle/>
        <a:p>
          <a:endParaRPr lang="ru-RU"/>
        </a:p>
      </dgm:t>
    </dgm:pt>
    <dgm:pt modelId="{83AC104B-146C-4A15-B2D3-B30DB1D702AA}" type="sibTrans" cxnId="{67DD6FD4-3CC6-43C4-B9D0-02E844B5C225}">
      <dgm:prSet/>
      <dgm:spPr/>
      <dgm:t>
        <a:bodyPr/>
        <a:lstStyle/>
        <a:p>
          <a:endParaRPr lang="ru-RU"/>
        </a:p>
      </dgm:t>
    </dgm:pt>
    <dgm:pt modelId="{136F421C-518F-4EC1-A42E-39C0DA40A29C}">
      <dgm:prSet phldrT="[Текст]"/>
      <dgm:spPr/>
      <dgm:t>
        <a:bodyPr/>
        <a:lstStyle/>
        <a:p>
          <a:pPr>
            <a:buNone/>
          </a:pPr>
          <a:r>
            <a:rPr lang="ru-RU" dirty="0"/>
            <a:t>Пример принципа</a:t>
          </a:r>
        </a:p>
      </dgm:t>
    </dgm:pt>
    <dgm:pt modelId="{D5C2119D-09EA-4FE6-9AC2-71B12757DBBC}" type="parTrans" cxnId="{DC9C24AC-9BA7-4C53-B40F-348F0358F38D}">
      <dgm:prSet/>
      <dgm:spPr/>
      <dgm:t>
        <a:bodyPr/>
        <a:lstStyle/>
        <a:p>
          <a:endParaRPr lang="ru-RU"/>
        </a:p>
      </dgm:t>
    </dgm:pt>
    <dgm:pt modelId="{0BB10889-FEAE-44C3-B661-E0BAADC7C76C}" type="sibTrans" cxnId="{DC9C24AC-9BA7-4C53-B40F-348F0358F38D}">
      <dgm:prSet/>
      <dgm:spPr/>
      <dgm:t>
        <a:bodyPr/>
        <a:lstStyle/>
        <a:p>
          <a:endParaRPr lang="ru-RU"/>
        </a:p>
      </dgm:t>
    </dgm:pt>
    <dgm:pt modelId="{75A85281-BA4E-4E57-ADEF-72A2A49A90CD}" type="pres">
      <dgm:prSet presAssocID="{33F48CAA-6458-4E56-82CE-549826491E9E}" presName="Name0" presStyleCnt="0">
        <dgm:presLayoutVars>
          <dgm:dir/>
          <dgm:resizeHandles val="exact"/>
        </dgm:presLayoutVars>
      </dgm:prSet>
      <dgm:spPr/>
    </dgm:pt>
    <dgm:pt modelId="{409CE046-4ADB-4A54-952D-5A76DE27EAC5}" type="pres">
      <dgm:prSet presAssocID="{F0DDCA4F-2215-4432-BD2A-C54F141BD3AB}" presName="composite" presStyleCnt="0"/>
      <dgm:spPr/>
    </dgm:pt>
    <dgm:pt modelId="{BB9BB2CB-4FCA-4914-A850-5223ABC12147}" type="pres">
      <dgm:prSet presAssocID="{F0DDCA4F-2215-4432-BD2A-C54F141BD3AB}" presName="rect1" presStyleLbl="trAlignAcc1" presStyleIdx="0" presStyleCnt="3">
        <dgm:presLayoutVars>
          <dgm:bulletEnabled val="1"/>
        </dgm:presLayoutVars>
      </dgm:prSet>
      <dgm:spPr/>
    </dgm:pt>
    <dgm:pt modelId="{56B5D486-41DE-450D-BADF-F9190458CFDF}" type="pres">
      <dgm:prSet presAssocID="{F0DDCA4F-2215-4432-BD2A-C54F141BD3AB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C9B2F251-1736-421D-A515-9CCAA34A79C9}" type="pres">
      <dgm:prSet presAssocID="{530441B4-64C4-4DA3-BE1E-6AB080920E38}" presName="sibTrans" presStyleCnt="0"/>
      <dgm:spPr/>
    </dgm:pt>
    <dgm:pt modelId="{DB3201F9-60FE-4DE6-9C2B-9677BB11F6DF}" type="pres">
      <dgm:prSet presAssocID="{9EA9393E-E74E-4FB1-9B86-7C9368620344}" presName="composite" presStyleCnt="0"/>
      <dgm:spPr/>
    </dgm:pt>
    <dgm:pt modelId="{A5BA2F2B-3824-4305-AA1B-C3BBD00EC11A}" type="pres">
      <dgm:prSet presAssocID="{9EA9393E-E74E-4FB1-9B86-7C9368620344}" presName="rect1" presStyleLbl="trAlignAcc1" presStyleIdx="1" presStyleCnt="3">
        <dgm:presLayoutVars>
          <dgm:bulletEnabled val="1"/>
        </dgm:presLayoutVars>
      </dgm:prSet>
      <dgm:spPr/>
    </dgm:pt>
    <dgm:pt modelId="{FBF1233B-834B-47C0-A5AA-A6563867BDF6}" type="pres">
      <dgm:prSet presAssocID="{9EA9393E-E74E-4FB1-9B86-7C9368620344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Фрагменты головоломки"/>
        </a:ext>
      </dgm:extLst>
    </dgm:pt>
    <dgm:pt modelId="{8A8DB575-EB03-41FC-94AD-D8C0C073E962}" type="pres">
      <dgm:prSet presAssocID="{0A3700AF-ADBA-4EE3-B806-8D7779D00231}" presName="sibTrans" presStyleCnt="0"/>
      <dgm:spPr/>
    </dgm:pt>
    <dgm:pt modelId="{CBD65C25-3E81-4C7C-9AB7-81287344E712}" type="pres">
      <dgm:prSet presAssocID="{0E6B82A3-047F-4B0D-8CB6-D4B382EFFCAF}" presName="composite" presStyleCnt="0"/>
      <dgm:spPr/>
    </dgm:pt>
    <dgm:pt modelId="{58A64726-A57B-41CA-BE9F-A5256CFE0639}" type="pres">
      <dgm:prSet presAssocID="{0E6B82A3-047F-4B0D-8CB6-D4B382EFFCAF}" presName="rect1" presStyleLbl="trAlignAcc1" presStyleIdx="2" presStyleCnt="3">
        <dgm:presLayoutVars>
          <dgm:bulletEnabled val="1"/>
        </dgm:presLayoutVars>
      </dgm:prSet>
      <dgm:spPr/>
    </dgm:pt>
    <dgm:pt modelId="{1D1EC6FE-F92D-4A68-8A78-40C1FCBB2E1C}" type="pres">
      <dgm:prSet presAssocID="{0E6B82A3-047F-4B0D-8CB6-D4B382EFFCAF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Подключения"/>
        </a:ext>
      </dgm:extLst>
    </dgm:pt>
  </dgm:ptLst>
  <dgm:cxnLst>
    <dgm:cxn modelId="{6089071D-72CB-4C80-AEA2-E8A52A8662C5}" type="presOf" srcId="{AFE89EDB-35CA-43DD-83AD-52E4C6B34C94}" destId="{A5BA2F2B-3824-4305-AA1B-C3BBD00EC11A}" srcOrd="0" destOrd="2" presId="urn:microsoft.com/office/officeart/2008/layout/PictureStrips"/>
    <dgm:cxn modelId="{B210D133-9171-40B9-9362-6462AF04D26A}" srcId="{9EA9393E-E74E-4FB1-9B86-7C9368620344}" destId="{47988F06-8E74-46A9-8701-A2F3C87C5198}" srcOrd="2" destOrd="0" parTransId="{12A84789-0CD2-4340-85C7-762FF67DEFFD}" sibTransId="{399822C9-448C-4509-9862-AF15546228AE}"/>
    <dgm:cxn modelId="{BC268234-990E-436F-A87B-F07C96586CC7}" type="presOf" srcId="{F0DDCA4F-2215-4432-BD2A-C54F141BD3AB}" destId="{BB9BB2CB-4FCA-4914-A850-5223ABC12147}" srcOrd="0" destOrd="0" presId="urn:microsoft.com/office/officeart/2008/layout/PictureStrips"/>
    <dgm:cxn modelId="{96DD4637-1269-4ACC-8067-6E54EF845036}" type="presOf" srcId="{8E6E42F2-88A8-4E7F-B7C3-E37C0C6F5451}" destId="{BB9BB2CB-4FCA-4914-A850-5223ABC12147}" srcOrd="0" destOrd="2" presId="urn:microsoft.com/office/officeart/2008/layout/PictureStrips"/>
    <dgm:cxn modelId="{100A0646-5CD3-4FAE-9FAE-538CBDCF7B16}" srcId="{9EA9393E-E74E-4FB1-9B86-7C9368620344}" destId="{6A8C5029-87AE-4F84-B7DD-FE8F056704B5}" srcOrd="3" destOrd="0" parTransId="{CB233A61-9C30-4366-A2FB-08ED2E8F2E4D}" sibTransId="{3EF4F581-7F3E-479F-BA8E-E37A7C6BCD87}"/>
    <dgm:cxn modelId="{EF082866-0EAA-41CB-9AB5-3E6E5804B24F}" type="presOf" srcId="{96AF819F-7F21-4BAE-8B4A-9C667BEA172F}" destId="{BB9BB2CB-4FCA-4914-A850-5223ABC12147}" srcOrd="0" destOrd="4" presId="urn:microsoft.com/office/officeart/2008/layout/PictureStrips"/>
    <dgm:cxn modelId="{4A225946-58E2-47E0-828E-80CF4094FE75}" type="presOf" srcId="{A114F0B3-6A67-4DE9-AC53-C14CAA431FA7}" destId="{58A64726-A57B-41CA-BE9F-A5256CFE0639}" srcOrd="0" destOrd="1" presId="urn:microsoft.com/office/officeart/2008/layout/PictureStrips"/>
    <dgm:cxn modelId="{D956C86C-C5C4-4FDA-8AEC-F6F4D0FBF156}" type="presOf" srcId="{EFAA2E70-4296-4064-A0A3-CB06638F3DC7}" destId="{BB9BB2CB-4FCA-4914-A850-5223ABC12147}" srcOrd="0" destOrd="1" presId="urn:microsoft.com/office/officeart/2008/layout/PictureStrips"/>
    <dgm:cxn modelId="{1E67FA76-1D4E-4127-84AA-C1B21407F8D4}" type="presOf" srcId="{0E6B82A3-047F-4B0D-8CB6-D4B382EFFCAF}" destId="{58A64726-A57B-41CA-BE9F-A5256CFE0639}" srcOrd="0" destOrd="0" presId="urn:microsoft.com/office/officeart/2008/layout/PictureStrips"/>
    <dgm:cxn modelId="{0C75CE59-B2AD-475C-B8B5-5A8D72327D2B}" srcId="{F0DDCA4F-2215-4432-BD2A-C54F141BD3AB}" destId="{96AF819F-7F21-4BAE-8B4A-9C667BEA172F}" srcOrd="3" destOrd="0" parTransId="{15B21C6D-A766-42BC-B5D9-116B7E6A7759}" sibTransId="{FA7EEDA7-2DF4-4E3A-8F69-88920F162F27}"/>
    <dgm:cxn modelId="{01D4AF7E-E062-43C9-BA8A-E339E2C43ACC}" srcId="{9EA9393E-E74E-4FB1-9B86-7C9368620344}" destId="{B33225F5-5939-4CBB-B3CC-DADE7845983E}" srcOrd="0" destOrd="0" parTransId="{9A63B43D-8714-44A0-8136-212C63B5D8C0}" sibTransId="{9B0A43FA-05F6-4D5B-BB48-D7E0BD11B3BC}"/>
    <dgm:cxn modelId="{9F0AEF7F-6AB7-4D8D-9577-60711AA26599}" srcId="{9EA9393E-E74E-4FB1-9B86-7C9368620344}" destId="{AFE89EDB-35CA-43DD-83AD-52E4C6B34C94}" srcOrd="1" destOrd="0" parTransId="{52C34B0B-7725-4B02-B432-E37737CED9CB}" sibTransId="{0FBF0D76-0AEB-4949-A2FB-C305E5D76C65}"/>
    <dgm:cxn modelId="{F533A78A-FFBE-42CD-8E84-39B52AA9E541}" srcId="{33F48CAA-6458-4E56-82CE-549826491E9E}" destId="{9EA9393E-E74E-4FB1-9B86-7C9368620344}" srcOrd="1" destOrd="0" parTransId="{0ECB371E-3ACC-4581-88D9-7EE69FA8EAD5}" sibTransId="{0A3700AF-ADBA-4EE3-B806-8D7779D00231}"/>
    <dgm:cxn modelId="{7B512D8C-CA4F-4F50-B40B-68A097FD7D5B}" srcId="{33F48CAA-6458-4E56-82CE-549826491E9E}" destId="{0E6B82A3-047F-4B0D-8CB6-D4B382EFFCAF}" srcOrd="2" destOrd="0" parTransId="{A5A5700D-6E73-4FDA-B155-716769E11E35}" sibTransId="{51353FB7-F4BA-42B7-AADC-34911481B548}"/>
    <dgm:cxn modelId="{E7ACC092-0BA6-4331-BC02-668207F3E39C}" type="presOf" srcId="{6A8C5029-87AE-4F84-B7DD-FE8F056704B5}" destId="{A5BA2F2B-3824-4305-AA1B-C3BBD00EC11A}" srcOrd="0" destOrd="4" presId="urn:microsoft.com/office/officeart/2008/layout/PictureStrips"/>
    <dgm:cxn modelId="{DDB89097-F65A-4FB8-ABA8-846E892D5D7E}" srcId="{F0DDCA4F-2215-4432-BD2A-C54F141BD3AB}" destId="{8E6E42F2-88A8-4E7F-B7C3-E37C0C6F5451}" srcOrd="1" destOrd="0" parTransId="{48994C38-7410-4C03-9F5E-E15D648BA197}" sibTransId="{1A6FA00A-9717-4A45-BE90-73C352917A1B}"/>
    <dgm:cxn modelId="{71269D98-8F57-41B5-A6FD-EBD3E37D7C7D}" srcId="{0E6B82A3-047F-4B0D-8CB6-D4B382EFFCAF}" destId="{304AEA23-558E-4FE3-8FFC-AE25D4FC239E}" srcOrd="1" destOrd="0" parTransId="{0DF74363-C98C-4CF3-A85D-32A0F787CD3E}" sibTransId="{49ADA4AD-2430-404B-9C29-22AFBD206BDC}"/>
    <dgm:cxn modelId="{DC9C24AC-9BA7-4C53-B40F-348F0358F38D}" srcId="{0E6B82A3-047F-4B0D-8CB6-D4B382EFFCAF}" destId="{136F421C-518F-4EC1-A42E-39C0DA40A29C}" srcOrd="3" destOrd="0" parTransId="{D5C2119D-09EA-4FE6-9AC2-71B12757DBBC}" sibTransId="{0BB10889-FEAE-44C3-B661-E0BAADC7C76C}"/>
    <dgm:cxn modelId="{34664BAC-86CE-4C03-8A8E-787DC4090C23}" type="presOf" srcId="{47988F06-8E74-46A9-8701-A2F3C87C5198}" destId="{A5BA2F2B-3824-4305-AA1B-C3BBD00EC11A}" srcOrd="0" destOrd="3" presId="urn:microsoft.com/office/officeart/2008/layout/PictureStrips"/>
    <dgm:cxn modelId="{426835BE-29CB-43E8-B8CB-A279D908315A}" type="presOf" srcId="{66EAC034-4C64-4578-8F55-8E54FEAF0C52}" destId="{BB9BB2CB-4FCA-4914-A850-5223ABC12147}" srcOrd="0" destOrd="3" presId="urn:microsoft.com/office/officeart/2008/layout/PictureStrips"/>
    <dgm:cxn modelId="{A0B2B3C3-AFB5-42C7-AB66-14F085244BB8}" srcId="{33F48CAA-6458-4E56-82CE-549826491E9E}" destId="{F0DDCA4F-2215-4432-BD2A-C54F141BD3AB}" srcOrd="0" destOrd="0" parTransId="{2C6DEEFA-2614-447F-A08A-A3877E0BEFC9}" sibTransId="{530441B4-64C4-4DA3-BE1E-6AB080920E38}"/>
    <dgm:cxn modelId="{7D4319C7-97B6-4EC7-8686-6F2F6D7B4131}" srcId="{F0DDCA4F-2215-4432-BD2A-C54F141BD3AB}" destId="{66EAC034-4C64-4578-8F55-8E54FEAF0C52}" srcOrd="2" destOrd="0" parTransId="{3DB3303C-4FCD-41E7-8A54-594EE9FF5D2B}" sibTransId="{2AAF81BA-ECAF-4FED-BD47-E8CDBDA1C276}"/>
    <dgm:cxn modelId="{8FEBDCC9-693C-4B32-9A77-67835BBB63E4}" srcId="{0E6B82A3-047F-4B0D-8CB6-D4B382EFFCAF}" destId="{A114F0B3-6A67-4DE9-AC53-C14CAA431FA7}" srcOrd="0" destOrd="0" parTransId="{9298AEA5-DB63-482C-B446-E3EB87CAFA47}" sibTransId="{1FCD81C0-98A1-4958-8075-E40FF7052F5B}"/>
    <dgm:cxn modelId="{4AD297CB-E53B-46F4-B539-BA8AD520540F}" srcId="{F0DDCA4F-2215-4432-BD2A-C54F141BD3AB}" destId="{EFAA2E70-4296-4064-A0A3-CB06638F3DC7}" srcOrd="0" destOrd="0" parTransId="{783D1522-E2DE-4FE5-89C0-0B3339761677}" sibTransId="{F79B5984-3A08-4BE4-AE8F-8FF88D1BB2B8}"/>
    <dgm:cxn modelId="{67DD6FD4-3CC6-43C4-B9D0-02E844B5C225}" srcId="{0E6B82A3-047F-4B0D-8CB6-D4B382EFFCAF}" destId="{2E67B10E-1A98-4F24-AB17-52CBD10394FD}" srcOrd="2" destOrd="0" parTransId="{C7F42733-813B-453F-B0C4-D4278B2CFA77}" sibTransId="{83AC104B-146C-4A15-B2D3-B30DB1D702AA}"/>
    <dgm:cxn modelId="{78A16BDF-66D9-4077-9DB5-EE725D6B5D32}" type="presOf" srcId="{304AEA23-558E-4FE3-8FFC-AE25D4FC239E}" destId="{58A64726-A57B-41CA-BE9F-A5256CFE0639}" srcOrd="0" destOrd="2" presId="urn:microsoft.com/office/officeart/2008/layout/PictureStrips"/>
    <dgm:cxn modelId="{DBDA8BE5-4BA9-47C7-B871-95E10A73CF0E}" type="presOf" srcId="{9EA9393E-E74E-4FB1-9B86-7C9368620344}" destId="{A5BA2F2B-3824-4305-AA1B-C3BBD00EC11A}" srcOrd="0" destOrd="0" presId="urn:microsoft.com/office/officeart/2008/layout/PictureStrips"/>
    <dgm:cxn modelId="{81F044E6-346B-440A-941D-40FC097A084E}" type="presOf" srcId="{136F421C-518F-4EC1-A42E-39C0DA40A29C}" destId="{58A64726-A57B-41CA-BE9F-A5256CFE0639}" srcOrd="0" destOrd="4" presId="urn:microsoft.com/office/officeart/2008/layout/PictureStrips"/>
    <dgm:cxn modelId="{3FAA1BE9-A818-498F-BA43-70572709B030}" type="presOf" srcId="{B33225F5-5939-4CBB-B3CC-DADE7845983E}" destId="{A5BA2F2B-3824-4305-AA1B-C3BBD00EC11A}" srcOrd="0" destOrd="1" presId="urn:microsoft.com/office/officeart/2008/layout/PictureStrips"/>
    <dgm:cxn modelId="{2E18C7EB-26AD-448B-94DA-2D4C0947BDA5}" type="presOf" srcId="{33F48CAA-6458-4E56-82CE-549826491E9E}" destId="{75A85281-BA4E-4E57-ADEF-72A2A49A90CD}" srcOrd="0" destOrd="0" presId="urn:microsoft.com/office/officeart/2008/layout/PictureStrips"/>
    <dgm:cxn modelId="{7E54E5EE-F455-40A7-8809-C7680B400289}" type="presOf" srcId="{2E67B10E-1A98-4F24-AB17-52CBD10394FD}" destId="{58A64726-A57B-41CA-BE9F-A5256CFE0639}" srcOrd="0" destOrd="3" presId="urn:microsoft.com/office/officeart/2008/layout/PictureStrips"/>
    <dgm:cxn modelId="{371DA09C-6A62-4FB7-B57D-B4C95B25D451}" type="presParOf" srcId="{75A85281-BA4E-4E57-ADEF-72A2A49A90CD}" destId="{409CE046-4ADB-4A54-952D-5A76DE27EAC5}" srcOrd="0" destOrd="0" presId="urn:microsoft.com/office/officeart/2008/layout/PictureStrips"/>
    <dgm:cxn modelId="{A0DF8DE8-0CB5-4703-9C32-F7E49C5A63DE}" type="presParOf" srcId="{409CE046-4ADB-4A54-952D-5A76DE27EAC5}" destId="{BB9BB2CB-4FCA-4914-A850-5223ABC12147}" srcOrd="0" destOrd="0" presId="urn:microsoft.com/office/officeart/2008/layout/PictureStrips"/>
    <dgm:cxn modelId="{20C1CAC6-0ABA-4604-B4F5-4108BE2E5F97}" type="presParOf" srcId="{409CE046-4ADB-4A54-952D-5A76DE27EAC5}" destId="{56B5D486-41DE-450D-BADF-F9190458CFDF}" srcOrd="1" destOrd="0" presId="urn:microsoft.com/office/officeart/2008/layout/PictureStrips"/>
    <dgm:cxn modelId="{64CB3D46-3B2A-453D-83A2-D2D21083B4CA}" type="presParOf" srcId="{75A85281-BA4E-4E57-ADEF-72A2A49A90CD}" destId="{C9B2F251-1736-421D-A515-9CCAA34A79C9}" srcOrd="1" destOrd="0" presId="urn:microsoft.com/office/officeart/2008/layout/PictureStrips"/>
    <dgm:cxn modelId="{C1616945-11DF-4934-8AD3-805F14AAC04B}" type="presParOf" srcId="{75A85281-BA4E-4E57-ADEF-72A2A49A90CD}" destId="{DB3201F9-60FE-4DE6-9C2B-9677BB11F6DF}" srcOrd="2" destOrd="0" presId="urn:microsoft.com/office/officeart/2008/layout/PictureStrips"/>
    <dgm:cxn modelId="{BBC3EE17-C886-4F5A-BA4D-ECFC9C8BF475}" type="presParOf" srcId="{DB3201F9-60FE-4DE6-9C2B-9677BB11F6DF}" destId="{A5BA2F2B-3824-4305-AA1B-C3BBD00EC11A}" srcOrd="0" destOrd="0" presId="urn:microsoft.com/office/officeart/2008/layout/PictureStrips"/>
    <dgm:cxn modelId="{A9C364B3-C1BE-4985-8F59-95E01189CC4E}" type="presParOf" srcId="{DB3201F9-60FE-4DE6-9C2B-9677BB11F6DF}" destId="{FBF1233B-834B-47C0-A5AA-A6563867BDF6}" srcOrd="1" destOrd="0" presId="urn:microsoft.com/office/officeart/2008/layout/PictureStrips"/>
    <dgm:cxn modelId="{617B4CB4-8F8B-45C4-A3B2-6822D6A4CB73}" type="presParOf" srcId="{75A85281-BA4E-4E57-ADEF-72A2A49A90CD}" destId="{8A8DB575-EB03-41FC-94AD-D8C0C073E962}" srcOrd="3" destOrd="0" presId="urn:microsoft.com/office/officeart/2008/layout/PictureStrips"/>
    <dgm:cxn modelId="{246758CC-B027-4101-8A8E-816B1DFB8925}" type="presParOf" srcId="{75A85281-BA4E-4E57-ADEF-72A2A49A90CD}" destId="{CBD65C25-3E81-4C7C-9AB7-81287344E712}" srcOrd="4" destOrd="0" presId="urn:microsoft.com/office/officeart/2008/layout/PictureStrips"/>
    <dgm:cxn modelId="{201D08C7-A8F7-450A-9AC9-9117CBE48CA7}" type="presParOf" srcId="{CBD65C25-3E81-4C7C-9AB7-81287344E712}" destId="{58A64726-A57B-41CA-BE9F-A5256CFE0639}" srcOrd="0" destOrd="0" presId="urn:microsoft.com/office/officeart/2008/layout/PictureStrips"/>
    <dgm:cxn modelId="{53D4C1EA-E3A2-4EF8-BF13-0B85C2908528}" type="presParOf" srcId="{CBD65C25-3E81-4C7C-9AB7-81287344E712}" destId="{1D1EC6FE-F92D-4A68-8A78-40C1FCBB2E1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C6BC9ED-9848-4F1B-93A5-BFCB65AF85D6}" type="doc">
      <dgm:prSet loTypeId="urn:microsoft.com/office/officeart/2005/8/layout/list1" loCatId="list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DED15A98-6D04-4E92-A372-2CCFE551A1A4}">
      <dgm:prSet phldrT="[Текст]" custT="1"/>
      <dgm:spPr/>
      <dgm:t>
        <a:bodyPr/>
        <a:lstStyle/>
        <a:p>
          <a:pPr>
            <a:buNone/>
          </a:pPr>
          <a:r>
            <a:rPr lang="ru-RU" sz="1800" b="1" dirty="0"/>
            <a:t>Быстрая разработка веб-приложений (CRUD-ориентированные системы)</a:t>
          </a:r>
        </a:p>
      </dgm:t>
    </dgm:pt>
    <dgm:pt modelId="{77952ECD-9E12-45CA-89A4-E582A52F4861}" type="parTrans" cxnId="{7EB8326C-12A0-436D-9640-99DABC286E9E}">
      <dgm:prSet/>
      <dgm:spPr/>
      <dgm:t>
        <a:bodyPr/>
        <a:lstStyle/>
        <a:p>
          <a:endParaRPr lang="ru-RU" sz="2400" b="1"/>
        </a:p>
      </dgm:t>
    </dgm:pt>
    <dgm:pt modelId="{9E86B9B4-A341-4301-857C-25DB5939BE32}" type="sibTrans" cxnId="{7EB8326C-12A0-436D-9640-99DABC286E9E}">
      <dgm:prSet/>
      <dgm:spPr/>
      <dgm:t>
        <a:bodyPr/>
        <a:lstStyle/>
        <a:p>
          <a:endParaRPr lang="ru-RU" sz="2400" b="1"/>
        </a:p>
      </dgm:t>
    </dgm:pt>
    <dgm:pt modelId="{6799B2A5-AA5A-4849-BC06-D398E71057C9}">
      <dgm:prSet phldrT="[Текст]" custT="1"/>
      <dgm:spPr/>
      <dgm:t>
        <a:bodyPr/>
        <a:lstStyle/>
        <a:p>
          <a:pPr>
            <a:buNone/>
          </a:pPr>
          <a:r>
            <a:rPr lang="ru-RU" sz="1800" b="1" dirty="0"/>
            <a:t>Системы со сложной доменной моделью</a:t>
          </a:r>
        </a:p>
      </dgm:t>
    </dgm:pt>
    <dgm:pt modelId="{887B6362-46A5-4A8F-9C4C-40C7CE8E984C}" type="parTrans" cxnId="{1F1EC8E0-E651-4305-9DDB-DE0B44D72E3F}">
      <dgm:prSet/>
      <dgm:spPr/>
      <dgm:t>
        <a:bodyPr/>
        <a:lstStyle/>
        <a:p>
          <a:endParaRPr lang="ru-RU" sz="2400" b="1"/>
        </a:p>
      </dgm:t>
    </dgm:pt>
    <dgm:pt modelId="{55FBF0D7-0608-4E39-B649-1F1D2958C8A5}" type="sibTrans" cxnId="{1F1EC8E0-E651-4305-9DDB-DE0B44D72E3F}">
      <dgm:prSet/>
      <dgm:spPr/>
      <dgm:t>
        <a:bodyPr/>
        <a:lstStyle/>
        <a:p>
          <a:endParaRPr lang="ru-RU" sz="2400" b="1"/>
        </a:p>
      </dgm:t>
    </dgm:pt>
    <dgm:pt modelId="{82DD33A9-0999-4D89-9B45-A3A406D249B0}">
      <dgm:prSet phldrT="[Текст]" custT="1"/>
      <dgm:spPr/>
      <dgm:t>
        <a:bodyPr/>
        <a:lstStyle/>
        <a:p>
          <a:pPr>
            <a:buNone/>
          </a:pPr>
          <a:r>
            <a:rPr lang="ru-RU" sz="1800" b="1" dirty="0"/>
            <a:t>Микросервисная архитектура</a:t>
          </a:r>
        </a:p>
      </dgm:t>
    </dgm:pt>
    <dgm:pt modelId="{8A9CFD48-AB23-4B9D-A0EA-AC770C44941D}" type="parTrans" cxnId="{7F71EDC5-806B-4278-B9A9-B3F8D90F58BC}">
      <dgm:prSet/>
      <dgm:spPr/>
      <dgm:t>
        <a:bodyPr/>
        <a:lstStyle/>
        <a:p>
          <a:endParaRPr lang="ru-RU" sz="2400" b="1"/>
        </a:p>
      </dgm:t>
    </dgm:pt>
    <dgm:pt modelId="{352C4E31-6CB1-4267-9243-3D5EBC213FF2}" type="sibTrans" cxnId="{7F71EDC5-806B-4278-B9A9-B3F8D90F58BC}">
      <dgm:prSet/>
      <dgm:spPr/>
      <dgm:t>
        <a:bodyPr/>
        <a:lstStyle/>
        <a:p>
          <a:endParaRPr lang="ru-RU" sz="2400" b="1"/>
        </a:p>
      </dgm:t>
    </dgm:pt>
    <dgm:pt modelId="{DB625097-8D77-4EA5-9CF7-CF39EA7DCED7}">
      <dgm:prSet phldrT="[Текст]" custT="1"/>
      <dgm:spPr/>
      <dgm:t>
        <a:bodyPr/>
        <a:lstStyle/>
        <a:p>
          <a:pPr>
            <a:buNone/>
          </a:pPr>
          <a:r>
            <a:rPr lang="ru-RU" sz="1800" b="1" i="1" dirty="0"/>
            <a:t>Во многих веб-приложениях, где основные операции сводятся к созданию, чтению, обновлению и удалению данных (CRUD), ORM, такие как Django ORM, Ruby on Rails ActiveRecord или Entity Framework Core с подходом «Code First»</a:t>
          </a:r>
        </a:p>
      </dgm:t>
    </dgm:pt>
    <dgm:pt modelId="{970DB849-371C-45FE-8562-D78773613160}" type="parTrans" cxnId="{72384B4D-89D3-4E35-99D4-8E7FE6A78E22}">
      <dgm:prSet/>
      <dgm:spPr/>
      <dgm:t>
        <a:bodyPr/>
        <a:lstStyle/>
        <a:p>
          <a:endParaRPr lang="ru-RU" sz="2400" b="1"/>
        </a:p>
      </dgm:t>
    </dgm:pt>
    <dgm:pt modelId="{1F202346-3F9B-4BF8-964F-2E72906B74F5}" type="sibTrans" cxnId="{72384B4D-89D3-4E35-99D4-8E7FE6A78E22}">
      <dgm:prSet/>
      <dgm:spPr/>
      <dgm:t>
        <a:bodyPr/>
        <a:lstStyle/>
        <a:p>
          <a:endParaRPr lang="ru-RU" sz="2400" b="1"/>
        </a:p>
      </dgm:t>
    </dgm:pt>
    <dgm:pt modelId="{0E498BA0-6169-4C3C-8AD4-520213D85218}">
      <dgm:prSet phldrT="[Текст]" custT="1"/>
      <dgm:spPr/>
      <dgm:t>
        <a:bodyPr/>
        <a:lstStyle/>
        <a:p>
          <a:pPr>
            <a:buNone/>
          </a:pPr>
          <a:r>
            <a:rPr lang="ru-RU" sz="1800" b="1" i="1" dirty="0"/>
            <a:t>Приложения с богатой и сложной бизнес-логикой ORM, такие как Hibernate/JPA или SQLAlchemy</a:t>
          </a:r>
        </a:p>
      </dgm:t>
    </dgm:pt>
    <dgm:pt modelId="{F7E36495-5F20-436A-AC3B-64DA0D1F114A}" type="parTrans" cxnId="{8D1D6505-0E23-42DF-B570-EC4E87AA1F6F}">
      <dgm:prSet/>
      <dgm:spPr/>
      <dgm:t>
        <a:bodyPr/>
        <a:lstStyle/>
        <a:p>
          <a:endParaRPr lang="ru-RU" sz="2400" b="1"/>
        </a:p>
      </dgm:t>
    </dgm:pt>
    <dgm:pt modelId="{23912291-8288-4758-8B95-24738EF901D1}" type="sibTrans" cxnId="{8D1D6505-0E23-42DF-B570-EC4E87AA1F6F}">
      <dgm:prSet/>
      <dgm:spPr/>
      <dgm:t>
        <a:bodyPr/>
        <a:lstStyle/>
        <a:p>
          <a:endParaRPr lang="ru-RU" sz="2400" b="1"/>
        </a:p>
      </dgm:t>
    </dgm:pt>
    <dgm:pt modelId="{6C25C07A-99A6-4E6E-804B-1F722D3701FD}">
      <dgm:prSet phldrT="[Текст]" custT="1"/>
      <dgm:spPr/>
      <dgm:t>
        <a:bodyPr/>
        <a:lstStyle/>
        <a:p>
          <a:pPr>
            <a:buNone/>
          </a:pPr>
          <a:r>
            <a:rPr lang="ru-RU" sz="1800" b="1" i="1" dirty="0"/>
            <a:t>В распределенных системах: сервис управления пользователями может использовать TypeORM (Node.js), сервис каталога товаров - EF Core (.NET), а сервис аналитики - обходиться без ORM, используя оптимизированные SQL-запросы для агрегации данных</a:t>
          </a:r>
        </a:p>
      </dgm:t>
    </dgm:pt>
    <dgm:pt modelId="{140CF249-72B4-4640-9D75-4CF6323631EC}" type="parTrans" cxnId="{CADA930F-B686-46BD-BF9C-4711B01C97B1}">
      <dgm:prSet/>
      <dgm:spPr/>
      <dgm:t>
        <a:bodyPr/>
        <a:lstStyle/>
        <a:p>
          <a:endParaRPr lang="ru-RU" sz="2400" b="1"/>
        </a:p>
      </dgm:t>
    </dgm:pt>
    <dgm:pt modelId="{435BCDF3-276D-40CC-A02B-F3590BDADE54}" type="sibTrans" cxnId="{CADA930F-B686-46BD-BF9C-4711B01C97B1}">
      <dgm:prSet/>
      <dgm:spPr/>
      <dgm:t>
        <a:bodyPr/>
        <a:lstStyle/>
        <a:p>
          <a:endParaRPr lang="ru-RU" sz="2400" b="1"/>
        </a:p>
      </dgm:t>
    </dgm:pt>
    <dgm:pt modelId="{7DD6815A-D56B-43A8-8141-55E62D4218F8}" type="pres">
      <dgm:prSet presAssocID="{3C6BC9ED-9848-4F1B-93A5-BFCB65AF85D6}" presName="linear" presStyleCnt="0">
        <dgm:presLayoutVars>
          <dgm:dir/>
          <dgm:animLvl val="lvl"/>
          <dgm:resizeHandles val="exact"/>
        </dgm:presLayoutVars>
      </dgm:prSet>
      <dgm:spPr/>
    </dgm:pt>
    <dgm:pt modelId="{F93C76BF-1E98-4168-84E1-C829959314B9}" type="pres">
      <dgm:prSet presAssocID="{DED15A98-6D04-4E92-A372-2CCFE551A1A4}" presName="parentLin" presStyleCnt="0"/>
      <dgm:spPr/>
    </dgm:pt>
    <dgm:pt modelId="{CDDE6CA7-AB12-4D3F-8690-A077FC9E81AC}" type="pres">
      <dgm:prSet presAssocID="{DED15A98-6D04-4E92-A372-2CCFE551A1A4}" presName="parentLeftMargin" presStyleLbl="node1" presStyleIdx="0" presStyleCnt="3"/>
      <dgm:spPr/>
    </dgm:pt>
    <dgm:pt modelId="{0D52F3F2-CC46-416A-926E-7C0930831F66}" type="pres">
      <dgm:prSet presAssocID="{DED15A98-6D04-4E92-A372-2CCFE551A1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F30E37-5F33-484E-9447-DF7F9801A8FA}" type="pres">
      <dgm:prSet presAssocID="{DED15A98-6D04-4E92-A372-2CCFE551A1A4}" presName="negativeSpace" presStyleCnt="0"/>
      <dgm:spPr/>
    </dgm:pt>
    <dgm:pt modelId="{9A0F04BE-B9E5-404E-BB67-8CA765D8EC48}" type="pres">
      <dgm:prSet presAssocID="{DED15A98-6D04-4E92-A372-2CCFE551A1A4}" presName="childText" presStyleLbl="conFgAcc1" presStyleIdx="0" presStyleCnt="3" custLinFactNeighborX="458" custLinFactNeighborY="2777">
        <dgm:presLayoutVars>
          <dgm:bulletEnabled val="1"/>
        </dgm:presLayoutVars>
      </dgm:prSet>
      <dgm:spPr/>
    </dgm:pt>
    <dgm:pt modelId="{27585F56-B74F-493B-9821-2E43EC33766F}" type="pres">
      <dgm:prSet presAssocID="{9E86B9B4-A341-4301-857C-25DB5939BE32}" presName="spaceBetweenRectangles" presStyleCnt="0"/>
      <dgm:spPr/>
    </dgm:pt>
    <dgm:pt modelId="{1945A22B-3640-4AFC-84A4-F8E32DB96582}" type="pres">
      <dgm:prSet presAssocID="{6799B2A5-AA5A-4849-BC06-D398E71057C9}" presName="parentLin" presStyleCnt="0"/>
      <dgm:spPr/>
    </dgm:pt>
    <dgm:pt modelId="{0A1CC26E-FCBF-431B-93DD-D763C449E73C}" type="pres">
      <dgm:prSet presAssocID="{6799B2A5-AA5A-4849-BC06-D398E71057C9}" presName="parentLeftMargin" presStyleLbl="node1" presStyleIdx="0" presStyleCnt="3"/>
      <dgm:spPr/>
    </dgm:pt>
    <dgm:pt modelId="{6F53338D-CB7C-4AC9-98C2-006A9ABEB6FD}" type="pres">
      <dgm:prSet presAssocID="{6799B2A5-AA5A-4849-BC06-D398E71057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C4F8B8-7AE0-4FE7-AAF6-80AB6C9C11C2}" type="pres">
      <dgm:prSet presAssocID="{6799B2A5-AA5A-4849-BC06-D398E71057C9}" presName="negativeSpace" presStyleCnt="0"/>
      <dgm:spPr/>
    </dgm:pt>
    <dgm:pt modelId="{C20288D3-07AA-49CD-9976-AD41A48BC5E5}" type="pres">
      <dgm:prSet presAssocID="{6799B2A5-AA5A-4849-BC06-D398E71057C9}" presName="childText" presStyleLbl="conFgAcc1" presStyleIdx="1" presStyleCnt="3">
        <dgm:presLayoutVars>
          <dgm:bulletEnabled val="1"/>
        </dgm:presLayoutVars>
      </dgm:prSet>
      <dgm:spPr/>
    </dgm:pt>
    <dgm:pt modelId="{08B2B328-A975-4F5D-BC91-78D6BDC225E2}" type="pres">
      <dgm:prSet presAssocID="{55FBF0D7-0608-4E39-B649-1F1D2958C8A5}" presName="spaceBetweenRectangles" presStyleCnt="0"/>
      <dgm:spPr/>
    </dgm:pt>
    <dgm:pt modelId="{B5F6D085-E4C3-44DA-9C67-B733E637C56A}" type="pres">
      <dgm:prSet presAssocID="{82DD33A9-0999-4D89-9B45-A3A406D249B0}" presName="parentLin" presStyleCnt="0"/>
      <dgm:spPr/>
    </dgm:pt>
    <dgm:pt modelId="{1D9656A5-E519-4B76-B1E5-13F49086E884}" type="pres">
      <dgm:prSet presAssocID="{82DD33A9-0999-4D89-9B45-A3A406D249B0}" presName="parentLeftMargin" presStyleLbl="node1" presStyleIdx="1" presStyleCnt="3"/>
      <dgm:spPr/>
    </dgm:pt>
    <dgm:pt modelId="{E2DE83C4-2994-40C2-BCFA-466E24C46B74}" type="pres">
      <dgm:prSet presAssocID="{82DD33A9-0999-4D89-9B45-A3A406D249B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CE425CC-33DD-49FE-BF80-2D48FDCED606}" type="pres">
      <dgm:prSet presAssocID="{82DD33A9-0999-4D89-9B45-A3A406D249B0}" presName="negativeSpace" presStyleCnt="0"/>
      <dgm:spPr/>
    </dgm:pt>
    <dgm:pt modelId="{4E7C3BED-5A9A-4133-82DA-FDEFA2C40A04}" type="pres">
      <dgm:prSet presAssocID="{82DD33A9-0999-4D89-9B45-A3A406D249B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C3A202-963E-4E93-8A5D-1262BD3A43F7}" type="presOf" srcId="{3C6BC9ED-9848-4F1B-93A5-BFCB65AF85D6}" destId="{7DD6815A-D56B-43A8-8141-55E62D4218F8}" srcOrd="0" destOrd="0" presId="urn:microsoft.com/office/officeart/2005/8/layout/list1"/>
    <dgm:cxn modelId="{8D1D6505-0E23-42DF-B570-EC4E87AA1F6F}" srcId="{6799B2A5-AA5A-4849-BC06-D398E71057C9}" destId="{0E498BA0-6169-4C3C-8AD4-520213D85218}" srcOrd="0" destOrd="0" parTransId="{F7E36495-5F20-436A-AC3B-64DA0D1F114A}" sibTransId="{23912291-8288-4758-8B95-24738EF901D1}"/>
    <dgm:cxn modelId="{60A00E09-0476-4916-8831-95D549A5865E}" type="presOf" srcId="{6C25C07A-99A6-4E6E-804B-1F722D3701FD}" destId="{4E7C3BED-5A9A-4133-82DA-FDEFA2C40A04}" srcOrd="0" destOrd="0" presId="urn:microsoft.com/office/officeart/2005/8/layout/list1"/>
    <dgm:cxn modelId="{CADA930F-B686-46BD-BF9C-4711B01C97B1}" srcId="{82DD33A9-0999-4D89-9B45-A3A406D249B0}" destId="{6C25C07A-99A6-4E6E-804B-1F722D3701FD}" srcOrd="0" destOrd="0" parTransId="{140CF249-72B4-4640-9D75-4CF6323631EC}" sibTransId="{435BCDF3-276D-40CC-A02B-F3590BDADE54}"/>
    <dgm:cxn modelId="{F63C6F3B-3712-47E5-A6DB-E6C7813F46C0}" type="presOf" srcId="{DED15A98-6D04-4E92-A372-2CCFE551A1A4}" destId="{0D52F3F2-CC46-416A-926E-7C0930831F66}" srcOrd="1" destOrd="0" presId="urn:microsoft.com/office/officeart/2005/8/layout/list1"/>
    <dgm:cxn modelId="{195C0A62-D833-42EA-98FF-B506C322EDAB}" type="presOf" srcId="{6799B2A5-AA5A-4849-BC06-D398E71057C9}" destId="{6F53338D-CB7C-4AC9-98C2-006A9ABEB6FD}" srcOrd="1" destOrd="0" presId="urn:microsoft.com/office/officeart/2005/8/layout/list1"/>
    <dgm:cxn modelId="{7EB8326C-12A0-436D-9640-99DABC286E9E}" srcId="{3C6BC9ED-9848-4F1B-93A5-BFCB65AF85D6}" destId="{DED15A98-6D04-4E92-A372-2CCFE551A1A4}" srcOrd="0" destOrd="0" parTransId="{77952ECD-9E12-45CA-89A4-E582A52F4861}" sibTransId="{9E86B9B4-A341-4301-857C-25DB5939BE32}"/>
    <dgm:cxn modelId="{72384B4D-89D3-4E35-99D4-8E7FE6A78E22}" srcId="{DED15A98-6D04-4E92-A372-2CCFE551A1A4}" destId="{DB625097-8D77-4EA5-9CF7-CF39EA7DCED7}" srcOrd="0" destOrd="0" parTransId="{970DB849-371C-45FE-8562-D78773613160}" sibTransId="{1F202346-3F9B-4BF8-964F-2E72906B74F5}"/>
    <dgm:cxn modelId="{D4C31C7D-0C2F-445F-8861-9C6A3EC94F8E}" type="presOf" srcId="{82DD33A9-0999-4D89-9B45-A3A406D249B0}" destId="{1D9656A5-E519-4B76-B1E5-13F49086E884}" srcOrd="0" destOrd="0" presId="urn:microsoft.com/office/officeart/2005/8/layout/list1"/>
    <dgm:cxn modelId="{E68C447E-A14B-4391-990F-85CD7A3B1E2C}" type="presOf" srcId="{6799B2A5-AA5A-4849-BC06-D398E71057C9}" destId="{0A1CC26E-FCBF-431B-93DD-D763C449E73C}" srcOrd="0" destOrd="0" presId="urn:microsoft.com/office/officeart/2005/8/layout/list1"/>
    <dgm:cxn modelId="{C9912398-E3EB-4328-A95C-F1C3FAC4798E}" type="presOf" srcId="{DB625097-8D77-4EA5-9CF7-CF39EA7DCED7}" destId="{9A0F04BE-B9E5-404E-BB67-8CA765D8EC48}" srcOrd="0" destOrd="0" presId="urn:microsoft.com/office/officeart/2005/8/layout/list1"/>
    <dgm:cxn modelId="{7F71EDC5-806B-4278-B9A9-B3F8D90F58BC}" srcId="{3C6BC9ED-9848-4F1B-93A5-BFCB65AF85D6}" destId="{82DD33A9-0999-4D89-9B45-A3A406D249B0}" srcOrd="2" destOrd="0" parTransId="{8A9CFD48-AB23-4B9D-A0EA-AC770C44941D}" sibTransId="{352C4E31-6CB1-4267-9243-3D5EBC213FF2}"/>
    <dgm:cxn modelId="{CB5862CD-3CCD-4050-A500-345359CC5F3A}" type="presOf" srcId="{82DD33A9-0999-4D89-9B45-A3A406D249B0}" destId="{E2DE83C4-2994-40C2-BCFA-466E24C46B74}" srcOrd="1" destOrd="0" presId="urn:microsoft.com/office/officeart/2005/8/layout/list1"/>
    <dgm:cxn modelId="{1F1EC8E0-E651-4305-9DDB-DE0B44D72E3F}" srcId="{3C6BC9ED-9848-4F1B-93A5-BFCB65AF85D6}" destId="{6799B2A5-AA5A-4849-BC06-D398E71057C9}" srcOrd="1" destOrd="0" parTransId="{887B6362-46A5-4A8F-9C4C-40C7CE8E984C}" sibTransId="{55FBF0D7-0608-4E39-B649-1F1D2958C8A5}"/>
    <dgm:cxn modelId="{6F56EAE2-6044-4245-838C-48145B1C0205}" type="presOf" srcId="{DED15A98-6D04-4E92-A372-2CCFE551A1A4}" destId="{CDDE6CA7-AB12-4D3F-8690-A077FC9E81AC}" srcOrd="0" destOrd="0" presId="urn:microsoft.com/office/officeart/2005/8/layout/list1"/>
    <dgm:cxn modelId="{1E4C68E9-C568-4C09-B26F-38866BF1CB8D}" type="presOf" srcId="{0E498BA0-6169-4C3C-8AD4-520213D85218}" destId="{C20288D3-07AA-49CD-9976-AD41A48BC5E5}" srcOrd="0" destOrd="0" presId="urn:microsoft.com/office/officeart/2005/8/layout/list1"/>
    <dgm:cxn modelId="{B2F0B9C3-29E1-4500-B809-C8C74EB716C5}" type="presParOf" srcId="{7DD6815A-D56B-43A8-8141-55E62D4218F8}" destId="{F93C76BF-1E98-4168-84E1-C829959314B9}" srcOrd="0" destOrd="0" presId="urn:microsoft.com/office/officeart/2005/8/layout/list1"/>
    <dgm:cxn modelId="{AEE73939-0695-4130-9F50-723259364B9B}" type="presParOf" srcId="{F93C76BF-1E98-4168-84E1-C829959314B9}" destId="{CDDE6CA7-AB12-4D3F-8690-A077FC9E81AC}" srcOrd="0" destOrd="0" presId="urn:microsoft.com/office/officeart/2005/8/layout/list1"/>
    <dgm:cxn modelId="{A9619457-A476-4597-B681-60FC70181592}" type="presParOf" srcId="{F93C76BF-1E98-4168-84E1-C829959314B9}" destId="{0D52F3F2-CC46-416A-926E-7C0930831F66}" srcOrd="1" destOrd="0" presId="urn:microsoft.com/office/officeart/2005/8/layout/list1"/>
    <dgm:cxn modelId="{215DB829-5E1A-4355-9D57-1DFB72C29BA8}" type="presParOf" srcId="{7DD6815A-D56B-43A8-8141-55E62D4218F8}" destId="{01F30E37-5F33-484E-9447-DF7F9801A8FA}" srcOrd="1" destOrd="0" presId="urn:microsoft.com/office/officeart/2005/8/layout/list1"/>
    <dgm:cxn modelId="{1AA4F760-FE76-467C-B589-8CDBAAB7C5A4}" type="presParOf" srcId="{7DD6815A-D56B-43A8-8141-55E62D4218F8}" destId="{9A0F04BE-B9E5-404E-BB67-8CA765D8EC48}" srcOrd="2" destOrd="0" presId="urn:microsoft.com/office/officeart/2005/8/layout/list1"/>
    <dgm:cxn modelId="{E35194C2-1A72-4B8F-BF76-E32F785BA7C7}" type="presParOf" srcId="{7DD6815A-D56B-43A8-8141-55E62D4218F8}" destId="{27585F56-B74F-493B-9821-2E43EC33766F}" srcOrd="3" destOrd="0" presId="urn:microsoft.com/office/officeart/2005/8/layout/list1"/>
    <dgm:cxn modelId="{46B37183-AA85-45BD-BEEF-19158C87B57A}" type="presParOf" srcId="{7DD6815A-D56B-43A8-8141-55E62D4218F8}" destId="{1945A22B-3640-4AFC-84A4-F8E32DB96582}" srcOrd="4" destOrd="0" presId="urn:microsoft.com/office/officeart/2005/8/layout/list1"/>
    <dgm:cxn modelId="{D594792D-FD4D-4BA4-B589-B390165ABE85}" type="presParOf" srcId="{1945A22B-3640-4AFC-84A4-F8E32DB96582}" destId="{0A1CC26E-FCBF-431B-93DD-D763C449E73C}" srcOrd="0" destOrd="0" presId="urn:microsoft.com/office/officeart/2005/8/layout/list1"/>
    <dgm:cxn modelId="{BA9F8E5C-659D-45F2-BD1C-7E8732CAFBCB}" type="presParOf" srcId="{1945A22B-3640-4AFC-84A4-F8E32DB96582}" destId="{6F53338D-CB7C-4AC9-98C2-006A9ABEB6FD}" srcOrd="1" destOrd="0" presId="urn:microsoft.com/office/officeart/2005/8/layout/list1"/>
    <dgm:cxn modelId="{408B1D24-B7D2-4152-9E8D-7D840DCD16D2}" type="presParOf" srcId="{7DD6815A-D56B-43A8-8141-55E62D4218F8}" destId="{64C4F8B8-7AE0-4FE7-AAF6-80AB6C9C11C2}" srcOrd="5" destOrd="0" presId="urn:microsoft.com/office/officeart/2005/8/layout/list1"/>
    <dgm:cxn modelId="{38740EF0-6783-426B-A764-B5CD2766E93F}" type="presParOf" srcId="{7DD6815A-D56B-43A8-8141-55E62D4218F8}" destId="{C20288D3-07AA-49CD-9976-AD41A48BC5E5}" srcOrd="6" destOrd="0" presId="urn:microsoft.com/office/officeart/2005/8/layout/list1"/>
    <dgm:cxn modelId="{8F1DF378-09E9-47DA-85E3-69BA6A3648E8}" type="presParOf" srcId="{7DD6815A-D56B-43A8-8141-55E62D4218F8}" destId="{08B2B328-A975-4F5D-BC91-78D6BDC225E2}" srcOrd="7" destOrd="0" presId="urn:microsoft.com/office/officeart/2005/8/layout/list1"/>
    <dgm:cxn modelId="{EEFB3AA5-354C-4F61-B2C5-566BEE8CC520}" type="presParOf" srcId="{7DD6815A-D56B-43A8-8141-55E62D4218F8}" destId="{B5F6D085-E4C3-44DA-9C67-B733E637C56A}" srcOrd="8" destOrd="0" presId="urn:microsoft.com/office/officeart/2005/8/layout/list1"/>
    <dgm:cxn modelId="{6E655E13-6D86-4ABD-9E70-DB1AC19EC0E8}" type="presParOf" srcId="{B5F6D085-E4C3-44DA-9C67-B733E637C56A}" destId="{1D9656A5-E519-4B76-B1E5-13F49086E884}" srcOrd="0" destOrd="0" presId="urn:microsoft.com/office/officeart/2005/8/layout/list1"/>
    <dgm:cxn modelId="{62BEA481-9CDF-408B-8080-3AEBFCD9FD3C}" type="presParOf" srcId="{B5F6D085-E4C3-44DA-9C67-B733E637C56A}" destId="{E2DE83C4-2994-40C2-BCFA-466E24C46B74}" srcOrd="1" destOrd="0" presId="urn:microsoft.com/office/officeart/2005/8/layout/list1"/>
    <dgm:cxn modelId="{A3B0DAB2-C0EB-41BC-A57B-CC9FE358BC5D}" type="presParOf" srcId="{7DD6815A-D56B-43A8-8141-55E62D4218F8}" destId="{ACE425CC-33DD-49FE-BF80-2D48FDCED606}" srcOrd="9" destOrd="0" presId="urn:microsoft.com/office/officeart/2005/8/layout/list1"/>
    <dgm:cxn modelId="{5BD2A7B4-A77F-4301-BEA7-6972F2F2AB58}" type="presParOf" srcId="{7DD6815A-D56B-43A8-8141-55E62D4218F8}" destId="{4E7C3BED-5A9A-4133-82DA-FDEFA2C40A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E2B0C1-8290-4821-8482-05D30DBF163A}" type="doc">
      <dgm:prSet loTypeId="urn:microsoft.com/office/officeart/2005/8/layout/list1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1801742E-EB36-4C10-8AA1-E339ECEBF66B}">
      <dgm:prSet phldrT="[Текст]" custT="1"/>
      <dgm:spPr/>
      <dgm:t>
        <a:bodyPr/>
        <a:lstStyle/>
        <a:p>
          <a:pPr>
            <a:buNone/>
          </a:pPr>
          <a:r>
            <a:rPr lang="ru-RU" sz="2000" dirty="0">
              <a:solidFill>
                <a:schemeClr val="tx1"/>
              </a:solidFill>
            </a:rPr>
            <a:t>Интеграция Object-</a:t>
          </a:r>
          <a:r>
            <a:rPr lang="ru-RU" sz="2000" dirty="0" err="1">
              <a:solidFill>
                <a:schemeClr val="tx1"/>
              </a:solidFill>
            </a:rPr>
            <a:t>Relational</a:t>
          </a:r>
          <a:r>
            <a:rPr lang="ru-RU" sz="2000" dirty="0">
              <a:solidFill>
                <a:schemeClr val="tx1"/>
              </a:solidFill>
            </a:rPr>
            <a:t> Mapping (ORM) технологий в архитектуру современных компьютерных систем представляет собой компромисс между повышением продуктивности разработки и потенциальными накладными расходами на производительность </a:t>
          </a:r>
        </a:p>
      </dgm:t>
    </dgm:pt>
    <dgm:pt modelId="{0B91989B-0889-4D3D-89A3-3FD3626270BD}" type="parTrans" cxnId="{09EBD2B2-DC8C-4D3C-B7FC-491B679978BD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348E16CA-F2C4-4A46-8B94-88E348688621}" type="sibTrans" cxnId="{09EBD2B2-DC8C-4D3C-B7FC-491B679978BD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D4863008-0FDF-460D-96DE-A24627190581}">
      <dgm:prSet phldrT="[Текст]" custT="1"/>
      <dgm:spPr/>
      <dgm:t>
        <a:bodyPr/>
        <a:lstStyle/>
        <a:p>
          <a:pPr>
            <a:buNone/>
          </a:pPr>
          <a:r>
            <a:rPr lang="ru-RU" sz="2000" dirty="0">
              <a:solidFill>
                <a:schemeClr val="tx1"/>
              </a:solidFill>
            </a:rPr>
            <a:t>ORM предоставляют мощный уровень абстракции, позволяющий разработчикам эффективно работать с реляционными данными в рамках объектно-ориентированной парадигмы, ускоряя создание и поддержку приложений со сложной бизнес-логикой и стандартными операциями доступа к данным</a:t>
          </a:r>
        </a:p>
      </dgm:t>
    </dgm:pt>
    <dgm:pt modelId="{099245DF-821B-4142-BB63-9E70022CC715}" type="parTrans" cxnId="{8FA1BCED-6DBB-4485-B5C5-F6896C2B8C44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A5283D0B-7210-4EB5-BE2D-4B569524CB54}" type="sibTrans" cxnId="{8FA1BCED-6DBB-4485-B5C5-F6896C2B8C44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C80CD56F-B077-4D4E-93E0-93304CD5863B}">
      <dgm:prSet phldrT="[Текст]" custT="1"/>
      <dgm:spPr/>
      <dgm:t>
        <a:bodyPr/>
        <a:lstStyle/>
        <a:p>
          <a:pPr>
            <a:buNone/>
          </a:pPr>
          <a:r>
            <a:rPr lang="ru-RU" sz="2000" dirty="0">
              <a:solidFill>
                <a:schemeClr val="tx1"/>
              </a:solidFill>
            </a:rPr>
            <a:t>Правильное использование ORM, подкрепленное знанием лучших практик и вниманием к деталям, позволяет создавать масштабируемые, поддерживаемые и достаточно производительные системы, эффективно преодолевая разрыв между объектным и реляционным мирами</a:t>
          </a:r>
        </a:p>
      </dgm:t>
    </dgm:pt>
    <dgm:pt modelId="{7E196344-DA37-41CB-BB00-C74C7D93514E}" type="parTrans" cxnId="{BF4DAE96-FAC8-453D-9FC3-7CA45BE0F945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5792B6FD-BCEE-4733-99BE-8DEABAE3E6AE}" type="sibTrans" cxnId="{BF4DAE96-FAC8-453D-9FC3-7CA45BE0F945}">
      <dgm:prSet/>
      <dgm:spPr/>
      <dgm:t>
        <a:bodyPr/>
        <a:lstStyle/>
        <a:p>
          <a:endParaRPr lang="ru-RU" sz="3200">
            <a:solidFill>
              <a:schemeClr val="tx1"/>
            </a:solidFill>
          </a:endParaRPr>
        </a:p>
      </dgm:t>
    </dgm:pt>
    <dgm:pt modelId="{975F154A-E509-4B5B-A790-ED32AFE30290}" type="pres">
      <dgm:prSet presAssocID="{A0E2B0C1-8290-4821-8482-05D30DBF163A}" presName="linear" presStyleCnt="0">
        <dgm:presLayoutVars>
          <dgm:dir/>
          <dgm:animLvl val="lvl"/>
          <dgm:resizeHandles val="exact"/>
        </dgm:presLayoutVars>
      </dgm:prSet>
      <dgm:spPr/>
    </dgm:pt>
    <dgm:pt modelId="{8A020981-4335-4721-9988-4ED115ECFFCF}" type="pres">
      <dgm:prSet presAssocID="{1801742E-EB36-4C10-8AA1-E339ECEBF66B}" presName="parentLin" presStyleCnt="0"/>
      <dgm:spPr/>
    </dgm:pt>
    <dgm:pt modelId="{0B7328F9-BEE0-46F6-9181-DB1A6AA8BA2B}" type="pres">
      <dgm:prSet presAssocID="{1801742E-EB36-4C10-8AA1-E339ECEBF66B}" presName="parentLeftMargin" presStyleLbl="node1" presStyleIdx="0" presStyleCnt="3"/>
      <dgm:spPr/>
    </dgm:pt>
    <dgm:pt modelId="{22EA205C-EB8E-480D-969B-8D729428AE77}" type="pres">
      <dgm:prSet presAssocID="{1801742E-EB36-4C10-8AA1-E339ECEBF66B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405F27AB-B8C2-4DE0-B16F-F4E59B1BE994}" type="pres">
      <dgm:prSet presAssocID="{1801742E-EB36-4C10-8AA1-E339ECEBF66B}" presName="negativeSpace" presStyleCnt="0"/>
      <dgm:spPr/>
    </dgm:pt>
    <dgm:pt modelId="{FB6A75A0-A854-4CE6-A0DE-2017E2187A08}" type="pres">
      <dgm:prSet presAssocID="{1801742E-EB36-4C10-8AA1-E339ECEBF66B}" presName="childText" presStyleLbl="conFgAcc1" presStyleIdx="0" presStyleCnt="3">
        <dgm:presLayoutVars>
          <dgm:bulletEnabled val="1"/>
        </dgm:presLayoutVars>
      </dgm:prSet>
      <dgm:spPr/>
    </dgm:pt>
    <dgm:pt modelId="{1FB7A387-7B29-4821-9DBF-9208DBEF8CB1}" type="pres">
      <dgm:prSet presAssocID="{348E16CA-F2C4-4A46-8B94-88E348688621}" presName="spaceBetweenRectangles" presStyleCnt="0"/>
      <dgm:spPr/>
    </dgm:pt>
    <dgm:pt modelId="{00005640-5A45-4E7C-BE7B-5C033294D4CC}" type="pres">
      <dgm:prSet presAssocID="{D4863008-0FDF-460D-96DE-A24627190581}" presName="parentLin" presStyleCnt="0"/>
      <dgm:spPr/>
    </dgm:pt>
    <dgm:pt modelId="{11B06D36-8801-4692-84C6-819D239C817D}" type="pres">
      <dgm:prSet presAssocID="{D4863008-0FDF-460D-96DE-A24627190581}" presName="parentLeftMargin" presStyleLbl="node1" presStyleIdx="0" presStyleCnt="3"/>
      <dgm:spPr/>
    </dgm:pt>
    <dgm:pt modelId="{32806536-A20C-4C2D-B2C8-51B730A1F69A}" type="pres">
      <dgm:prSet presAssocID="{D4863008-0FDF-460D-96DE-A24627190581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3C2C2E09-F29E-4C74-A23C-490A86C1A949}" type="pres">
      <dgm:prSet presAssocID="{D4863008-0FDF-460D-96DE-A24627190581}" presName="negativeSpace" presStyleCnt="0"/>
      <dgm:spPr/>
    </dgm:pt>
    <dgm:pt modelId="{F0C3F2F0-504A-498E-9678-0666DCC32539}" type="pres">
      <dgm:prSet presAssocID="{D4863008-0FDF-460D-96DE-A24627190581}" presName="childText" presStyleLbl="conFgAcc1" presStyleIdx="1" presStyleCnt="3">
        <dgm:presLayoutVars>
          <dgm:bulletEnabled val="1"/>
        </dgm:presLayoutVars>
      </dgm:prSet>
      <dgm:spPr/>
    </dgm:pt>
    <dgm:pt modelId="{9678BBA4-BB5D-40F4-90AB-05E7586B9B55}" type="pres">
      <dgm:prSet presAssocID="{A5283D0B-7210-4EB5-BE2D-4B569524CB54}" presName="spaceBetweenRectangles" presStyleCnt="0"/>
      <dgm:spPr/>
    </dgm:pt>
    <dgm:pt modelId="{4D895864-F01F-4BED-B920-7357D87DB33D}" type="pres">
      <dgm:prSet presAssocID="{C80CD56F-B077-4D4E-93E0-93304CD5863B}" presName="parentLin" presStyleCnt="0"/>
      <dgm:spPr/>
    </dgm:pt>
    <dgm:pt modelId="{4FFCE571-0434-433A-97A9-F0670AEAD3E7}" type="pres">
      <dgm:prSet presAssocID="{C80CD56F-B077-4D4E-93E0-93304CD5863B}" presName="parentLeftMargin" presStyleLbl="node1" presStyleIdx="1" presStyleCnt="3"/>
      <dgm:spPr/>
    </dgm:pt>
    <dgm:pt modelId="{4BD96751-A63C-443F-8A70-6BCCA6E3FA45}" type="pres">
      <dgm:prSet presAssocID="{C80CD56F-B077-4D4E-93E0-93304CD5863B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005598AF-F212-4154-863B-8C0F54E7A11F}" type="pres">
      <dgm:prSet presAssocID="{C80CD56F-B077-4D4E-93E0-93304CD5863B}" presName="negativeSpace" presStyleCnt="0"/>
      <dgm:spPr/>
    </dgm:pt>
    <dgm:pt modelId="{E6D39872-B280-4E45-B9C1-51BBB4E23C65}" type="pres">
      <dgm:prSet presAssocID="{C80CD56F-B077-4D4E-93E0-93304CD5863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497892D-B2D6-4DCC-9780-8A44EA681A70}" type="presOf" srcId="{C80CD56F-B077-4D4E-93E0-93304CD5863B}" destId="{4BD96751-A63C-443F-8A70-6BCCA6E3FA45}" srcOrd="1" destOrd="0" presId="urn:microsoft.com/office/officeart/2005/8/layout/list1"/>
    <dgm:cxn modelId="{CDC90F32-8758-4A57-80B8-3248BDA248B6}" type="presOf" srcId="{C80CD56F-B077-4D4E-93E0-93304CD5863B}" destId="{4FFCE571-0434-433A-97A9-F0670AEAD3E7}" srcOrd="0" destOrd="0" presId="urn:microsoft.com/office/officeart/2005/8/layout/list1"/>
    <dgm:cxn modelId="{E4C18434-63DF-4811-92DA-DB659E0419A7}" type="presOf" srcId="{1801742E-EB36-4C10-8AA1-E339ECEBF66B}" destId="{22EA205C-EB8E-480D-969B-8D729428AE77}" srcOrd="1" destOrd="0" presId="urn:microsoft.com/office/officeart/2005/8/layout/list1"/>
    <dgm:cxn modelId="{1B0C5039-E1F7-427E-95C3-200F5E161BA2}" type="presOf" srcId="{A0E2B0C1-8290-4821-8482-05D30DBF163A}" destId="{975F154A-E509-4B5B-A790-ED32AFE30290}" srcOrd="0" destOrd="0" presId="urn:microsoft.com/office/officeart/2005/8/layout/list1"/>
    <dgm:cxn modelId="{066AFD58-FC35-4FBE-8C2C-0A9F60AF15E9}" type="presOf" srcId="{D4863008-0FDF-460D-96DE-A24627190581}" destId="{32806536-A20C-4C2D-B2C8-51B730A1F69A}" srcOrd="1" destOrd="0" presId="urn:microsoft.com/office/officeart/2005/8/layout/list1"/>
    <dgm:cxn modelId="{BF4DAE96-FAC8-453D-9FC3-7CA45BE0F945}" srcId="{A0E2B0C1-8290-4821-8482-05D30DBF163A}" destId="{C80CD56F-B077-4D4E-93E0-93304CD5863B}" srcOrd="2" destOrd="0" parTransId="{7E196344-DA37-41CB-BB00-C74C7D93514E}" sibTransId="{5792B6FD-BCEE-4733-99BE-8DEABAE3E6AE}"/>
    <dgm:cxn modelId="{A8FCEE99-6373-4AB2-BED2-19461E4784CE}" type="presOf" srcId="{1801742E-EB36-4C10-8AA1-E339ECEBF66B}" destId="{0B7328F9-BEE0-46F6-9181-DB1A6AA8BA2B}" srcOrd="0" destOrd="0" presId="urn:microsoft.com/office/officeart/2005/8/layout/list1"/>
    <dgm:cxn modelId="{09EBD2B2-DC8C-4D3C-B7FC-491B679978BD}" srcId="{A0E2B0C1-8290-4821-8482-05D30DBF163A}" destId="{1801742E-EB36-4C10-8AA1-E339ECEBF66B}" srcOrd="0" destOrd="0" parTransId="{0B91989B-0889-4D3D-89A3-3FD3626270BD}" sibTransId="{348E16CA-F2C4-4A46-8B94-88E348688621}"/>
    <dgm:cxn modelId="{8F2F8DE9-C0FA-4F34-8ED6-E0D17275E8DC}" type="presOf" srcId="{D4863008-0FDF-460D-96DE-A24627190581}" destId="{11B06D36-8801-4692-84C6-819D239C817D}" srcOrd="0" destOrd="0" presId="urn:microsoft.com/office/officeart/2005/8/layout/list1"/>
    <dgm:cxn modelId="{8FA1BCED-6DBB-4485-B5C5-F6896C2B8C44}" srcId="{A0E2B0C1-8290-4821-8482-05D30DBF163A}" destId="{D4863008-0FDF-460D-96DE-A24627190581}" srcOrd="1" destOrd="0" parTransId="{099245DF-821B-4142-BB63-9E70022CC715}" sibTransId="{A5283D0B-7210-4EB5-BE2D-4B569524CB54}"/>
    <dgm:cxn modelId="{700B2825-5B6F-4CF9-A9C2-E6BFCDDF66CA}" type="presParOf" srcId="{975F154A-E509-4B5B-A790-ED32AFE30290}" destId="{8A020981-4335-4721-9988-4ED115ECFFCF}" srcOrd="0" destOrd="0" presId="urn:microsoft.com/office/officeart/2005/8/layout/list1"/>
    <dgm:cxn modelId="{1E7ABD2F-2F75-482E-9F92-06AF942F3FF0}" type="presParOf" srcId="{8A020981-4335-4721-9988-4ED115ECFFCF}" destId="{0B7328F9-BEE0-46F6-9181-DB1A6AA8BA2B}" srcOrd="0" destOrd="0" presId="urn:microsoft.com/office/officeart/2005/8/layout/list1"/>
    <dgm:cxn modelId="{2B413490-3C77-42B8-BA6A-C1E03EA24339}" type="presParOf" srcId="{8A020981-4335-4721-9988-4ED115ECFFCF}" destId="{22EA205C-EB8E-480D-969B-8D729428AE77}" srcOrd="1" destOrd="0" presId="urn:microsoft.com/office/officeart/2005/8/layout/list1"/>
    <dgm:cxn modelId="{7DAE207B-6A4A-445C-B60F-EB2AE4A162F6}" type="presParOf" srcId="{975F154A-E509-4B5B-A790-ED32AFE30290}" destId="{405F27AB-B8C2-4DE0-B16F-F4E59B1BE994}" srcOrd="1" destOrd="0" presId="urn:microsoft.com/office/officeart/2005/8/layout/list1"/>
    <dgm:cxn modelId="{00FD3041-0607-49AD-A032-576C6C975BD9}" type="presParOf" srcId="{975F154A-E509-4B5B-A790-ED32AFE30290}" destId="{FB6A75A0-A854-4CE6-A0DE-2017E2187A08}" srcOrd="2" destOrd="0" presId="urn:microsoft.com/office/officeart/2005/8/layout/list1"/>
    <dgm:cxn modelId="{158D1895-B60D-4A8A-8507-838BF0AD8C1A}" type="presParOf" srcId="{975F154A-E509-4B5B-A790-ED32AFE30290}" destId="{1FB7A387-7B29-4821-9DBF-9208DBEF8CB1}" srcOrd="3" destOrd="0" presId="urn:microsoft.com/office/officeart/2005/8/layout/list1"/>
    <dgm:cxn modelId="{87FE9DC2-65F7-4052-8C87-71AB937BCE1E}" type="presParOf" srcId="{975F154A-E509-4B5B-A790-ED32AFE30290}" destId="{00005640-5A45-4E7C-BE7B-5C033294D4CC}" srcOrd="4" destOrd="0" presId="urn:microsoft.com/office/officeart/2005/8/layout/list1"/>
    <dgm:cxn modelId="{DB16ACE6-33A9-4975-A1BA-09D7FEA8E196}" type="presParOf" srcId="{00005640-5A45-4E7C-BE7B-5C033294D4CC}" destId="{11B06D36-8801-4692-84C6-819D239C817D}" srcOrd="0" destOrd="0" presId="urn:microsoft.com/office/officeart/2005/8/layout/list1"/>
    <dgm:cxn modelId="{BEC0B366-7377-4569-87ED-0AA079B08614}" type="presParOf" srcId="{00005640-5A45-4E7C-BE7B-5C033294D4CC}" destId="{32806536-A20C-4C2D-B2C8-51B730A1F69A}" srcOrd="1" destOrd="0" presId="urn:microsoft.com/office/officeart/2005/8/layout/list1"/>
    <dgm:cxn modelId="{9230876E-8A97-4855-AE5F-64B83E9085F1}" type="presParOf" srcId="{975F154A-E509-4B5B-A790-ED32AFE30290}" destId="{3C2C2E09-F29E-4C74-A23C-490A86C1A949}" srcOrd="5" destOrd="0" presId="urn:microsoft.com/office/officeart/2005/8/layout/list1"/>
    <dgm:cxn modelId="{F8CDD3DB-0DC9-4982-ACC7-3393C6F5BC4F}" type="presParOf" srcId="{975F154A-E509-4B5B-A790-ED32AFE30290}" destId="{F0C3F2F0-504A-498E-9678-0666DCC32539}" srcOrd="6" destOrd="0" presId="urn:microsoft.com/office/officeart/2005/8/layout/list1"/>
    <dgm:cxn modelId="{B7E3F444-9014-473D-BB01-B6507B5FD9BD}" type="presParOf" srcId="{975F154A-E509-4B5B-A790-ED32AFE30290}" destId="{9678BBA4-BB5D-40F4-90AB-05E7586B9B55}" srcOrd="7" destOrd="0" presId="urn:microsoft.com/office/officeart/2005/8/layout/list1"/>
    <dgm:cxn modelId="{D1B9556C-8F62-49FF-9A33-F88A6EC52990}" type="presParOf" srcId="{975F154A-E509-4B5B-A790-ED32AFE30290}" destId="{4D895864-F01F-4BED-B920-7357D87DB33D}" srcOrd="8" destOrd="0" presId="urn:microsoft.com/office/officeart/2005/8/layout/list1"/>
    <dgm:cxn modelId="{1DF35AF2-30EE-4F45-AFCA-F29692F524AA}" type="presParOf" srcId="{4D895864-F01F-4BED-B920-7357D87DB33D}" destId="{4FFCE571-0434-433A-97A9-F0670AEAD3E7}" srcOrd="0" destOrd="0" presId="urn:microsoft.com/office/officeart/2005/8/layout/list1"/>
    <dgm:cxn modelId="{BFDF8102-4A47-42F6-9961-DAEAB307BF07}" type="presParOf" srcId="{4D895864-F01F-4BED-B920-7357D87DB33D}" destId="{4BD96751-A63C-443F-8A70-6BCCA6E3FA45}" srcOrd="1" destOrd="0" presId="urn:microsoft.com/office/officeart/2005/8/layout/list1"/>
    <dgm:cxn modelId="{C088C1DE-B549-445A-98AC-9CE7CF28E016}" type="presParOf" srcId="{975F154A-E509-4B5B-A790-ED32AFE30290}" destId="{005598AF-F212-4154-863B-8C0F54E7A11F}" srcOrd="9" destOrd="0" presId="urn:microsoft.com/office/officeart/2005/8/layout/list1"/>
    <dgm:cxn modelId="{911A12C2-88F1-4EC9-AA07-CD1B5EDB9C61}" type="presParOf" srcId="{975F154A-E509-4B5B-A790-ED32AFE30290}" destId="{E6D39872-B280-4E45-B9C1-51BBB4E23C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3d1" qsCatId="3D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2800" noProof="1">
              <a:latin typeface="Calibri" panose="020F0502020204030204" pitchFamily="34" charset="0"/>
              <a:cs typeface="Calibri" panose="020F0502020204030204" pitchFamily="34" charset="0"/>
            </a:rPr>
            <a:t>Ресурсоемкость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sz="2400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sz="2400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2800" noProof="1">
              <a:latin typeface="Calibri" panose="020F0502020204030204" pitchFamily="34" charset="0"/>
              <a:cs typeface="Calibri" panose="020F0502020204030204" pitchFamily="34" charset="0"/>
            </a:rPr>
            <a:t>Проблема "</a:t>
          </a:r>
          <a:r>
            <a:rPr lang="en-US" sz="2800" noProof="1">
              <a:latin typeface="Calibri" panose="020F0502020204030204" pitchFamily="34" charset="0"/>
              <a:cs typeface="Calibri" panose="020F0502020204030204" pitchFamily="34" charset="0"/>
            </a:rPr>
            <a:t>N+1 </a:t>
          </a:r>
          <a:r>
            <a:rPr lang="ru-RU" sz="2800" noProof="1">
              <a:latin typeface="Calibri" panose="020F0502020204030204" pitchFamily="34" charset="0"/>
              <a:cs typeface="Calibri" panose="020F0502020204030204" pitchFamily="34" charset="0"/>
            </a:rPr>
            <a:t>запроса"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sz="2400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sz="2400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680380-4FF8-46F1-8C2C-F18B98702CB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2800" noProof="1">
              <a:latin typeface="Calibri" panose="020F0502020204030204" pitchFamily="34" charset="0"/>
              <a:cs typeface="Calibri" panose="020F0502020204030204" pitchFamily="34" charset="0"/>
            </a:rPr>
            <a:t>Время отклика</a:t>
          </a:r>
        </a:p>
      </dgm:t>
    </dgm:pt>
    <dgm:pt modelId="{8913C119-F5FF-4D47-B293-2D9B1023663E}" type="parTrans" cxnId="{11DC5CB7-6C2F-4498-9A23-E81BC999AA0F}">
      <dgm:prSet/>
      <dgm:spPr/>
      <dgm:t>
        <a:bodyPr/>
        <a:lstStyle/>
        <a:p>
          <a:endParaRPr lang="ru-RU" sz="2400"/>
        </a:p>
      </dgm:t>
    </dgm:pt>
    <dgm:pt modelId="{96E4B947-5B96-449C-AE2E-303FE5C6F75B}" type="sibTrans" cxnId="{11DC5CB7-6C2F-4498-9A23-E81BC999AA0F}">
      <dgm:prSet/>
      <dgm:spPr/>
      <dgm:t>
        <a:bodyPr/>
        <a:lstStyle/>
        <a:p>
          <a:endParaRPr lang="ru-RU" sz="2400"/>
        </a:p>
      </dgm:t>
    </dgm:pt>
    <dgm:pt modelId="{C33CB91E-6DED-4B82-BEA6-4EA37997B327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2800" noProof="1">
              <a:latin typeface="Calibri" panose="020F0502020204030204" pitchFamily="34" charset="0"/>
              <a:cs typeface="Calibri" panose="020F0502020204030204" pitchFamily="34" charset="0"/>
            </a:rPr>
            <a:t>Генерация неоптимального </a:t>
          </a:r>
          <a:r>
            <a:rPr lang="en-US" sz="2800" noProof="1">
              <a:latin typeface="Calibri" panose="020F0502020204030204" pitchFamily="34" charset="0"/>
              <a:cs typeface="Calibri" panose="020F0502020204030204" pitchFamily="34" charset="0"/>
            </a:rPr>
            <a:t>SQL</a:t>
          </a:r>
          <a:endParaRPr lang="ru-RU" sz="2800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0945A4-E9D8-4ED2-A0CA-BFDDADFC6C84}" type="parTrans" cxnId="{24463CA4-B901-4E69-8A37-38D6DECA5891}">
      <dgm:prSet/>
      <dgm:spPr/>
      <dgm:t>
        <a:bodyPr/>
        <a:lstStyle/>
        <a:p>
          <a:endParaRPr lang="ru-RU" sz="2400"/>
        </a:p>
      </dgm:t>
    </dgm:pt>
    <dgm:pt modelId="{A0CC8025-5C3F-4C0F-8944-324E6C4680FA}" type="sibTrans" cxnId="{24463CA4-B901-4E69-8A37-38D6DECA5891}">
      <dgm:prSet/>
      <dgm:spPr/>
      <dgm:t>
        <a:bodyPr/>
        <a:lstStyle/>
        <a:p>
          <a:endParaRPr lang="ru-RU" sz="2400"/>
        </a:p>
      </dgm:t>
    </dgm:pt>
    <dgm:pt modelId="{5F31725C-8963-460F-BD80-0FDF8CF519E9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2800" noProof="1">
              <a:latin typeface="Calibri" panose="020F0502020204030204" pitchFamily="34" charset="0"/>
              <a:cs typeface="Calibri" panose="020F0502020204030204" pitchFamily="34" charset="0"/>
            </a:rPr>
            <a:t>Сложность кэширования</a:t>
          </a:r>
        </a:p>
      </dgm:t>
    </dgm:pt>
    <dgm:pt modelId="{DAA62B02-746E-404D-A54D-76E8309EAD1A}" type="parTrans" cxnId="{B5E25AAF-F2F6-4B00-AC6E-4AC360B0958A}">
      <dgm:prSet/>
      <dgm:spPr/>
      <dgm:t>
        <a:bodyPr/>
        <a:lstStyle/>
        <a:p>
          <a:endParaRPr lang="ru-RU" sz="2400"/>
        </a:p>
      </dgm:t>
    </dgm:pt>
    <dgm:pt modelId="{3F630C83-BB9C-47B8-A686-DA80B9CF3B5C}" type="sibTrans" cxnId="{B5E25AAF-F2F6-4B00-AC6E-4AC360B0958A}">
      <dgm:prSet/>
      <dgm:spPr/>
      <dgm:t>
        <a:bodyPr/>
        <a:lstStyle/>
        <a:p>
          <a:endParaRPr lang="ru-RU" sz="240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1AF84901-5914-4488-A1B2-2D1F02D8E987}" type="pres">
      <dgm:prSet presAssocID="{6E680380-4FF8-46F1-8C2C-F18B98702CBA}" presName="text_1" presStyleLbl="node1" presStyleIdx="0" presStyleCnt="5">
        <dgm:presLayoutVars>
          <dgm:bulletEnabled val="1"/>
        </dgm:presLayoutVars>
      </dgm:prSet>
      <dgm:spPr/>
    </dgm:pt>
    <dgm:pt modelId="{1D70A2B3-4CEC-4CA7-8829-0554DFF638B7}" type="pres">
      <dgm:prSet presAssocID="{6E680380-4FF8-46F1-8C2C-F18B98702CBA}" presName="accent_1" presStyleCnt="0"/>
      <dgm:spPr/>
    </dgm:pt>
    <dgm:pt modelId="{A4254D5D-3958-44C9-A282-93337D7BD28B}" type="pres">
      <dgm:prSet presAssocID="{6E680380-4FF8-46F1-8C2C-F18B98702CBA}" presName="accentRepeatNode" presStyleLbl="solidFgAcc1" presStyleIdx="0" presStyleCnt="5"/>
      <dgm:spPr/>
    </dgm:pt>
    <dgm:pt modelId="{442C3C23-6FAE-4F4E-9242-746F9BB14F79}" type="pres">
      <dgm:prSet presAssocID="{6750AC01-D39D-4F3A-9DC8-2A211EE986A2}" presName="text_2" presStyleLbl="node1" presStyleIdx="1" presStyleCnt="5">
        <dgm:presLayoutVars>
          <dgm:bulletEnabled val="1"/>
        </dgm:presLayoutVars>
      </dgm:prSet>
      <dgm:spPr/>
    </dgm:pt>
    <dgm:pt modelId="{7EF31133-BEEF-4C27-BFD9-297C7DD9FE97}" type="pres">
      <dgm:prSet presAssocID="{6750AC01-D39D-4F3A-9DC8-2A211EE986A2}" presName="accent_2" presStyleCnt="0"/>
      <dgm:spPr/>
    </dgm:pt>
    <dgm:pt modelId="{07CB3071-D555-47DA-A36A-69EB91531FD8}" type="pres">
      <dgm:prSet presAssocID="{6750AC01-D39D-4F3A-9DC8-2A211EE986A2}" presName="accentRepeatNode" presStyleLbl="solidFgAcc1" presStyleIdx="1" presStyleCnt="5"/>
      <dgm:spPr/>
    </dgm:pt>
    <dgm:pt modelId="{DD3E2AC9-511D-4496-A48A-AFAB7DC0A63E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9B3C5E95-ADE0-4C85-9704-7658F2A6C84A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397AE923-770A-4BD5-800C-B8496C061E48}" type="pres">
      <dgm:prSet presAssocID="{C33CB91E-6DED-4B82-BEA6-4EA37997B327}" presName="text_4" presStyleLbl="node1" presStyleIdx="3" presStyleCnt="5">
        <dgm:presLayoutVars>
          <dgm:bulletEnabled val="1"/>
        </dgm:presLayoutVars>
      </dgm:prSet>
      <dgm:spPr/>
    </dgm:pt>
    <dgm:pt modelId="{9CE1269A-3239-4E52-A132-350DC3B33A39}" type="pres">
      <dgm:prSet presAssocID="{C33CB91E-6DED-4B82-BEA6-4EA37997B327}" presName="accent_4" presStyleCnt="0"/>
      <dgm:spPr/>
    </dgm:pt>
    <dgm:pt modelId="{35C02FB1-5E51-4970-B326-E02C955696CF}" type="pres">
      <dgm:prSet presAssocID="{C33CB91E-6DED-4B82-BEA6-4EA37997B327}" presName="accentRepeatNode" presStyleLbl="solidFgAcc1" presStyleIdx="3" presStyleCnt="5"/>
      <dgm:spPr/>
    </dgm:pt>
    <dgm:pt modelId="{DBB3644D-40B5-4E82-A836-0AEB6A3229B4}" type="pres">
      <dgm:prSet presAssocID="{5F31725C-8963-460F-BD80-0FDF8CF519E9}" presName="text_5" presStyleLbl="node1" presStyleIdx="4" presStyleCnt="5">
        <dgm:presLayoutVars>
          <dgm:bulletEnabled val="1"/>
        </dgm:presLayoutVars>
      </dgm:prSet>
      <dgm:spPr/>
    </dgm:pt>
    <dgm:pt modelId="{6173FCF1-EB72-40A9-9ADA-453E94F6CE4C}" type="pres">
      <dgm:prSet presAssocID="{5F31725C-8963-460F-BD80-0FDF8CF519E9}" presName="accent_5" presStyleCnt="0"/>
      <dgm:spPr/>
    </dgm:pt>
    <dgm:pt modelId="{589873E9-C9C6-40F6-ADF2-0C17DEB430DA}" type="pres">
      <dgm:prSet presAssocID="{5F31725C-8963-460F-BD80-0FDF8CF519E9}" presName="accentRepeatNode" presStyleLbl="solidFgAcc1" presStyleIdx="4" presStyleCnt="5"/>
      <dgm:spPr/>
    </dgm:pt>
  </dgm:ptLst>
  <dgm:cxnLst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6381D876-59EF-4831-A591-2B24E1841C34}" type="presOf" srcId="{C33CB91E-6DED-4B82-BEA6-4EA37997B327}" destId="{397AE923-770A-4BD5-800C-B8496C061E48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4876F9B-EDF9-4C01-892E-1F95C91FEBA8}" type="presOf" srcId="{5605D28D-2CE6-4513-8566-952984E21E14}" destId="{DD3E2AC9-511D-4496-A48A-AFAB7DC0A63E}" srcOrd="0" destOrd="0" presId="urn:microsoft.com/office/officeart/2008/layout/VerticalCurvedList"/>
    <dgm:cxn modelId="{F2DDD09D-A80B-4462-9CAA-04B30773CC94}" type="presOf" srcId="{6750AC01-D39D-4F3A-9DC8-2A211EE986A2}" destId="{442C3C23-6FAE-4F4E-9242-746F9BB14F79}" srcOrd="0" destOrd="0" presId="urn:microsoft.com/office/officeart/2008/layout/VerticalCurvedList"/>
    <dgm:cxn modelId="{24463CA4-B901-4E69-8A37-38D6DECA5891}" srcId="{7E5AA53B-3EEE-4DE4-BB81-9044890C2946}" destId="{C33CB91E-6DED-4B82-BEA6-4EA37997B327}" srcOrd="3" destOrd="0" parTransId="{620945A4-E9D8-4ED2-A0CA-BFDDADFC6C84}" sibTransId="{A0CC8025-5C3F-4C0F-8944-324E6C4680FA}"/>
    <dgm:cxn modelId="{B5E25AAF-F2F6-4B00-AC6E-4AC360B0958A}" srcId="{7E5AA53B-3EEE-4DE4-BB81-9044890C2946}" destId="{5F31725C-8963-460F-BD80-0FDF8CF519E9}" srcOrd="4" destOrd="0" parTransId="{DAA62B02-746E-404D-A54D-76E8309EAD1A}" sibTransId="{3F630C83-BB9C-47B8-A686-DA80B9CF3B5C}"/>
    <dgm:cxn modelId="{90F9E0B2-A418-4C6B-BA66-7D4FC4675F9B}" type="presOf" srcId="{5F31725C-8963-460F-BD80-0FDF8CF519E9}" destId="{DBB3644D-40B5-4E82-A836-0AEB6A3229B4}" srcOrd="0" destOrd="0" presId="urn:microsoft.com/office/officeart/2008/layout/VerticalCurvedList"/>
    <dgm:cxn modelId="{11DC5CB7-6C2F-4498-9A23-E81BC999AA0F}" srcId="{7E5AA53B-3EEE-4DE4-BB81-9044890C2946}" destId="{6E680380-4FF8-46F1-8C2C-F18B98702CBA}" srcOrd="0" destOrd="0" parTransId="{8913C119-F5FF-4D47-B293-2D9B1023663E}" sibTransId="{96E4B947-5B96-449C-AE2E-303FE5C6F75B}"/>
    <dgm:cxn modelId="{2306C4CC-4138-4358-9838-0CF8C87AB79C}" type="presOf" srcId="{96E4B947-5B96-449C-AE2E-303FE5C6F75B}" destId="{D79B43FC-100B-4A0D-A4D5-0D2D04B99064}" srcOrd="0" destOrd="0" presId="urn:microsoft.com/office/officeart/2008/layout/VerticalCurvedList"/>
    <dgm:cxn modelId="{F84233FA-428A-43F3-88C5-77369085456E}" type="presOf" srcId="{6E680380-4FF8-46F1-8C2C-F18B98702CBA}" destId="{1AF84901-5914-4488-A1B2-2D1F02D8E98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1834C447-6015-43AE-8263-F8A81D18A54F}" type="presParOf" srcId="{90561C55-3C6E-4D53-85E1-2C50BCDDA392}" destId="{1AF84901-5914-4488-A1B2-2D1F02D8E987}" srcOrd="1" destOrd="0" presId="urn:microsoft.com/office/officeart/2008/layout/VerticalCurvedList"/>
    <dgm:cxn modelId="{56ACE73E-3537-48BA-8F99-81630FC03D61}" type="presParOf" srcId="{90561C55-3C6E-4D53-85E1-2C50BCDDA392}" destId="{1D70A2B3-4CEC-4CA7-8829-0554DFF638B7}" srcOrd="2" destOrd="0" presId="urn:microsoft.com/office/officeart/2008/layout/VerticalCurvedList"/>
    <dgm:cxn modelId="{7756EC48-AC08-458C-AF5A-F927A03AC391}" type="presParOf" srcId="{1D70A2B3-4CEC-4CA7-8829-0554DFF638B7}" destId="{A4254D5D-3958-44C9-A282-93337D7BD28B}" srcOrd="0" destOrd="0" presId="urn:microsoft.com/office/officeart/2008/layout/VerticalCurvedList"/>
    <dgm:cxn modelId="{3274B108-7512-4E8D-A5FD-8BEB21226C7D}" type="presParOf" srcId="{90561C55-3C6E-4D53-85E1-2C50BCDDA392}" destId="{442C3C23-6FAE-4F4E-9242-746F9BB14F79}" srcOrd="3" destOrd="0" presId="urn:microsoft.com/office/officeart/2008/layout/VerticalCurvedList"/>
    <dgm:cxn modelId="{84461F05-50AA-44FB-B60D-B5480220F247}" type="presParOf" srcId="{90561C55-3C6E-4D53-85E1-2C50BCDDA392}" destId="{7EF31133-BEEF-4C27-BFD9-297C7DD9FE97}" srcOrd="4" destOrd="0" presId="urn:microsoft.com/office/officeart/2008/layout/VerticalCurvedList"/>
    <dgm:cxn modelId="{AFCE157A-C0D7-4330-9394-1CFA9D36D8A6}" type="presParOf" srcId="{7EF31133-BEEF-4C27-BFD9-297C7DD9FE97}" destId="{07CB3071-D555-47DA-A36A-69EB91531FD8}" srcOrd="0" destOrd="0" presId="urn:microsoft.com/office/officeart/2008/layout/VerticalCurvedList"/>
    <dgm:cxn modelId="{3828D71D-1D09-4427-A0CC-6E7AAF0CB341}" type="presParOf" srcId="{90561C55-3C6E-4D53-85E1-2C50BCDDA392}" destId="{DD3E2AC9-511D-4496-A48A-AFAB7DC0A63E}" srcOrd="5" destOrd="0" presId="urn:microsoft.com/office/officeart/2008/layout/VerticalCurvedList"/>
    <dgm:cxn modelId="{E1F45B65-7ABD-491A-81A4-F772886A0C23}" type="presParOf" srcId="{90561C55-3C6E-4D53-85E1-2C50BCDDA392}" destId="{9B3C5E95-ADE0-4C85-9704-7658F2A6C84A}" srcOrd="6" destOrd="0" presId="urn:microsoft.com/office/officeart/2008/layout/VerticalCurvedList"/>
    <dgm:cxn modelId="{F31B3C37-563C-475A-90A0-E6FF063FACE8}" type="presParOf" srcId="{9B3C5E95-ADE0-4C85-9704-7658F2A6C84A}" destId="{A965097E-32F1-4AB8-8C4E-2814A7596B2F}" srcOrd="0" destOrd="0" presId="urn:microsoft.com/office/officeart/2008/layout/VerticalCurvedList"/>
    <dgm:cxn modelId="{73FA5EC5-C997-4FD7-90ED-56C5638AAFAD}" type="presParOf" srcId="{90561C55-3C6E-4D53-85E1-2C50BCDDA392}" destId="{397AE923-770A-4BD5-800C-B8496C061E48}" srcOrd="7" destOrd="0" presId="urn:microsoft.com/office/officeart/2008/layout/VerticalCurvedList"/>
    <dgm:cxn modelId="{F9679292-AC6F-437F-B453-6C4866057426}" type="presParOf" srcId="{90561C55-3C6E-4D53-85E1-2C50BCDDA392}" destId="{9CE1269A-3239-4E52-A132-350DC3B33A39}" srcOrd="8" destOrd="0" presId="urn:microsoft.com/office/officeart/2008/layout/VerticalCurvedList"/>
    <dgm:cxn modelId="{515A64FB-7CA4-46F7-BB17-70FDA42FB3D2}" type="presParOf" srcId="{9CE1269A-3239-4E52-A132-350DC3B33A39}" destId="{35C02FB1-5E51-4970-B326-E02C955696CF}" srcOrd="0" destOrd="0" presId="urn:microsoft.com/office/officeart/2008/layout/VerticalCurvedList"/>
    <dgm:cxn modelId="{FF00412D-FA57-410F-889C-20C64F2C5569}" type="presParOf" srcId="{90561C55-3C6E-4D53-85E1-2C50BCDDA392}" destId="{DBB3644D-40B5-4E82-A836-0AEB6A3229B4}" srcOrd="9" destOrd="0" presId="urn:microsoft.com/office/officeart/2008/layout/VerticalCurvedList"/>
    <dgm:cxn modelId="{ED5FD645-8B8A-466F-98F3-D3C5B0565DC8}" type="presParOf" srcId="{90561C55-3C6E-4D53-85E1-2C50BCDDA392}" destId="{6173FCF1-EB72-40A9-9ADA-453E94F6CE4C}" srcOrd="10" destOrd="0" presId="urn:microsoft.com/office/officeart/2008/layout/VerticalCurvedList"/>
    <dgm:cxn modelId="{DFB24644-5BA2-477D-A90A-552B0B5DDA08}" type="presParOf" srcId="{6173FCF1-EB72-40A9-9ADA-453E94F6CE4C}" destId="{589873E9-C9C6-40F6-ADF2-0C17DEB430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DF95E3-19D2-4D6D-B7C5-5B373D53AEE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F5C29737-F152-40FE-B826-7C1961F0267C}">
      <dgm:prSet phldrT="[Текст]" custT="1"/>
      <dgm:spPr/>
      <dgm:t>
        <a:bodyPr/>
        <a:lstStyle/>
        <a:p>
          <a:pPr>
            <a:buNone/>
          </a:pPr>
          <a:r>
            <a:rPr lang="ru-RU" sz="2400" b="1" dirty="0">
              <a:solidFill>
                <a:schemeClr val="tx1"/>
              </a:solidFill>
            </a:rPr>
            <a:t>Является одним из старейших, наиболее зрелых и функционально насыщенных </a:t>
          </a:r>
          <a:r>
            <a:rPr lang="en-US" sz="2400" b="0" dirty="0">
              <a:solidFill>
                <a:schemeClr val="tx1"/>
              </a:solidFill>
            </a:rPr>
            <a:t>ORM</a:t>
          </a:r>
          <a:r>
            <a:rPr lang="ru-RU" sz="2400" b="1" dirty="0">
              <a:solidFill>
                <a:schemeClr val="tx1"/>
              </a:solidFill>
            </a:rPr>
            <a:t>-решений в экосистеме java</a:t>
          </a:r>
        </a:p>
      </dgm:t>
    </dgm:pt>
    <dgm:pt modelId="{7DCA05CD-666B-4A1A-B9E0-3B44D5E24414}" type="parTrans" cxnId="{2B0FB8BD-04B7-4513-AA8B-1833977942A9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BFF6E95B-F110-4EF4-9C17-AE3FD7A9080A}" type="sibTrans" cxnId="{2B0FB8BD-04B7-4513-AA8B-1833977942A9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8FE9D82B-25EB-4A25-A290-20AE1183CAF7}">
      <dgm:prSet phldrT="[Текст]" custT="1"/>
      <dgm:spPr/>
      <dgm:t>
        <a:bodyPr/>
        <a:lstStyle/>
        <a:p>
          <a:pPr>
            <a:buNone/>
          </a:pPr>
          <a:r>
            <a:rPr lang="ru-RU" sz="2400" b="1" dirty="0">
              <a:solidFill>
                <a:schemeClr val="tx1"/>
              </a:solidFill>
            </a:rPr>
            <a:t>Предоставляет разработчикам мощные возможности объектно-реляционного маппинга</a:t>
          </a:r>
        </a:p>
      </dgm:t>
    </dgm:pt>
    <dgm:pt modelId="{AD966D09-3D3B-44EE-83BC-42284FEF299B}" type="parTrans" cxnId="{8487241B-9D2D-4A26-9D65-9DAC50D40842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CDDC4124-3B44-4FCC-916A-A5EE998EEB1B}" type="sibTrans" cxnId="{8487241B-9D2D-4A26-9D65-9DAC50D40842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71466381-4588-435B-B09A-2B91BC294BAE}">
      <dgm:prSet phldrT="[Текст]" custT="1"/>
      <dgm:spPr/>
      <dgm:t>
        <a:bodyPr/>
        <a:lstStyle/>
        <a:p>
          <a:pPr>
            <a:buNone/>
          </a:pPr>
          <a:r>
            <a:rPr lang="ru-RU" sz="2400" b="1" dirty="0">
              <a:solidFill>
                <a:schemeClr val="tx1"/>
              </a:solidFill>
            </a:rPr>
            <a:t>Программный интерфейс criteria API для построения запросов</a:t>
          </a:r>
        </a:p>
      </dgm:t>
    </dgm:pt>
    <dgm:pt modelId="{77C9FFA2-FCB7-4640-B42E-8B77E95BB5C2}" type="parTrans" cxnId="{C2917F5B-BA1A-4439-B494-D265368938CE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352D5179-6823-4246-8E12-1563F0D7BA28}" type="sibTrans" cxnId="{C2917F5B-BA1A-4439-B494-D265368938CE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8E82C617-20DA-4CDC-88F9-3DCF9D1EBB41}">
      <dgm:prSet phldrT="[Текст]" custT="1"/>
      <dgm:spPr/>
      <dgm:t>
        <a:bodyPr/>
        <a:lstStyle/>
        <a:p>
          <a:pPr>
            <a:buNone/>
          </a:pPr>
          <a:r>
            <a:rPr lang="ru-RU" sz="2400" b="1" dirty="0">
              <a:solidFill>
                <a:schemeClr val="tx1"/>
              </a:solidFill>
            </a:rPr>
            <a:t>Собственный декларативный язык запросов HQL (hibernate query language)</a:t>
          </a:r>
        </a:p>
      </dgm:t>
    </dgm:pt>
    <dgm:pt modelId="{59EEF744-687E-4C1B-A490-DC0502C92B0C}" type="parTrans" cxnId="{3312ECA8-BD92-4FB0-9E06-7143EFB8CEDF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39099099-4FDA-4C97-89FC-CB29D1AE6809}" type="sibTrans" cxnId="{3312ECA8-BD92-4FB0-9E06-7143EFB8CEDF}">
      <dgm:prSet/>
      <dgm:spPr/>
      <dgm:t>
        <a:bodyPr/>
        <a:lstStyle/>
        <a:p>
          <a:endParaRPr lang="ru-RU" sz="3200" b="1" dirty="0">
            <a:solidFill>
              <a:schemeClr val="tx1"/>
            </a:solidFill>
          </a:endParaRPr>
        </a:p>
      </dgm:t>
    </dgm:pt>
    <dgm:pt modelId="{3553EFD6-24D4-4D08-9D07-0E7C658C9BF9}" type="pres">
      <dgm:prSet presAssocID="{70DF95E3-19D2-4D6D-B7C5-5B373D53AEE7}" presName="linear" presStyleCnt="0">
        <dgm:presLayoutVars>
          <dgm:animLvl val="lvl"/>
          <dgm:resizeHandles val="exact"/>
        </dgm:presLayoutVars>
      </dgm:prSet>
      <dgm:spPr/>
    </dgm:pt>
    <dgm:pt modelId="{CE6BFEFE-2612-408B-ACA3-9595B5B63C2F}" type="pres">
      <dgm:prSet presAssocID="{F5C29737-F152-40FE-B826-7C1961F026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5D2B4E-4FE4-4266-967C-66AB853FC58B}" type="pres">
      <dgm:prSet presAssocID="{BFF6E95B-F110-4EF4-9C17-AE3FD7A9080A}" presName="spacer" presStyleCnt="0"/>
      <dgm:spPr/>
    </dgm:pt>
    <dgm:pt modelId="{EDB04D73-00F9-48F0-B842-CB291D4CA737}" type="pres">
      <dgm:prSet presAssocID="{8FE9D82B-25EB-4A25-A290-20AE1183CA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2676F1-3594-4BAD-82B2-AB34356DE756}" type="pres">
      <dgm:prSet presAssocID="{CDDC4124-3B44-4FCC-916A-A5EE998EEB1B}" presName="spacer" presStyleCnt="0"/>
      <dgm:spPr/>
    </dgm:pt>
    <dgm:pt modelId="{D664A269-CA1E-4FDD-A290-735FE7EB2EF8}" type="pres">
      <dgm:prSet presAssocID="{8E82C617-20DA-4CDC-88F9-3DCF9D1EBB4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D87AA-BA3F-4A24-92DE-8C35FB177E4A}" type="pres">
      <dgm:prSet presAssocID="{39099099-4FDA-4C97-89FC-CB29D1AE6809}" presName="spacer" presStyleCnt="0"/>
      <dgm:spPr/>
    </dgm:pt>
    <dgm:pt modelId="{A30B5C8A-A239-485C-8E5F-D967B63E00D6}" type="pres">
      <dgm:prSet presAssocID="{71466381-4588-435B-B09A-2B91BC294B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2A86609-AC4E-4673-ABAA-1682552FF991}" type="presOf" srcId="{70DF95E3-19D2-4D6D-B7C5-5B373D53AEE7}" destId="{3553EFD6-24D4-4D08-9D07-0E7C658C9BF9}" srcOrd="0" destOrd="0" presId="urn:microsoft.com/office/officeart/2005/8/layout/vList2"/>
    <dgm:cxn modelId="{8487241B-9D2D-4A26-9D65-9DAC50D40842}" srcId="{70DF95E3-19D2-4D6D-B7C5-5B373D53AEE7}" destId="{8FE9D82B-25EB-4A25-A290-20AE1183CAF7}" srcOrd="1" destOrd="0" parTransId="{AD966D09-3D3B-44EE-83BC-42284FEF299B}" sibTransId="{CDDC4124-3B44-4FCC-916A-A5EE998EEB1B}"/>
    <dgm:cxn modelId="{33782F40-04DC-4520-BC7F-944D50D1132A}" type="presOf" srcId="{F5C29737-F152-40FE-B826-7C1961F0267C}" destId="{CE6BFEFE-2612-408B-ACA3-9595B5B63C2F}" srcOrd="0" destOrd="0" presId="urn:microsoft.com/office/officeart/2005/8/layout/vList2"/>
    <dgm:cxn modelId="{C2917F5B-BA1A-4439-B494-D265368938CE}" srcId="{70DF95E3-19D2-4D6D-B7C5-5B373D53AEE7}" destId="{71466381-4588-435B-B09A-2B91BC294BAE}" srcOrd="3" destOrd="0" parTransId="{77C9FFA2-FCB7-4640-B42E-8B77E95BB5C2}" sibTransId="{352D5179-6823-4246-8E12-1563F0D7BA28}"/>
    <dgm:cxn modelId="{ECCBE547-05E9-4EB6-AE19-D8A3B9409C2D}" type="presOf" srcId="{8FE9D82B-25EB-4A25-A290-20AE1183CAF7}" destId="{EDB04D73-00F9-48F0-B842-CB291D4CA737}" srcOrd="0" destOrd="0" presId="urn:microsoft.com/office/officeart/2005/8/layout/vList2"/>
    <dgm:cxn modelId="{39C56152-F9ED-478D-8D90-2ABAC4270ED4}" type="presOf" srcId="{71466381-4588-435B-B09A-2B91BC294BAE}" destId="{A30B5C8A-A239-485C-8E5F-D967B63E00D6}" srcOrd="0" destOrd="0" presId="urn:microsoft.com/office/officeart/2005/8/layout/vList2"/>
    <dgm:cxn modelId="{3312ECA8-BD92-4FB0-9E06-7143EFB8CEDF}" srcId="{70DF95E3-19D2-4D6D-B7C5-5B373D53AEE7}" destId="{8E82C617-20DA-4CDC-88F9-3DCF9D1EBB41}" srcOrd="2" destOrd="0" parTransId="{59EEF744-687E-4C1B-A490-DC0502C92B0C}" sibTransId="{39099099-4FDA-4C97-89FC-CB29D1AE6809}"/>
    <dgm:cxn modelId="{2B0FB8BD-04B7-4513-AA8B-1833977942A9}" srcId="{70DF95E3-19D2-4D6D-B7C5-5B373D53AEE7}" destId="{F5C29737-F152-40FE-B826-7C1961F0267C}" srcOrd="0" destOrd="0" parTransId="{7DCA05CD-666B-4A1A-B9E0-3B44D5E24414}" sibTransId="{BFF6E95B-F110-4EF4-9C17-AE3FD7A9080A}"/>
    <dgm:cxn modelId="{4BCF59D9-1609-4607-848E-AB793F5F7B98}" type="presOf" srcId="{8E82C617-20DA-4CDC-88F9-3DCF9D1EBB41}" destId="{D664A269-CA1E-4FDD-A290-735FE7EB2EF8}" srcOrd="0" destOrd="0" presId="urn:microsoft.com/office/officeart/2005/8/layout/vList2"/>
    <dgm:cxn modelId="{D4FD856A-7543-4939-8889-E485D258B7C7}" type="presParOf" srcId="{3553EFD6-24D4-4D08-9D07-0E7C658C9BF9}" destId="{CE6BFEFE-2612-408B-ACA3-9595B5B63C2F}" srcOrd="0" destOrd="0" presId="urn:microsoft.com/office/officeart/2005/8/layout/vList2"/>
    <dgm:cxn modelId="{5DA45BDF-5666-42C6-8AB4-CCDDAB2E4E05}" type="presParOf" srcId="{3553EFD6-24D4-4D08-9D07-0E7C658C9BF9}" destId="{395D2B4E-4FE4-4266-967C-66AB853FC58B}" srcOrd="1" destOrd="0" presId="urn:microsoft.com/office/officeart/2005/8/layout/vList2"/>
    <dgm:cxn modelId="{66490A45-E03D-44A7-A282-A61C64DDF8BC}" type="presParOf" srcId="{3553EFD6-24D4-4D08-9D07-0E7C658C9BF9}" destId="{EDB04D73-00F9-48F0-B842-CB291D4CA737}" srcOrd="2" destOrd="0" presId="urn:microsoft.com/office/officeart/2005/8/layout/vList2"/>
    <dgm:cxn modelId="{59CF06E5-E2EB-4C7A-9BF8-1A86A83DEC16}" type="presParOf" srcId="{3553EFD6-24D4-4D08-9D07-0E7C658C9BF9}" destId="{E22676F1-3594-4BAD-82B2-AB34356DE756}" srcOrd="3" destOrd="0" presId="urn:microsoft.com/office/officeart/2005/8/layout/vList2"/>
    <dgm:cxn modelId="{6C8F1BEF-AD21-42DD-A7AC-130402BF5205}" type="presParOf" srcId="{3553EFD6-24D4-4D08-9D07-0E7C658C9BF9}" destId="{D664A269-CA1E-4FDD-A290-735FE7EB2EF8}" srcOrd="4" destOrd="0" presId="urn:microsoft.com/office/officeart/2005/8/layout/vList2"/>
    <dgm:cxn modelId="{BD3D3362-0E58-4D8E-B8D3-5FC3C06385A8}" type="presParOf" srcId="{3553EFD6-24D4-4D08-9D07-0E7C658C9BF9}" destId="{B5CD87AA-BA3F-4A24-92DE-8C35FB177E4A}" srcOrd="5" destOrd="0" presId="urn:microsoft.com/office/officeart/2005/8/layout/vList2"/>
    <dgm:cxn modelId="{A0102C38-824B-4381-B95B-78C6AA0D1DE7}" type="presParOf" srcId="{3553EFD6-24D4-4D08-9D07-0E7C658C9BF9}" destId="{A30B5C8A-A239-485C-8E5F-D967B63E00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F95E3-19D2-4D6D-B7C5-5B373D53AEE7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F5C29737-F152-40FE-B826-7C1961F0267C}">
      <dgm:prSet phldrT="[Текст]" custT="1"/>
      <dgm:spPr/>
      <dgm:t>
        <a:bodyPr/>
        <a:lstStyle/>
        <a:p>
          <a:pPr>
            <a:buNone/>
          </a:pPr>
          <a:r>
            <a: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Преимущество использования стандартного JPA API заключается в повышении переносимости кода приложений между различными реализациями ORM в рамках Java-платформы</a:t>
          </a:r>
          <a:endParaRPr lang="ru-RU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A05CD-666B-4A1A-B9E0-3B44D5E24414}" type="parTrans" cxnId="{2B0FB8BD-04B7-4513-AA8B-1833977942A9}">
      <dgm:prSet/>
      <dgm:spPr/>
      <dgm:t>
        <a:bodyPr/>
        <a:lstStyle/>
        <a:p>
          <a:endParaRPr lang="ru-RU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F6E95B-F110-4EF4-9C17-AE3FD7A9080A}" type="sibTrans" cxnId="{2B0FB8BD-04B7-4513-AA8B-1833977942A9}">
      <dgm:prSet/>
      <dgm:spPr/>
      <dgm:t>
        <a:bodyPr/>
        <a:lstStyle/>
        <a:p>
          <a:endParaRPr lang="ru-RU" sz="2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3EFD6-24D4-4D08-9D07-0E7C658C9BF9}" type="pres">
      <dgm:prSet presAssocID="{70DF95E3-19D2-4D6D-B7C5-5B373D53AEE7}" presName="linear" presStyleCnt="0">
        <dgm:presLayoutVars>
          <dgm:animLvl val="lvl"/>
          <dgm:resizeHandles val="exact"/>
        </dgm:presLayoutVars>
      </dgm:prSet>
      <dgm:spPr/>
    </dgm:pt>
    <dgm:pt modelId="{CE6BFEFE-2612-408B-ACA3-9595B5B63C2F}" type="pres">
      <dgm:prSet presAssocID="{F5C29737-F152-40FE-B826-7C1961F0267C}" presName="parentText" presStyleLbl="node1" presStyleIdx="0" presStyleCnt="1" custScaleY="1100560">
        <dgm:presLayoutVars>
          <dgm:chMax val="0"/>
          <dgm:bulletEnabled val="1"/>
        </dgm:presLayoutVars>
      </dgm:prSet>
      <dgm:spPr/>
    </dgm:pt>
  </dgm:ptLst>
  <dgm:cxnLst>
    <dgm:cxn modelId="{C2A86609-AC4E-4673-ABAA-1682552FF991}" type="presOf" srcId="{70DF95E3-19D2-4D6D-B7C5-5B373D53AEE7}" destId="{3553EFD6-24D4-4D08-9D07-0E7C658C9BF9}" srcOrd="0" destOrd="0" presId="urn:microsoft.com/office/officeart/2005/8/layout/vList2"/>
    <dgm:cxn modelId="{33782F40-04DC-4520-BC7F-944D50D1132A}" type="presOf" srcId="{F5C29737-F152-40FE-B826-7C1961F0267C}" destId="{CE6BFEFE-2612-408B-ACA3-9595B5B63C2F}" srcOrd="0" destOrd="0" presId="urn:microsoft.com/office/officeart/2005/8/layout/vList2"/>
    <dgm:cxn modelId="{2B0FB8BD-04B7-4513-AA8B-1833977942A9}" srcId="{70DF95E3-19D2-4D6D-B7C5-5B373D53AEE7}" destId="{F5C29737-F152-40FE-B826-7C1961F0267C}" srcOrd="0" destOrd="0" parTransId="{7DCA05CD-666B-4A1A-B9E0-3B44D5E24414}" sibTransId="{BFF6E95B-F110-4EF4-9C17-AE3FD7A9080A}"/>
    <dgm:cxn modelId="{D4FD856A-7543-4939-8889-E485D258B7C7}" type="presParOf" srcId="{3553EFD6-24D4-4D08-9D07-0E7C658C9BF9}" destId="{CE6BFEFE-2612-408B-ACA3-9595B5B63C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B7D42A-3640-4E86-9977-DC1C8D16F557}" type="doc">
      <dgm:prSet loTypeId="urn:microsoft.com/office/officeart/2005/8/layout/vList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7C3EBCC6-9BBF-495A-9D40-A345902387F7}">
      <dgm:prSet phldrT="[Текст]"/>
      <dgm:spPr/>
      <dgm:t>
        <a:bodyPr/>
        <a:lstStyle/>
        <a:p>
          <a:pPr>
            <a:buNone/>
          </a:pPr>
          <a:r>
            <a: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Характеризуется глубокой интеграцией с языком C# и возможностями LINQ (Language-Integrated Query)</a:t>
          </a:r>
        </a:p>
      </dgm:t>
    </dgm:pt>
    <dgm:pt modelId="{FD52A1A4-24E7-46A3-9E6F-6DB690033FAD}" type="parTrans" cxnId="{328C3DB9-E57E-49DF-A72D-C47EAF866A26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7B6125-3237-4071-938F-B99859D37BFA}" type="sibTrans" cxnId="{328C3DB9-E57E-49DF-A72D-C47EAF866A26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79D1AD-91A2-4E92-9205-AC20C34ED7CB}">
      <dgm:prSet phldrT="[Текст]"/>
      <dgm:spPr/>
      <dgm:t>
        <a:bodyPr/>
        <a:lstStyle/>
        <a:p>
          <a:pPr>
            <a:buNone/>
          </a:pPr>
          <a:r>
            <a: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 Core предоставляет гибкие механизмы объектно-реляционного маппинга, поддерживает развитую систему миграций для управления эволюцией схемы базы данных</a:t>
          </a:r>
        </a:p>
      </dgm:t>
    </dgm:pt>
    <dgm:pt modelId="{21714D54-E0C6-4A34-BB68-AFB59B75E610}" type="parTrans" cxnId="{717B4590-FB6B-4A2C-B51D-D56434BE3A4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53BD9A-CCC1-484E-A258-A89890583BD3}" type="sibTrans" cxnId="{717B4590-FB6B-4A2C-B51D-D56434BE3A4E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937012-9F55-44BD-B7FA-BF5DE537E9C2}">
      <dgm:prSet phldrT="[Текст]"/>
      <dgm:spPr/>
      <dgm:t>
        <a:bodyPr/>
        <a:lstStyle/>
        <a:p>
          <a:pPr>
            <a:buNone/>
          </a:pPr>
          <a:r>
            <a: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Реализует эффективное отслеживание изменений объектов (change tracking) и нативно поддерживает выполнение асинхронных операций ввода-вывода</a:t>
          </a:r>
        </a:p>
      </dgm:t>
    </dgm:pt>
    <dgm:pt modelId="{E3DD8C11-407C-48FD-8012-A1DDAE838C07}" type="parTrans" cxnId="{FE6A863D-43F0-43A7-A25C-D332146C25E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D19108-C72A-4BB6-B8B6-C6AE5BEB398F}" type="sibTrans" cxnId="{FE6A863D-43F0-43A7-A25C-D332146C25E7}">
      <dgm:prSet/>
      <dgm:spPr/>
      <dgm:t>
        <a:bodyPr/>
        <a:lstStyle/>
        <a:p>
          <a:endParaRPr lang="ru-RU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B17B43-6913-4470-BD57-A441ADCB6826}" type="pres">
      <dgm:prSet presAssocID="{91B7D42A-3640-4E86-9977-DC1C8D16F557}" presName="linear" presStyleCnt="0">
        <dgm:presLayoutVars>
          <dgm:dir/>
          <dgm:resizeHandles val="exact"/>
        </dgm:presLayoutVars>
      </dgm:prSet>
      <dgm:spPr/>
    </dgm:pt>
    <dgm:pt modelId="{46AB077C-B06E-4B1F-94CA-BE2A39BF6BB8}" type="pres">
      <dgm:prSet presAssocID="{7C3EBCC6-9BBF-495A-9D40-A345902387F7}" presName="comp" presStyleCnt="0"/>
      <dgm:spPr/>
    </dgm:pt>
    <dgm:pt modelId="{90B97525-2B77-4B73-86A7-80C6361DF033}" type="pres">
      <dgm:prSet presAssocID="{7C3EBCC6-9BBF-495A-9D40-A345902387F7}" presName="box" presStyleLbl="node1" presStyleIdx="0" presStyleCnt="3"/>
      <dgm:spPr/>
    </dgm:pt>
    <dgm:pt modelId="{D9D3EAEE-5861-40DE-BEB0-97A873E00219}" type="pres">
      <dgm:prSet presAssocID="{7C3EBCC6-9BBF-495A-9D40-A345902387F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9000" b="-59000"/>
          </a:stretch>
        </a:blipFill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F04B8216-B81A-43C7-9EA1-479D64E3669E}" type="pres">
      <dgm:prSet presAssocID="{7C3EBCC6-9BBF-495A-9D40-A345902387F7}" presName="text" presStyleLbl="node1" presStyleIdx="0" presStyleCnt="3">
        <dgm:presLayoutVars>
          <dgm:bulletEnabled val="1"/>
        </dgm:presLayoutVars>
      </dgm:prSet>
      <dgm:spPr/>
    </dgm:pt>
    <dgm:pt modelId="{274C84EC-3367-4069-A27A-0EE1C642586F}" type="pres">
      <dgm:prSet presAssocID="{2A7B6125-3237-4071-938F-B99859D37BFA}" presName="spacer" presStyleCnt="0"/>
      <dgm:spPr/>
    </dgm:pt>
    <dgm:pt modelId="{39911592-8CA1-4906-8934-537AF7AA6EDF}" type="pres">
      <dgm:prSet presAssocID="{6C79D1AD-91A2-4E92-9205-AC20C34ED7CB}" presName="comp" presStyleCnt="0"/>
      <dgm:spPr/>
    </dgm:pt>
    <dgm:pt modelId="{96936274-2613-492E-AB02-06F1A96C671B}" type="pres">
      <dgm:prSet presAssocID="{6C79D1AD-91A2-4E92-9205-AC20C34ED7CB}" presName="box" presStyleLbl="node1" presStyleIdx="1" presStyleCnt="3"/>
      <dgm:spPr/>
    </dgm:pt>
    <dgm:pt modelId="{54AB95F7-DE86-458F-88DA-1B8648E9A730}" type="pres">
      <dgm:prSet presAssocID="{6C79D1AD-91A2-4E92-9205-AC20C34ED7CB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9000" b="-59000"/>
          </a:stretch>
        </a:blipFill>
      </dgm:spPr>
      <dgm:extLst>
        <a:ext uri="{E40237B7-FDA0-4F09-8148-C483321AD2D9}">
          <dgm14:cNvPr xmlns:dgm14="http://schemas.microsoft.com/office/drawing/2010/diagram" id="0" name="" descr="Окно браузера"/>
        </a:ext>
      </dgm:extLst>
    </dgm:pt>
    <dgm:pt modelId="{4D91AF61-1415-4B98-A2E4-07C15EA5A62E}" type="pres">
      <dgm:prSet presAssocID="{6C79D1AD-91A2-4E92-9205-AC20C34ED7CB}" presName="text" presStyleLbl="node1" presStyleIdx="1" presStyleCnt="3">
        <dgm:presLayoutVars>
          <dgm:bulletEnabled val="1"/>
        </dgm:presLayoutVars>
      </dgm:prSet>
      <dgm:spPr/>
    </dgm:pt>
    <dgm:pt modelId="{326DA48B-9354-4ED4-AC46-561E7C545016}" type="pres">
      <dgm:prSet presAssocID="{D453BD9A-CCC1-484E-A258-A89890583BD3}" presName="spacer" presStyleCnt="0"/>
      <dgm:spPr/>
    </dgm:pt>
    <dgm:pt modelId="{45A27CFE-CA04-4C0B-AABA-0019DF2D01A6}" type="pres">
      <dgm:prSet presAssocID="{7C937012-9F55-44BD-B7FA-BF5DE537E9C2}" presName="comp" presStyleCnt="0"/>
      <dgm:spPr/>
    </dgm:pt>
    <dgm:pt modelId="{13B4785F-E1C7-4A2F-862E-3F6D3F428753}" type="pres">
      <dgm:prSet presAssocID="{7C937012-9F55-44BD-B7FA-BF5DE537E9C2}" presName="box" presStyleLbl="node1" presStyleIdx="2" presStyleCnt="3"/>
      <dgm:spPr/>
    </dgm:pt>
    <dgm:pt modelId="{F7BE12F0-AE33-424C-BFBD-551AF737176F}" type="pres">
      <dgm:prSet presAssocID="{7C937012-9F55-44BD-B7FA-BF5DE537E9C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59000" b="-59000"/>
          </a:stretch>
        </a:blipFill>
      </dgm:spPr>
      <dgm:extLst>
        <a:ext uri="{E40237B7-FDA0-4F09-8148-C483321AD2D9}">
          <dgm14:cNvPr xmlns:dgm14="http://schemas.microsoft.com/office/drawing/2010/diagram" id="0" name="" descr="Веб-дизайн"/>
        </a:ext>
      </dgm:extLst>
    </dgm:pt>
    <dgm:pt modelId="{CD87F129-8EF0-4699-9F17-EDB6A437F42C}" type="pres">
      <dgm:prSet presAssocID="{7C937012-9F55-44BD-B7FA-BF5DE537E9C2}" presName="text" presStyleLbl="node1" presStyleIdx="2" presStyleCnt="3">
        <dgm:presLayoutVars>
          <dgm:bulletEnabled val="1"/>
        </dgm:presLayoutVars>
      </dgm:prSet>
      <dgm:spPr/>
    </dgm:pt>
  </dgm:ptLst>
  <dgm:cxnLst>
    <dgm:cxn modelId="{6525AA03-00BA-49F0-8C9F-0EA834645689}" type="presOf" srcId="{91B7D42A-3640-4E86-9977-DC1C8D16F557}" destId="{47B17B43-6913-4470-BD57-A441ADCB6826}" srcOrd="0" destOrd="0" presId="urn:microsoft.com/office/officeart/2005/8/layout/vList4"/>
    <dgm:cxn modelId="{946CC603-9511-4820-9326-84CFE1556811}" type="presOf" srcId="{7C3EBCC6-9BBF-495A-9D40-A345902387F7}" destId="{F04B8216-B81A-43C7-9EA1-479D64E3669E}" srcOrd="1" destOrd="0" presId="urn:microsoft.com/office/officeart/2005/8/layout/vList4"/>
    <dgm:cxn modelId="{FE6A863D-43F0-43A7-A25C-D332146C25E7}" srcId="{91B7D42A-3640-4E86-9977-DC1C8D16F557}" destId="{7C937012-9F55-44BD-B7FA-BF5DE537E9C2}" srcOrd="2" destOrd="0" parTransId="{E3DD8C11-407C-48FD-8012-A1DDAE838C07}" sibTransId="{31D19108-C72A-4BB6-B8B6-C6AE5BEB398F}"/>
    <dgm:cxn modelId="{BB78B345-302A-45E4-A587-7C19F5985866}" type="presOf" srcId="{7C937012-9F55-44BD-B7FA-BF5DE537E9C2}" destId="{13B4785F-E1C7-4A2F-862E-3F6D3F428753}" srcOrd="0" destOrd="0" presId="urn:microsoft.com/office/officeart/2005/8/layout/vList4"/>
    <dgm:cxn modelId="{AE9B064D-67D7-4D86-94AD-045699948F3C}" type="presOf" srcId="{7C3EBCC6-9BBF-495A-9D40-A345902387F7}" destId="{90B97525-2B77-4B73-86A7-80C6361DF033}" srcOrd="0" destOrd="0" presId="urn:microsoft.com/office/officeart/2005/8/layout/vList4"/>
    <dgm:cxn modelId="{717B4590-FB6B-4A2C-B51D-D56434BE3A4E}" srcId="{91B7D42A-3640-4E86-9977-DC1C8D16F557}" destId="{6C79D1AD-91A2-4E92-9205-AC20C34ED7CB}" srcOrd="1" destOrd="0" parTransId="{21714D54-E0C6-4A34-BB68-AFB59B75E610}" sibTransId="{D453BD9A-CCC1-484E-A258-A89890583BD3}"/>
    <dgm:cxn modelId="{55771F97-70B8-4B41-8ECA-4655BFC3FE96}" type="presOf" srcId="{6C79D1AD-91A2-4E92-9205-AC20C34ED7CB}" destId="{96936274-2613-492E-AB02-06F1A96C671B}" srcOrd="0" destOrd="0" presId="urn:microsoft.com/office/officeart/2005/8/layout/vList4"/>
    <dgm:cxn modelId="{328C3DB9-E57E-49DF-A72D-C47EAF866A26}" srcId="{91B7D42A-3640-4E86-9977-DC1C8D16F557}" destId="{7C3EBCC6-9BBF-495A-9D40-A345902387F7}" srcOrd="0" destOrd="0" parTransId="{FD52A1A4-24E7-46A3-9E6F-6DB690033FAD}" sibTransId="{2A7B6125-3237-4071-938F-B99859D37BFA}"/>
    <dgm:cxn modelId="{BFC1CDD4-346F-4B5B-BB23-B0BA67327EF7}" type="presOf" srcId="{7C937012-9F55-44BD-B7FA-BF5DE537E9C2}" destId="{CD87F129-8EF0-4699-9F17-EDB6A437F42C}" srcOrd="1" destOrd="0" presId="urn:microsoft.com/office/officeart/2005/8/layout/vList4"/>
    <dgm:cxn modelId="{F3012DEA-05FE-4EAE-96AE-7B4261EB9D9E}" type="presOf" srcId="{6C79D1AD-91A2-4E92-9205-AC20C34ED7CB}" destId="{4D91AF61-1415-4B98-A2E4-07C15EA5A62E}" srcOrd="1" destOrd="0" presId="urn:microsoft.com/office/officeart/2005/8/layout/vList4"/>
    <dgm:cxn modelId="{2B164045-62F2-4A74-8D9C-F74DF9E59133}" type="presParOf" srcId="{47B17B43-6913-4470-BD57-A441ADCB6826}" destId="{46AB077C-B06E-4B1F-94CA-BE2A39BF6BB8}" srcOrd="0" destOrd="0" presId="urn:microsoft.com/office/officeart/2005/8/layout/vList4"/>
    <dgm:cxn modelId="{D29E62DC-E518-4E75-BF00-A054F61D9D3C}" type="presParOf" srcId="{46AB077C-B06E-4B1F-94CA-BE2A39BF6BB8}" destId="{90B97525-2B77-4B73-86A7-80C6361DF033}" srcOrd="0" destOrd="0" presId="urn:microsoft.com/office/officeart/2005/8/layout/vList4"/>
    <dgm:cxn modelId="{C4A185E2-DD64-4745-AFAB-B3AF5593DBCD}" type="presParOf" srcId="{46AB077C-B06E-4B1F-94CA-BE2A39BF6BB8}" destId="{D9D3EAEE-5861-40DE-BEB0-97A873E00219}" srcOrd="1" destOrd="0" presId="urn:microsoft.com/office/officeart/2005/8/layout/vList4"/>
    <dgm:cxn modelId="{82A45438-9AAF-4A0D-8178-D87B2142A891}" type="presParOf" srcId="{46AB077C-B06E-4B1F-94CA-BE2A39BF6BB8}" destId="{F04B8216-B81A-43C7-9EA1-479D64E3669E}" srcOrd="2" destOrd="0" presId="urn:microsoft.com/office/officeart/2005/8/layout/vList4"/>
    <dgm:cxn modelId="{7E2B31B5-4A6F-4C97-8B24-A7701072F07B}" type="presParOf" srcId="{47B17B43-6913-4470-BD57-A441ADCB6826}" destId="{274C84EC-3367-4069-A27A-0EE1C642586F}" srcOrd="1" destOrd="0" presId="urn:microsoft.com/office/officeart/2005/8/layout/vList4"/>
    <dgm:cxn modelId="{5A42041D-1ED5-4272-A911-7CE016178F71}" type="presParOf" srcId="{47B17B43-6913-4470-BD57-A441ADCB6826}" destId="{39911592-8CA1-4906-8934-537AF7AA6EDF}" srcOrd="2" destOrd="0" presId="urn:microsoft.com/office/officeart/2005/8/layout/vList4"/>
    <dgm:cxn modelId="{5E81803C-6C9A-4CC6-843C-4B430031C50D}" type="presParOf" srcId="{39911592-8CA1-4906-8934-537AF7AA6EDF}" destId="{96936274-2613-492E-AB02-06F1A96C671B}" srcOrd="0" destOrd="0" presId="urn:microsoft.com/office/officeart/2005/8/layout/vList4"/>
    <dgm:cxn modelId="{941843D7-0DB0-45FF-B862-2CA6803F808A}" type="presParOf" srcId="{39911592-8CA1-4906-8934-537AF7AA6EDF}" destId="{54AB95F7-DE86-458F-88DA-1B8648E9A730}" srcOrd="1" destOrd="0" presId="urn:microsoft.com/office/officeart/2005/8/layout/vList4"/>
    <dgm:cxn modelId="{AD2A0567-8FAF-47F2-8FAE-EFA547745724}" type="presParOf" srcId="{39911592-8CA1-4906-8934-537AF7AA6EDF}" destId="{4D91AF61-1415-4B98-A2E4-07C15EA5A62E}" srcOrd="2" destOrd="0" presId="urn:microsoft.com/office/officeart/2005/8/layout/vList4"/>
    <dgm:cxn modelId="{DC17EE14-3AB5-4FAB-AF45-C3933B56401D}" type="presParOf" srcId="{47B17B43-6913-4470-BD57-A441ADCB6826}" destId="{326DA48B-9354-4ED4-AC46-561E7C545016}" srcOrd="3" destOrd="0" presId="urn:microsoft.com/office/officeart/2005/8/layout/vList4"/>
    <dgm:cxn modelId="{A0638BB9-6099-4940-93BA-42AA60EC8221}" type="presParOf" srcId="{47B17B43-6913-4470-BD57-A441ADCB6826}" destId="{45A27CFE-CA04-4C0B-AABA-0019DF2D01A6}" srcOrd="4" destOrd="0" presId="urn:microsoft.com/office/officeart/2005/8/layout/vList4"/>
    <dgm:cxn modelId="{D348EC6B-A7AC-4CFD-8BD4-B4A32B839285}" type="presParOf" srcId="{45A27CFE-CA04-4C0B-AABA-0019DF2D01A6}" destId="{13B4785F-E1C7-4A2F-862E-3F6D3F428753}" srcOrd="0" destOrd="0" presId="urn:microsoft.com/office/officeart/2005/8/layout/vList4"/>
    <dgm:cxn modelId="{DF503492-DE26-45B0-A7F1-B79F4D0BF362}" type="presParOf" srcId="{45A27CFE-CA04-4C0B-AABA-0019DF2D01A6}" destId="{F7BE12F0-AE33-424C-BFBD-551AF737176F}" srcOrd="1" destOrd="0" presId="urn:microsoft.com/office/officeart/2005/8/layout/vList4"/>
    <dgm:cxn modelId="{71FD2B13-8D94-4440-B9C0-A127E454178E}" type="presParOf" srcId="{45A27CFE-CA04-4C0B-AABA-0019DF2D01A6}" destId="{CD87F129-8EF0-4699-9F17-EDB6A437F42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B7D42A-3640-4E86-9977-DC1C8D16F557}" type="doc">
      <dgm:prSet loTypeId="urn:microsoft.com/office/officeart/2005/8/layout/hList6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7C3EBCC6-9BBF-495A-9D40-A345902387F7}">
      <dgm:prSet phldrT="[Текст]"/>
      <dgm:spPr/>
      <dgm:t>
        <a:bodyPr/>
        <a:lstStyle/>
        <a:p>
          <a:pPr>
            <a:buNone/>
          </a:pPr>
          <a:r>
            <a: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Предоставляет минимальный уровень абстракции над ADO.Net</a:t>
          </a:r>
        </a:p>
      </dgm:t>
    </dgm:pt>
    <dgm:pt modelId="{FD52A1A4-24E7-46A3-9E6F-6DB690033FAD}" type="parTrans" cxnId="{328C3DB9-E57E-49DF-A72D-C47EAF866A26}">
      <dgm:prSet/>
      <dgm:spPr/>
      <dgm:t>
        <a:bodyPr/>
        <a:lstStyle/>
        <a:p>
          <a:endParaRPr lang="ru-RU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7B6125-3237-4071-938F-B99859D37BFA}" type="sibTrans" cxnId="{328C3DB9-E57E-49DF-A72D-C47EAF866A26}">
      <dgm:prSet/>
      <dgm:spPr/>
      <dgm:t>
        <a:bodyPr/>
        <a:lstStyle/>
        <a:p>
          <a:endParaRPr lang="ru-RU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79D1AD-91A2-4E92-9205-AC20C34ED7CB}">
      <dgm:prSet phldrT="[Текст]"/>
      <dgm:spPr/>
      <dgm:t>
        <a:bodyPr/>
        <a:lstStyle/>
        <a:p>
          <a:pPr>
            <a:buNone/>
          </a:pPr>
          <a:r>
            <a: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Основная задача — эффективный маппинг результатов выполнения sql-запросов на объекты и передача параметров в эти запросы</a:t>
          </a:r>
        </a:p>
      </dgm:t>
    </dgm:pt>
    <dgm:pt modelId="{21714D54-E0C6-4A34-BB68-AFB59B75E610}" type="parTrans" cxnId="{717B4590-FB6B-4A2C-B51D-D56434BE3A4E}">
      <dgm:prSet/>
      <dgm:spPr/>
      <dgm:t>
        <a:bodyPr/>
        <a:lstStyle/>
        <a:p>
          <a:endParaRPr lang="ru-RU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53BD9A-CCC1-484E-A258-A89890583BD3}" type="sibTrans" cxnId="{717B4590-FB6B-4A2C-B51D-D56434BE3A4E}">
      <dgm:prSet/>
      <dgm:spPr/>
      <dgm:t>
        <a:bodyPr/>
        <a:lstStyle/>
        <a:p>
          <a:endParaRPr lang="ru-RU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937012-9F55-44BD-B7FA-BF5DE537E9C2}">
      <dgm:prSet phldrT="[Текст]"/>
      <dgm:spPr/>
      <dgm:t>
        <a:bodyPr/>
        <a:lstStyle/>
        <a:p>
          <a:pPr>
            <a:buNone/>
          </a:pPr>
          <a:r>
            <a: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При использовании dapper разработчик сохраняет полный контроль над SQL</a:t>
          </a:r>
        </a:p>
      </dgm:t>
    </dgm:pt>
    <dgm:pt modelId="{E3DD8C11-407C-48FD-8012-A1DDAE838C07}" type="parTrans" cxnId="{FE6A863D-43F0-43A7-A25C-D332146C25E7}">
      <dgm:prSet/>
      <dgm:spPr/>
      <dgm:t>
        <a:bodyPr/>
        <a:lstStyle/>
        <a:p>
          <a:endParaRPr lang="ru-RU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D19108-C72A-4BB6-B8B6-C6AE5BEB398F}" type="sibTrans" cxnId="{FE6A863D-43F0-43A7-A25C-D332146C25E7}">
      <dgm:prSet/>
      <dgm:spPr/>
      <dgm:t>
        <a:bodyPr/>
        <a:lstStyle/>
        <a:p>
          <a:endParaRPr lang="ru-RU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8C263F-05BB-41D4-9A9B-252DB784B16A}" type="pres">
      <dgm:prSet presAssocID="{91B7D42A-3640-4E86-9977-DC1C8D16F557}" presName="Name0" presStyleCnt="0">
        <dgm:presLayoutVars>
          <dgm:dir/>
          <dgm:resizeHandles val="exact"/>
        </dgm:presLayoutVars>
      </dgm:prSet>
      <dgm:spPr/>
    </dgm:pt>
    <dgm:pt modelId="{6AE34E71-7951-4EE4-8334-52BE380C3EB0}" type="pres">
      <dgm:prSet presAssocID="{7C3EBCC6-9BBF-495A-9D40-A345902387F7}" presName="node" presStyleLbl="node1" presStyleIdx="0" presStyleCnt="3">
        <dgm:presLayoutVars>
          <dgm:bulletEnabled val="1"/>
        </dgm:presLayoutVars>
      </dgm:prSet>
      <dgm:spPr/>
    </dgm:pt>
    <dgm:pt modelId="{263FD377-F2C2-45D1-B57D-0CB315F2CE69}" type="pres">
      <dgm:prSet presAssocID="{2A7B6125-3237-4071-938F-B99859D37BFA}" presName="sibTrans" presStyleCnt="0"/>
      <dgm:spPr/>
    </dgm:pt>
    <dgm:pt modelId="{A42DF4FD-CB74-4476-BDAF-9716DCD6B1BB}" type="pres">
      <dgm:prSet presAssocID="{6C79D1AD-91A2-4E92-9205-AC20C34ED7CB}" presName="node" presStyleLbl="node1" presStyleIdx="1" presStyleCnt="3">
        <dgm:presLayoutVars>
          <dgm:bulletEnabled val="1"/>
        </dgm:presLayoutVars>
      </dgm:prSet>
      <dgm:spPr/>
    </dgm:pt>
    <dgm:pt modelId="{BD6628FF-C9AD-47B6-B479-268F6188ED1C}" type="pres">
      <dgm:prSet presAssocID="{D453BD9A-CCC1-484E-A258-A89890583BD3}" presName="sibTrans" presStyleCnt="0"/>
      <dgm:spPr/>
    </dgm:pt>
    <dgm:pt modelId="{1D0DCA60-B9A5-47A8-8DC8-81E28701CDE9}" type="pres">
      <dgm:prSet presAssocID="{7C937012-9F55-44BD-B7FA-BF5DE537E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E6A863D-43F0-43A7-A25C-D332146C25E7}" srcId="{91B7D42A-3640-4E86-9977-DC1C8D16F557}" destId="{7C937012-9F55-44BD-B7FA-BF5DE537E9C2}" srcOrd="2" destOrd="0" parTransId="{E3DD8C11-407C-48FD-8012-A1DDAE838C07}" sibTransId="{31D19108-C72A-4BB6-B8B6-C6AE5BEB398F}"/>
    <dgm:cxn modelId="{717B4590-FB6B-4A2C-B51D-D56434BE3A4E}" srcId="{91B7D42A-3640-4E86-9977-DC1C8D16F557}" destId="{6C79D1AD-91A2-4E92-9205-AC20C34ED7CB}" srcOrd="1" destOrd="0" parTransId="{21714D54-E0C6-4A34-BB68-AFB59B75E610}" sibTransId="{D453BD9A-CCC1-484E-A258-A89890583BD3}"/>
    <dgm:cxn modelId="{8571039E-3642-451A-9E79-7FB8F6CB02D2}" type="presOf" srcId="{7C937012-9F55-44BD-B7FA-BF5DE537E9C2}" destId="{1D0DCA60-B9A5-47A8-8DC8-81E28701CDE9}" srcOrd="0" destOrd="0" presId="urn:microsoft.com/office/officeart/2005/8/layout/hList6"/>
    <dgm:cxn modelId="{328C3DB9-E57E-49DF-A72D-C47EAF866A26}" srcId="{91B7D42A-3640-4E86-9977-DC1C8D16F557}" destId="{7C3EBCC6-9BBF-495A-9D40-A345902387F7}" srcOrd="0" destOrd="0" parTransId="{FD52A1A4-24E7-46A3-9E6F-6DB690033FAD}" sibTransId="{2A7B6125-3237-4071-938F-B99859D37BFA}"/>
    <dgm:cxn modelId="{C47EC7BA-FCD0-4F4D-8A45-DB778214EA83}" type="presOf" srcId="{7C3EBCC6-9BBF-495A-9D40-A345902387F7}" destId="{6AE34E71-7951-4EE4-8334-52BE380C3EB0}" srcOrd="0" destOrd="0" presId="urn:microsoft.com/office/officeart/2005/8/layout/hList6"/>
    <dgm:cxn modelId="{53F8FEE9-1E64-473E-8AA5-6F1EC42FA7C3}" type="presOf" srcId="{91B7D42A-3640-4E86-9977-DC1C8D16F557}" destId="{CE8C263F-05BB-41D4-9A9B-252DB784B16A}" srcOrd="0" destOrd="0" presId="urn:microsoft.com/office/officeart/2005/8/layout/hList6"/>
    <dgm:cxn modelId="{41CDB5FF-5C43-4DD1-8BB7-394BBD50774D}" type="presOf" srcId="{6C79D1AD-91A2-4E92-9205-AC20C34ED7CB}" destId="{A42DF4FD-CB74-4476-BDAF-9716DCD6B1BB}" srcOrd="0" destOrd="0" presId="urn:microsoft.com/office/officeart/2005/8/layout/hList6"/>
    <dgm:cxn modelId="{9BDA68D5-4BA2-4E2B-B619-10A5EB058C66}" type="presParOf" srcId="{CE8C263F-05BB-41D4-9A9B-252DB784B16A}" destId="{6AE34E71-7951-4EE4-8334-52BE380C3EB0}" srcOrd="0" destOrd="0" presId="urn:microsoft.com/office/officeart/2005/8/layout/hList6"/>
    <dgm:cxn modelId="{863C0EEB-1715-48B2-82DD-CF18400884E0}" type="presParOf" srcId="{CE8C263F-05BB-41D4-9A9B-252DB784B16A}" destId="{263FD377-F2C2-45D1-B57D-0CB315F2CE69}" srcOrd="1" destOrd="0" presId="urn:microsoft.com/office/officeart/2005/8/layout/hList6"/>
    <dgm:cxn modelId="{45BAC20F-931C-42BA-9E1F-1B3C1A4DE94A}" type="presParOf" srcId="{CE8C263F-05BB-41D4-9A9B-252DB784B16A}" destId="{A42DF4FD-CB74-4476-BDAF-9716DCD6B1BB}" srcOrd="2" destOrd="0" presId="urn:microsoft.com/office/officeart/2005/8/layout/hList6"/>
    <dgm:cxn modelId="{50FCB158-421A-4505-A05B-B5DFCD57B7E5}" type="presParOf" srcId="{CE8C263F-05BB-41D4-9A9B-252DB784B16A}" destId="{BD6628FF-C9AD-47B6-B479-268F6188ED1C}" srcOrd="3" destOrd="0" presId="urn:microsoft.com/office/officeart/2005/8/layout/hList6"/>
    <dgm:cxn modelId="{29E10E92-4EDE-4E7B-B69F-01D3906F9B8F}" type="presParOf" srcId="{CE8C263F-05BB-41D4-9A9B-252DB784B16A}" destId="{1D0DCA60-B9A5-47A8-8DC8-81E28701CDE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default" loCatId="list" qsTypeId="urn:microsoft.com/office/officeart/2005/8/quickstyle/3d1" qsCatId="3D" csTypeId="urn:microsoft.com/office/officeart/2005/8/colors/accent3_5" csCatId="accent3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Имеет двухуровневую архитектуру</a:t>
          </a: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>
            <a:spcBef>
              <a:spcPts val="0"/>
            </a:spcBef>
            <a:spcAft>
              <a:spcPts val="0"/>
            </a:spcAft>
          </a:pP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>
            <a:spcBef>
              <a:spcPts val="0"/>
            </a:spcBef>
            <a:spcAft>
              <a:spcPts val="0"/>
            </a:spcAft>
          </a:pP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Предлагает полноценный объектно-реляционный маппинг поверх </a:t>
          </a:r>
          <a:r>
            <a:rPr lang="ru-RU" sz="2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core</a:t>
          </a: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>
            <a:spcBef>
              <a:spcPts val="0"/>
            </a:spcBef>
            <a:spcAft>
              <a:spcPts val="0"/>
            </a:spcAft>
          </a:pP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>
            <a:spcBef>
              <a:spcPts val="0"/>
            </a:spcBef>
            <a:spcAft>
              <a:spcPts val="0"/>
            </a:spcAft>
          </a:pP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E680380-4FF8-46F1-8C2C-F18B98702CBA}">
      <dgm:prSet phldrT="[Text]" custT="1"/>
      <dgm:spPr/>
      <dgm:t>
        <a:bodyPr rtlCol="0"/>
        <a:lstStyle/>
        <a:p>
          <a:pPr rtl="0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Один из наиболее мощных и гибких </a:t>
          </a:r>
          <a:r>
            <a:rPr lang="ru-RU" sz="2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orm</a:t>
          </a: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-инструментов для </a:t>
          </a:r>
          <a:r>
            <a:rPr lang="ru-RU" sz="24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python</a:t>
          </a: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13C119-F5FF-4D47-B293-2D9B1023663E}" type="parTrans" cxnId="{11DC5CB7-6C2F-4498-9A23-E81BC999AA0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E4B947-5B96-449C-AE2E-303FE5C6F75B}" type="sibTrans" cxnId="{11DC5CB7-6C2F-4498-9A23-E81BC999AA0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31725C-8963-460F-BD80-0FDF8CF519E9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Поддерживает широкий спектр реляционных СУБД</a:t>
          </a: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62B02-746E-404D-A54D-76E8309EAD1A}" type="parTrans" cxnId="{B5E25AAF-F2F6-4B00-AC6E-4AC360B0958A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630C83-BB9C-47B8-A686-DA80B9CF3B5C}" type="sibTrans" cxnId="{B5E25AAF-F2F6-4B00-AC6E-4AC360B0958A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870512-3672-46AF-84B3-3134EA6B6991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Позволяет реализовывать сложные схемы маппинга</a:t>
          </a:r>
          <a:endParaRPr lang="ru-RU" sz="2400" b="1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BA25BC-9079-4D33-A588-42B27C5F090C}" type="parTrans" cxnId="{A292E64D-81A7-447F-AA0E-9BBD1DC37F5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846D95-E7EA-40D9-8AD6-11BA56B23674}" type="sibTrans" cxnId="{A292E64D-81A7-447F-AA0E-9BBD1DC37F5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ru-RU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999D741-787F-427B-AB6C-FF91F8CF9E82}" type="pres">
      <dgm:prSet presAssocID="{7E5AA53B-3EEE-4DE4-BB81-9044890C2946}" presName="diagram" presStyleCnt="0">
        <dgm:presLayoutVars>
          <dgm:dir/>
          <dgm:resizeHandles val="exact"/>
        </dgm:presLayoutVars>
      </dgm:prSet>
      <dgm:spPr/>
    </dgm:pt>
    <dgm:pt modelId="{96A4E278-A1F2-4C8E-BCBF-1C273EDE4D56}" type="pres">
      <dgm:prSet presAssocID="{6E680380-4FF8-46F1-8C2C-F18B98702CBA}" presName="node" presStyleLbl="node1" presStyleIdx="0" presStyleCnt="5">
        <dgm:presLayoutVars>
          <dgm:bulletEnabled val="1"/>
        </dgm:presLayoutVars>
      </dgm:prSet>
      <dgm:spPr/>
    </dgm:pt>
    <dgm:pt modelId="{5C66559C-56E0-4453-9FAE-FCD7B0BC5A73}" type="pres">
      <dgm:prSet presAssocID="{96E4B947-5B96-449C-AE2E-303FE5C6F75B}" presName="sibTrans" presStyleCnt="0"/>
      <dgm:spPr/>
    </dgm:pt>
    <dgm:pt modelId="{194C8BEA-6E6B-4FCF-8FC1-11D12F2E919F}" type="pres">
      <dgm:prSet presAssocID="{6750AC01-D39D-4F3A-9DC8-2A211EE986A2}" presName="node" presStyleLbl="node1" presStyleIdx="1" presStyleCnt="5">
        <dgm:presLayoutVars>
          <dgm:bulletEnabled val="1"/>
        </dgm:presLayoutVars>
      </dgm:prSet>
      <dgm:spPr/>
    </dgm:pt>
    <dgm:pt modelId="{8CE52E57-99A0-47C7-89F2-E8E095666428}" type="pres">
      <dgm:prSet presAssocID="{CA077D98-8478-47EA-B6A9-99ACE60C64D4}" presName="sibTrans" presStyleCnt="0"/>
      <dgm:spPr/>
    </dgm:pt>
    <dgm:pt modelId="{1DF6D92F-3041-4E40-8DC9-7A39E5537133}" type="pres">
      <dgm:prSet presAssocID="{5605D28D-2CE6-4513-8566-952984E21E14}" presName="node" presStyleLbl="node1" presStyleIdx="2" presStyleCnt="5">
        <dgm:presLayoutVars>
          <dgm:bulletEnabled val="1"/>
        </dgm:presLayoutVars>
      </dgm:prSet>
      <dgm:spPr/>
    </dgm:pt>
    <dgm:pt modelId="{EEAF3AE8-9762-471C-A8CB-C31291E5151A}" type="pres">
      <dgm:prSet presAssocID="{823D1971-2C4D-4EC5-A874-2F463DE37109}" presName="sibTrans" presStyleCnt="0"/>
      <dgm:spPr/>
    </dgm:pt>
    <dgm:pt modelId="{EC52AF54-8172-4C73-9998-C9F206CEEAA5}" type="pres">
      <dgm:prSet presAssocID="{5F31725C-8963-460F-BD80-0FDF8CF519E9}" presName="node" presStyleLbl="node1" presStyleIdx="3" presStyleCnt="5">
        <dgm:presLayoutVars>
          <dgm:bulletEnabled val="1"/>
        </dgm:presLayoutVars>
      </dgm:prSet>
      <dgm:spPr/>
    </dgm:pt>
    <dgm:pt modelId="{DC27C01E-1200-4C35-AACF-8A9A19A49A81}" type="pres">
      <dgm:prSet presAssocID="{3F630C83-BB9C-47B8-A686-DA80B9CF3B5C}" presName="sibTrans" presStyleCnt="0"/>
      <dgm:spPr/>
    </dgm:pt>
    <dgm:pt modelId="{726723BE-DAC1-49D5-A9C0-AE15652DBE1C}" type="pres">
      <dgm:prSet presAssocID="{8A870512-3672-46AF-84B3-3134EA6B6991}" presName="node" presStyleLbl="node1" presStyleIdx="4" presStyleCnt="5">
        <dgm:presLayoutVars>
          <dgm:bulletEnabled val="1"/>
        </dgm:presLayoutVars>
      </dgm:prSet>
      <dgm:spPr/>
    </dgm:pt>
  </dgm:ptLst>
  <dgm:cxnLst>
    <dgm:cxn modelId="{B67C655F-7B12-4D85-970E-47A1C3901256}" type="presOf" srcId="{6E680380-4FF8-46F1-8C2C-F18B98702CBA}" destId="{96A4E278-A1F2-4C8E-BCBF-1C273EDE4D56}" srcOrd="0" destOrd="0" presId="urn:microsoft.com/office/officeart/2005/8/layout/default"/>
    <dgm:cxn modelId="{0B5DAE5F-BCDC-4BF7-A6E7-CF856886A64D}" srcId="{7E5AA53B-3EEE-4DE4-BB81-9044890C2946}" destId="{6750AC01-D39D-4F3A-9DC8-2A211EE986A2}" srcOrd="1" destOrd="0" parTransId="{720680DC-AAA4-4434-A582-60EBCC5BA355}" sibTransId="{CA077D98-8478-47EA-B6A9-99ACE60C64D4}"/>
    <dgm:cxn modelId="{D4235862-76B0-49D8-8FAB-B5090D2953B7}" type="presOf" srcId="{7E5AA53B-3EEE-4DE4-BB81-9044890C2946}" destId="{9999D741-787F-427B-AB6C-FF91F8CF9E82}" srcOrd="0" destOrd="0" presId="urn:microsoft.com/office/officeart/2005/8/layout/default"/>
    <dgm:cxn modelId="{850C0B44-53AB-4577-B66C-475167289918}" type="presOf" srcId="{8A870512-3672-46AF-84B3-3134EA6B6991}" destId="{726723BE-DAC1-49D5-A9C0-AE15652DBE1C}" srcOrd="0" destOrd="0" presId="urn:microsoft.com/office/officeart/2005/8/layout/default"/>
    <dgm:cxn modelId="{A292E64D-81A7-447F-AA0E-9BBD1DC37F5F}" srcId="{7E5AA53B-3EEE-4DE4-BB81-9044890C2946}" destId="{8A870512-3672-46AF-84B3-3134EA6B6991}" srcOrd="4" destOrd="0" parTransId="{FABA25BC-9079-4D33-A588-42B27C5F090C}" sibTransId="{C5846D95-E7EA-40D9-8AD6-11BA56B23674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1EC938B-6EA3-4736-B8FC-E16352EBB333}" type="presOf" srcId="{6750AC01-D39D-4F3A-9DC8-2A211EE986A2}" destId="{194C8BEA-6E6B-4FCF-8FC1-11D12F2E919F}" srcOrd="0" destOrd="0" presId="urn:microsoft.com/office/officeart/2005/8/layout/default"/>
    <dgm:cxn modelId="{B5E25AAF-F2F6-4B00-AC6E-4AC360B0958A}" srcId="{7E5AA53B-3EEE-4DE4-BB81-9044890C2946}" destId="{5F31725C-8963-460F-BD80-0FDF8CF519E9}" srcOrd="3" destOrd="0" parTransId="{DAA62B02-746E-404D-A54D-76E8309EAD1A}" sibTransId="{3F630C83-BB9C-47B8-A686-DA80B9CF3B5C}"/>
    <dgm:cxn modelId="{11DC5CB7-6C2F-4498-9A23-E81BC999AA0F}" srcId="{7E5AA53B-3EEE-4DE4-BB81-9044890C2946}" destId="{6E680380-4FF8-46F1-8C2C-F18B98702CBA}" srcOrd="0" destOrd="0" parTransId="{8913C119-F5FF-4D47-B293-2D9B1023663E}" sibTransId="{96E4B947-5B96-449C-AE2E-303FE5C6F75B}"/>
    <dgm:cxn modelId="{7FFCE1CA-05E2-4AC3-A795-0A445492C15C}" type="presOf" srcId="{5605D28D-2CE6-4513-8566-952984E21E14}" destId="{1DF6D92F-3041-4E40-8DC9-7A39E5537133}" srcOrd="0" destOrd="0" presId="urn:microsoft.com/office/officeart/2005/8/layout/default"/>
    <dgm:cxn modelId="{18EAC0F9-AFD6-4C51-BD39-5EB680698A9C}" type="presOf" srcId="{5F31725C-8963-460F-BD80-0FDF8CF519E9}" destId="{EC52AF54-8172-4C73-9998-C9F206CEEAA5}" srcOrd="0" destOrd="0" presId="urn:microsoft.com/office/officeart/2005/8/layout/default"/>
    <dgm:cxn modelId="{528F826D-B3C2-4379-AD60-D9BC2FFD0F25}" type="presParOf" srcId="{9999D741-787F-427B-AB6C-FF91F8CF9E82}" destId="{96A4E278-A1F2-4C8E-BCBF-1C273EDE4D56}" srcOrd="0" destOrd="0" presId="urn:microsoft.com/office/officeart/2005/8/layout/default"/>
    <dgm:cxn modelId="{7F3CC4FD-5770-41AF-80A9-B805615ECE01}" type="presParOf" srcId="{9999D741-787F-427B-AB6C-FF91F8CF9E82}" destId="{5C66559C-56E0-4453-9FAE-FCD7B0BC5A73}" srcOrd="1" destOrd="0" presId="urn:microsoft.com/office/officeart/2005/8/layout/default"/>
    <dgm:cxn modelId="{C15304C4-55B1-4FE3-856B-1820CF4035F9}" type="presParOf" srcId="{9999D741-787F-427B-AB6C-FF91F8CF9E82}" destId="{194C8BEA-6E6B-4FCF-8FC1-11D12F2E919F}" srcOrd="2" destOrd="0" presId="urn:microsoft.com/office/officeart/2005/8/layout/default"/>
    <dgm:cxn modelId="{700DF971-0CCF-47D3-A275-48D1EA6A9EE0}" type="presParOf" srcId="{9999D741-787F-427B-AB6C-FF91F8CF9E82}" destId="{8CE52E57-99A0-47C7-89F2-E8E095666428}" srcOrd="3" destOrd="0" presId="urn:microsoft.com/office/officeart/2005/8/layout/default"/>
    <dgm:cxn modelId="{A7057DD7-E271-4E98-BDFA-10DFE9CD5A93}" type="presParOf" srcId="{9999D741-787F-427B-AB6C-FF91F8CF9E82}" destId="{1DF6D92F-3041-4E40-8DC9-7A39E5537133}" srcOrd="4" destOrd="0" presId="urn:microsoft.com/office/officeart/2005/8/layout/default"/>
    <dgm:cxn modelId="{7CF96030-F3E3-4465-88B1-43B2A91453F1}" type="presParOf" srcId="{9999D741-787F-427B-AB6C-FF91F8CF9E82}" destId="{EEAF3AE8-9762-471C-A8CB-C31291E5151A}" srcOrd="5" destOrd="0" presId="urn:microsoft.com/office/officeart/2005/8/layout/default"/>
    <dgm:cxn modelId="{19B5F5D9-61EC-4D91-856F-7F0F83100B9D}" type="presParOf" srcId="{9999D741-787F-427B-AB6C-FF91F8CF9E82}" destId="{EC52AF54-8172-4C73-9998-C9F206CEEAA5}" srcOrd="6" destOrd="0" presId="urn:microsoft.com/office/officeart/2005/8/layout/default"/>
    <dgm:cxn modelId="{926A332C-4C18-4BF0-9361-33D2167715B1}" type="presParOf" srcId="{9999D741-787F-427B-AB6C-FF91F8CF9E82}" destId="{DC27C01E-1200-4C35-AACF-8A9A19A49A81}" srcOrd="7" destOrd="0" presId="urn:microsoft.com/office/officeart/2005/8/layout/default"/>
    <dgm:cxn modelId="{69689DE1-AE8E-43D3-BD55-9B90E0B49EAA}" type="presParOf" srcId="{9999D741-787F-427B-AB6C-FF91F8CF9E82}" destId="{726723BE-DAC1-49D5-A9C0-AE15652DBE1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D1EB9E-B320-4DA7-BDB6-0345EF042A67}" type="doc">
      <dgm:prSet loTypeId="urn:microsoft.com/office/officeart/2005/8/layout/vProcess5" loCatId="process" qsTypeId="urn:microsoft.com/office/officeart/2005/8/quickstyle/3d3" qsCatId="3D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4088942C-C3F5-4AE6-85EA-42B6AFB8C787}">
      <dgm:prSet phldrT="[Текст]" custT="1"/>
      <dgm:spPr/>
      <dgm:t>
        <a:bodyPr/>
        <a:lstStyle/>
        <a:p>
          <a:pPr algn="r">
            <a:buNone/>
          </a:pPr>
          <a:r>
            <a:rPr lang="ru-RU" sz="2000" b="1" dirty="0">
              <a:solidFill>
                <a:schemeClr val="tx1"/>
              </a:solidFill>
              <a:effectLst/>
            </a:rPr>
            <a:t>Активно следует принципу «соглашение вместо конфигурации»</a:t>
          </a:r>
        </a:p>
      </dgm:t>
    </dgm:pt>
    <dgm:pt modelId="{44382B26-3192-4CB7-993A-4D2572FF9010}" type="parTrans" cxnId="{5275B4A3-62B6-407E-BA6F-349B59CDA025}">
      <dgm:prSet/>
      <dgm:spPr/>
      <dgm:t>
        <a:bodyPr/>
        <a:lstStyle/>
        <a:p>
          <a:pPr algn="r"/>
          <a:endParaRPr lang="ru-RU" sz="2000" b="1" dirty="0">
            <a:solidFill>
              <a:schemeClr val="tx1"/>
            </a:solidFill>
            <a:effectLst/>
          </a:endParaRPr>
        </a:p>
      </dgm:t>
    </dgm:pt>
    <dgm:pt modelId="{94A01B26-DBF8-4D1D-BB33-ED2F29FA9631}" type="sibTrans" cxnId="{5275B4A3-62B6-407E-BA6F-349B59CDA025}">
      <dgm:prSet custT="1"/>
      <dgm:spPr/>
      <dgm:t>
        <a:bodyPr/>
        <a:lstStyle/>
        <a:p>
          <a:pPr algn="r"/>
          <a:endParaRPr lang="ru-RU" sz="2000" b="1" dirty="0">
            <a:solidFill>
              <a:schemeClr val="tx1"/>
            </a:solidFill>
            <a:effectLst/>
          </a:endParaRPr>
        </a:p>
      </dgm:t>
    </dgm:pt>
    <dgm:pt modelId="{371BD881-32F1-485B-9240-26F5D53746B4}">
      <dgm:prSet phldrT="[Текст]" custT="1"/>
      <dgm:spPr/>
      <dgm:t>
        <a:bodyPr/>
        <a:lstStyle/>
        <a:p>
          <a:pPr algn="r">
            <a:buNone/>
          </a:pPr>
          <a:r>
            <a:rPr lang="ru-RU" sz="2000" b="1" dirty="0">
              <a:solidFill>
                <a:schemeClr val="tx1"/>
              </a:solidFill>
              <a:effectLst/>
            </a:rPr>
            <a:t>Предоставляет выразительный API для выполнения запросов</a:t>
          </a:r>
        </a:p>
      </dgm:t>
    </dgm:pt>
    <dgm:pt modelId="{43A96DA6-4487-43FB-AE34-FCA960CE55A7}" type="parTrans" cxnId="{031A9839-6700-4B39-89AA-AF461EF73608}">
      <dgm:prSet/>
      <dgm:spPr/>
      <dgm:t>
        <a:bodyPr/>
        <a:lstStyle/>
        <a:p>
          <a:pPr algn="r"/>
          <a:endParaRPr lang="ru-RU" sz="2000" b="1" dirty="0">
            <a:solidFill>
              <a:schemeClr val="tx1"/>
            </a:solidFill>
            <a:effectLst/>
          </a:endParaRPr>
        </a:p>
      </dgm:t>
    </dgm:pt>
    <dgm:pt modelId="{D9CCEB76-252E-46C8-ABD8-A86C5A0C8469}" type="sibTrans" cxnId="{031A9839-6700-4B39-89AA-AF461EF73608}">
      <dgm:prSet custT="1"/>
      <dgm:spPr/>
      <dgm:t>
        <a:bodyPr/>
        <a:lstStyle/>
        <a:p>
          <a:pPr algn="r"/>
          <a:endParaRPr lang="ru-RU" sz="2000" b="1" dirty="0">
            <a:solidFill>
              <a:schemeClr val="tx1"/>
            </a:solidFill>
            <a:effectLst/>
          </a:endParaRPr>
        </a:p>
      </dgm:t>
    </dgm:pt>
    <dgm:pt modelId="{C95315F1-0EA7-4467-86BE-EFECECD769B6}">
      <dgm:prSet phldrT="[Текст]" custT="1"/>
      <dgm:spPr/>
      <dgm:t>
        <a:bodyPr/>
        <a:lstStyle/>
        <a:p>
          <a:pPr algn="r">
            <a:buNone/>
          </a:pPr>
          <a:r>
            <a:rPr lang="ru-RU" sz="2000" b="1" dirty="0">
              <a:solidFill>
                <a:schemeClr val="tx1"/>
              </a:solidFill>
              <a:effectLst/>
            </a:rPr>
            <a:t>Включает встроенную систему автоматических миграций схемы базы данных и легко интегрируется со стандартным административным интерфейсом </a:t>
          </a:r>
        </a:p>
      </dgm:t>
    </dgm:pt>
    <dgm:pt modelId="{EAB284B8-8008-4605-80E4-CE18F6D6A981}" type="parTrans" cxnId="{448C9F97-1CFB-4CA7-A1EB-9A3C8F6CA10D}">
      <dgm:prSet/>
      <dgm:spPr/>
      <dgm:t>
        <a:bodyPr/>
        <a:lstStyle/>
        <a:p>
          <a:pPr algn="r"/>
          <a:endParaRPr lang="ru-RU" sz="2000" b="1" dirty="0">
            <a:solidFill>
              <a:schemeClr val="tx1"/>
            </a:solidFill>
            <a:effectLst/>
          </a:endParaRPr>
        </a:p>
      </dgm:t>
    </dgm:pt>
    <dgm:pt modelId="{EC984924-FB4F-440B-8590-085981251D81}" type="sibTrans" cxnId="{448C9F97-1CFB-4CA7-A1EB-9A3C8F6CA10D}">
      <dgm:prSet/>
      <dgm:spPr/>
      <dgm:t>
        <a:bodyPr/>
        <a:lstStyle/>
        <a:p>
          <a:pPr algn="r"/>
          <a:endParaRPr lang="ru-RU" sz="2000" b="1" dirty="0">
            <a:solidFill>
              <a:schemeClr val="tx1"/>
            </a:solidFill>
            <a:effectLst/>
          </a:endParaRPr>
        </a:p>
      </dgm:t>
    </dgm:pt>
    <dgm:pt modelId="{2D39FFFA-001F-4A1B-99A8-BB2FC226527C}" type="pres">
      <dgm:prSet presAssocID="{4DD1EB9E-B320-4DA7-BDB6-0345EF042A67}" presName="outerComposite" presStyleCnt="0">
        <dgm:presLayoutVars>
          <dgm:chMax val="5"/>
          <dgm:dir/>
          <dgm:resizeHandles val="exact"/>
        </dgm:presLayoutVars>
      </dgm:prSet>
      <dgm:spPr/>
    </dgm:pt>
    <dgm:pt modelId="{206F92CF-7005-4CC6-A81C-CDBC17E10CAE}" type="pres">
      <dgm:prSet presAssocID="{4DD1EB9E-B320-4DA7-BDB6-0345EF042A67}" presName="dummyMaxCanvas" presStyleCnt="0">
        <dgm:presLayoutVars/>
      </dgm:prSet>
      <dgm:spPr/>
    </dgm:pt>
    <dgm:pt modelId="{BF8F8739-34CF-442E-B119-0A57BF19AC60}" type="pres">
      <dgm:prSet presAssocID="{4DD1EB9E-B320-4DA7-BDB6-0345EF042A67}" presName="ThreeNodes_1" presStyleLbl="node1" presStyleIdx="0" presStyleCnt="3">
        <dgm:presLayoutVars>
          <dgm:bulletEnabled val="1"/>
        </dgm:presLayoutVars>
      </dgm:prSet>
      <dgm:spPr/>
    </dgm:pt>
    <dgm:pt modelId="{0E653F95-006B-428E-9DFA-D835FD466215}" type="pres">
      <dgm:prSet presAssocID="{4DD1EB9E-B320-4DA7-BDB6-0345EF042A67}" presName="ThreeNodes_2" presStyleLbl="node1" presStyleIdx="1" presStyleCnt="3">
        <dgm:presLayoutVars>
          <dgm:bulletEnabled val="1"/>
        </dgm:presLayoutVars>
      </dgm:prSet>
      <dgm:spPr/>
    </dgm:pt>
    <dgm:pt modelId="{335646EB-6E0B-47BE-9CC7-C473C36400BF}" type="pres">
      <dgm:prSet presAssocID="{4DD1EB9E-B320-4DA7-BDB6-0345EF042A67}" presName="ThreeNodes_3" presStyleLbl="node1" presStyleIdx="2" presStyleCnt="3">
        <dgm:presLayoutVars>
          <dgm:bulletEnabled val="1"/>
        </dgm:presLayoutVars>
      </dgm:prSet>
      <dgm:spPr/>
    </dgm:pt>
    <dgm:pt modelId="{B70349CF-775B-4F03-A230-842DD8C0301B}" type="pres">
      <dgm:prSet presAssocID="{4DD1EB9E-B320-4DA7-BDB6-0345EF042A67}" presName="ThreeConn_1-2" presStyleLbl="fgAccFollowNode1" presStyleIdx="0" presStyleCnt="2">
        <dgm:presLayoutVars>
          <dgm:bulletEnabled val="1"/>
        </dgm:presLayoutVars>
      </dgm:prSet>
      <dgm:spPr/>
    </dgm:pt>
    <dgm:pt modelId="{4B0CE1AD-BB84-456B-8117-DF6CE7494843}" type="pres">
      <dgm:prSet presAssocID="{4DD1EB9E-B320-4DA7-BDB6-0345EF042A67}" presName="ThreeConn_2-3" presStyleLbl="fgAccFollowNode1" presStyleIdx="1" presStyleCnt="2">
        <dgm:presLayoutVars>
          <dgm:bulletEnabled val="1"/>
        </dgm:presLayoutVars>
      </dgm:prSet>
      <dgm:spPr/>
    </dgm:pt>
    <dgm:pt modelId="{330405D1-C685-4085-94AC-34FD9D906662}" type="pres">
      <dgm:prSet presAssocID="{4DD1EB9E-B320-4DA7-BDB6-0345EF042A67}" presName="ThreeNodes_1_text" presStyleLbl="node1" presStyleIdx="2" presStyleCnt="3">
        <dgm:presLayoutVars>
          <dgm:bulletEnabled val="1"/>
        </dgm:presLayoutVars>
      </dgm:prSet>
      <dgm:spPr/>
    </dgm:pt>
    <dgm:pt modelId="{1B749A28-BAD1-4362-B373-26BE6BCDC9B7}" type="pres">
      <dgm:prSet presAssocID="{4DD1EB9E-B320-4DA7-BDB6-0345EF042A67}" presName="ThreeNodes_2_text" presStyleLbl="node1" presStyleIdx="2" presStyleCnt="3">
        <dgm:presLayoutVars>
          <dgm:bulletEnabled val="1"/>
        </dgm:presLayoutVars>
      </dgm:prSet>
      <dgm:spPr/>
    </dgm:pt>
    <dgm:pt modelId="{AA5C27C5-837A-4798-A51E-FA5598C20897}" type="pres">
      <dgm:prSet presAssocID="{4DD1EB9E-B320-4DA7-BDB6-0345EF042A6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774AE29-968C-4907-98B5-85BF673A5996}" type="presOf" srcId="{371BD881-32F1-485B-9240-26F5D53746B4}" destId="{0E653F95-006B-428E-9DFA-D835FD466215}" srcOrd="0" destOrd="0" presId="urn:microsoft.com/office/officeart/2005/8/layout/vProcess5"/>
    <dgm:cxn modelId="{031A9839-6700-4B39-89AA-AF461EF73608}" srcId="{4DD1EB9E-B320-4DA7-BDB6-0345EF042A67}" destId="{371BD881-32F1-485B-9240-26F5D53746B4}" srcOrd="1" destOrd="0" parTransId="{43A96DA6-4487-43FB-AE34-FCA960CE55A7}" sibTransId="{D9CCEB76-252E-46C8-ABD8-A86C5A0C8469}"/>
    <dgm:cxn modelId="{BB6BD542-B72B-4F83-AF30-C29E167F2FFA}" type="presOf" srcId="{4088942C-C3F5-4AE6-85EA-42B6AFB8C787}" destId="{330405D1-C685-4085-94AC-34FD9D906662}" srcOrd="1" destOrd="0" presId="urn:microsoft.com/office/officeart/2005/8/layout/vProcess5"/>
    <dgm:cxn modelId="{4F1A3A46-8A0B-40D2-BAC0-79AC35B1CCE8}" type="presOf" srcId="{C95315F1-0EA7-4467-86BE-EFECECD769B6}" destId="{AA5C27C5-837A-4798-A51E-FA5598C20897}" srcOrd="1" destOrd="0" presId="urn:microsoft.com/office/officeart/2005/8/layout/vProcess5"/>
    <dgm:cxn modelId="{00CDC566-5A3B-468B-8061-7616EFB36155}" type="presOf" srcId="{4088942C-C3F5-4AE6-85EA-42B6AFB8C787}" destId="{BF8F8739-34CF-442E-B119-0A57BF19AC60}" srcOrd="0" destOrd="0" presId="urn:microsoft.com/office/officeart/2005/8/layout/vProcess5"/>
    <dgm:cxn modelId="{BC713B70-F3D2-460A-94B1-A2C6E604BD94}" type="presOf" srcId="{4DD1EB9E-B320-4DA7-BDB6-0345EF042A67}" destId="{2D39FFFA-001F-4A1B-99A8-BB2FC226527C}" srcOrd="0" destOrd="0" presId="urn:microsoft.com/office/officeart/2005/8/layout/vProcess5"/>
    <dgm:cxn modelId="{38B91059-6576-45C1-B305-6355338F525B}" type="presOf" srcId="{94A01B26-DBF8-4D1D-BB33-ED2F29FA9631}" destId="{B70349CF-775B-4F03-A230-842DD8C0301B}" srcOrd="0" destOrd="0" presId="urn:microsoft.com/office/officeart/2005/8/layout/vProcess5"/>
    <dgm:cxn modelId="{448C9F97-1CFB-4CA7-A1EB-9A3C8F6CA10D}" srcId="{4DD1EB9E-B320-4DA7-BDB6-0345EF042A67}" destId="{C95315F1-0EA7-4467-86BE-EFECECD769B6}" srcOrd="2" destOrd="0" parTransId="{EAB284B8-8008-4605-80E4-CE18F6D6A981}" sibTransId="{EC984924-FB4F-440B-8590-085981251D81}"/>
    <dgm:cxn modelId="{5275B4A3-62B6-407E-BA6F-349B59CDA025}" srcId="{4DD1EB9E-B320-4DA7-BDB6-0345EF042A67}" destId="{4088942C-C3F5-4AE6-85EA-42B6AFB8C787}" srcOrd="0" destOrd="0" parTransId="{44382B26-3192-4CB7-993A-4D2572FF9010}" sibTransId="{94A01B26-DBF8-4D1D-BB33-ED2F29FA9631}"/>
    <dgm:cxn modelId="{ED31C7DF-0F52-4037-9332-953F93CF691B}" type="presOf" srcId="{D9CCEB76-252E-46C8-ABD8-A86C5A0C8469}" destId="{4B0CE1AD-BB84-456B-8117-DF6CE7494843}" srcOrd="0" destOrd="0" presId="urn:microsoft.com/office/officeart/2005/8/layout/vProcess5"/>
    <dgm:cxn modelId="{D4433EE2-F10C-4FA4-A43B-81EE11ED2E5E}" type="presOf" srcId="{371BD881-32F1-485B-9240-26F5D53746B4}" destId="{1B749A28-BAD1-4362-B373-26BE6BCDC9B7}" srcOrd="1" destOrd="0" presId="urn:microsoft.com/office/officeart/2005/8/layout/vProcess5"/>
    <dgm:cxn modelId="{B7D6B7F1-BB24-4C75-BC23-183EB9EB2D20}" type="presOf" srcId="{C95315F1-0EA7-4467-86BE-EFECECD769B6}" destId="{335646EB-6E0B-47BE-9CC7-C473C36400BF}" srcOrd="0" destOrd="0" presId="urn:microsoft.com/office/officeart/2005/8/layout/vProcess5"/>
    <dgm:cxn modelId="{B844C399-2860-4477-9586-664BD047EC90}" type="presParOf" srcId="{2D39FFFA-001F-4A1B-99A8-BB2FC226527C}" destId="{206F92CF-7005-4CC6-A81C-CDBC17E10CAE}" srcOrd="0" destOrd="0" presId="urn:microsoft.com/office/officeart/2005/8/layout/vProcess5"/>
    <dgm:cxn modelId="{3E091D33-DD2B-4376-AB9A-436565EE83B0}" type="presParOf" srcId="{2D39FFFA-001F-4A1B-99A8-BB2FC226527C}" destId="{BF8F8739-34CF-442E-B119-0A57BF19AC60}" srcOrd="1" destOrd="0" presId="urn:microsoft.com/office/officeart/2005/8/layout/vProcess5"/>
    <dgm:cxn modelId="{59963252-3935-4441-A74E-2C10324E5C3A}" type="presParOf" srcId="{2D39FFFA-001F-4A1B-99A8-BB2FC226527C}" destId="{0E653F95-006B-428E-9DFA-D835FD466215}" srcOrd="2" destOrd="0" presId="urn:microsoft.com/office/officeart/2005/8/layout/vProcess5"/>
    <dgm:cxn modelId="{8884436B-87E5-46CF-93A8-7D5A60CB7772}" type="presParOf" srcId="{2D39FFFA-001F-4A1B-99A8-BB2FC226527C}" destId="{335646EB-6E0B-47BE-9CC7-C473C36400BF}" srcOrd="3" destOrd="0" presId="urn:microsoft.com/office/officeart/2005/8/layout/vProcess5"/>
    <dgm:cxn modelId="{887589CB-72AB-4B3A-89AD-518470E5B779}" type="presParOf" srcId="{2D39FFFA-001F-4A1B-99A8-BB2FC226527C}" destId="{B70349CF-775B-4F03-A230-842DD8C0301B}" srcOrd="4" destOrd="0" presId="urn:microsoft.com/office/officeart/2005/8/layout/vProcess5"/>
    <dgm:cxn modelId="{533BA2D7-AB42-4EF4-90CF-D5146FA84D84}" type="presParOf" srcId="{2D39FFFA-001F-4A1B-99A8-BB2FC226527C}" destId="{4B0CE1AD-BB84-456B-8117-DF6CE7494843}" srcOrd="5" destOrd="0" presId="urn:microsoft.com/office/officeart/2005/8/layout/vProcess5"/>
    <dgm:cxn modelId="{EFF35759-3236-436F-A452-0B1A958A5EA1}" type="presParOf" srcId="{2D39FFFA-001F-4A1B-99A8-BB2FC226527C}" destId="{330405D1-C685-4085-94AC-34FD9D906662}" srcOrd="6" destOrd="0" presId="urn:microsoft.com/office/officeart/2005/8/layout/vProcess5"/>
    <dgm:cxn modelId="{F420AA9F-21E5-4163-BC3B-4955C9D9B152}" type="presParOf" srcId="{2D39FFFA-001F-4A1B-99A8-BB2FC226527C}" destId="{1B749A28-BAD1-4362-B373-26BE6BCDC9B7}" srcOrd="7" destOrd="0" presId="urn:microsoft.com/office/officeart/2005/8/layout/vProcess5"/>
    <dgm:cxn modelId="{BF1AA4E0-1FA8-4960-ADAE-DE9E803CCE1F}" type="presParOf" srcId="{2D39FFFA-001F-4A1B-99A8-BB2FC226527C}" destId="{AA5C27C5-837A-4798-A51E-FA5598C2089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33D4A5-72F2-4425-B084-E517FF3D79DD}" type="doc">
      <dgm:prSet loTypeId="urn:microsoft.com/office/officeart/2005/8/layout/pyramid2" loCatId="list" qsTypeId="urn:microsoft.com/office/officeart/2005/8/quickstyle/3d7" qsCatId="3D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4A1DA1BE-9CB9-4529-8962-8D4FC85CF880}">
      <dgm:prSet phldrT="[Текст]" custT="1"/>
      <dgm:spPr/>
      <dgm:t>
        <a:bodyPr/>
        <a:lstStyle/>
        <a:p>
          <a:pPr>
            <a:buNone/>
          </a:pPr>
          <a:r>
            <a:rPr lang="ru-RU" sz="2000" b="1" dirty="0"/>
            <a:t>обеспечивает преимущества статической типизации</a:t>
          </a:r>
        </a:p>
      </dgm:t>
    </dgm:pt>
    <dgm:pt modelId="{A34A8615-B47B-4184-990A-CDEF7FC9F4B5}" type="parTrans" cxnId="{3F00040C-4147-4ABC-A936-74F06A66C80B}">
      <dgm:prSet/>
      <dgm:spPr/>
      <dgm:t>
        <a:bodyPr/>
        <a:lstStyle/>
        <a:p>
          <a:endParaRPr lang="ru-RU" sz="2000" b="1"/>
        </a:p>
      </dgm:t>
    </dgm:pt>
    <dgm:pt modelId="{EAC3E699-C690-47AA-8F61-C55916B00128}" type="sibTrans" cxnId="{3F00040C-4147-4ABC-A936-74F06A66C80B}">
      <dgm:prSet/>
      <dgm:spPr/>
      <dgm:t>
        <a:bodyPr/>
        <a:lstStyle/>
        <a:p>
          <a:endParaRPr lang="ru-RU" sz="2000" b="1"/>
        </a:p>
      </dgm:t>
    </dgm:pt>
    <dgm:pt modelId="{F5BC104A-AC5A-4606-B8F7-9B689AC6D763}">
      <dgm:prSet phldrT="[Текст]" custT="1"/>
      <dgm:spPr/>
      <dgm:t>
        <a:bodyPr/>
        <a:lstStyle/>
        <a:p>
          <a:pPr>
            <a:buNone/>
          </a:pPr>
          <a:r>
            <a:rPr lang="ru-RU" sz="2000" b="1" dirty="0"/>
            <a:t>поддерживает реализацию как паттерна Active Record, так и Data Mapper</a:t>
          </a:r>
        </a:p>
      </dgm:t>
    </dgm:pt>
    <dgm:pt modelId="{C440A947-AB07-4593-ADF6-2DB06B78CFE5}" type="parTrans" cxnId="{5EBC3F51-917B-48B7-8D3D-DE9BA11664AC}">
      <dgm:prSet/>
      <dgm:spPr/>
      <dgm:t>
        <a:bodyPr/>
        <a:lstStyle/>
        <a:p>
          <a:endParaRPr lang="ru-RU" sz="2000" b="1"/>
        </a:p>
      </dgm:t>
    </dgm:pt>
    <dgm:pt modelId="{62D236F4-9243-4A95-847A-823C576050AF}" type="sibTrans" cxnId="{5EBC3F51-917B-48B7-8D3D-DE9BA11664AC}">
      <dgm:prSet/>
      <dgm:spPr/>
      <dgm:t>
        <a:bodyPr/>
        <a:lstStyle/>
        <a:p>
          <a:endParaRPr lang="ru-RU" sz="2000" b="1"/>
        </a:p>
      </dgm:t>
    </dgm:pt>
    <dgm:pt modelId="{D0F9A25A-FD1E-4D4A-B73B-2B0D87A4DAA0}">
      <dgm:prSet phldrT="[Текст]" custT="1"/>
      <dgm:spPr/>
      <dgm:t>
        <a:bodyPr/>
        <a:lstStyle/>
        <a:p>
          <a:pPr>
            <a:buNone/>
          </a:pPr>
          <a:r>
            <a:rPr lang="ru-RU" sz="2000" b="1"/>
            <a:t>предлагает удобные механизмы маппинга с использованием декораторов</a:t>
          </a:r>
          <a:endParaRPr lang="ru-RU" sz="2000" b="1" dirty="0"/>
        </a:p>
      </dgm:t>
    </dgm:pt>
    <dgm:pt modelId="{0F8BB4E7-ED9B-4EE2-BFAF-A80BA2FAE2AA}" type="parTrans" cxnId="{1DE19BE4-05D8-4A9F-9795-37A7DE0959BC}">
      <dgm:prSet/>
      <dgm:spPr/>
      <dgm:t>
        <a:bodyPr/>
        <a:lstStyle/>
        <a:p>
          <a:endParaRPr lang="ru-RU" sz="2000" b="1"/>
        </a:p>
      </dgm:t>
    </dgm:pt>
    <dgm:pt modelId="{DC7C2E8C-F784-4FB2-A59E-10D934442602}" type="sibTrans" cxnId="{1DE19BE4-05D8-4A9F-9795-37A7DE0959BC}">
      <dgm:prSet/>
      <dgm:spPr/>
      <dgm:t>
        <a:bodyPr/>
        <a:lstStyle/>
        <a:p>
          <a:endParaRPr lang="ru-RU" sz="2000" b="1"/>
        </a:p>
      </dgm:t>
    </dgm:pt>
    <dgm:pt modelId="{BA5E2322-B32B-4061-AC58-3D05DD540985}" type="pres">
      <dgm:prSet presAssocID="{C733D4A5-72F2-4425-B084-E517FF3D79DD}" presName="compositeShape" presStyleCnt="0">
        <dgm:presLayoutVars>
          <dgm:dir/>
          <dgm:resizeHandles/>
        </dgm:presLayoutVars>
      </dgm:prSet>
      <dgm:spPr/>
    </dgm:pt>
    <dgm:pt modelId="{09B264B9-0CDB-4F31-9877-CC1BA17CD4B1}" type="pres">
      <dgm:prSet presAssocID="{C733D4A5-72F2-4425-B084-E517FF3D79DD}" presName="pyramid" presStyleLbl="node1" presStyleIdx="0" presStyleCnt="1"/>
      <dgm:spPr/>
    </dgm:pt>
    <dgm:pt modelId="{6054059C-88C4-4038-9A26-2FB365778B63}" type="pres">
      <dgm:prSet presAssocID="{C733D4A5-72F2-4425-B084-E517FF3D79DD}" presName="theList" presStyleCnt="0"/>
      <dgm:spPr/>
    </dgm:pt>
    <dgm:pt modelId="{57DB81F7-250A-41F7-9AEE-68F7D032FDB6}" type="pres">
      <dgm:prSet presAssocID="{4A1DA1BE-9CB9-4529-8962-8D4FC85CF880}" presName="aNode" presStyleLbl="fgAcc1" presStyleIdx="0" presStyleCnt="3">
        <dgm:presLayoutVars>
          <dgm:bulletEnabled val="1"/>
        </dgm:presLayoutVars>
      </dgm:prSet>
      <dgm:spPr/>
    </dgm:pt>
    <dgm:pt modelId="{20BFC255-EAE6-4EE7-9CB7-3BF5E96CF29D}" type="pres">
      <dgm:prSet presAssocID="{4A1DA1BE-9CB9-4529-8962-8D4FC85CF880}" presName="aSpace" presStyleCnt="0"/>
      <dgm:spPr/>
    </dgm:pt>
    <dgm:pt modelId="{2D555B94-AF08-44EB-A22B-F73DD5050BFE}" type="pres">
      <dgm:prSet presAssocID="{F5BC104A-AC5A-4606-B8F7-9B689AC6D763}" presName="aNode" presStyleLbl="fgAcc1" presStyleIdx="1" presStyleCnt="3">
        <dgm:presLayoutVars>
          <dgm:bulletEnabled val="1"/>
        </dgm:presLayoutVars>
      </dgm:prSet>
      <dgm:spPr/>
    </dgm:pt>
    <dgm:pt modelId="{24738627-1144-4BE0-B40B-2096BFADCEDD}" type="pres">
      <dgm:prSet presAssocID="{F5BC104A-AC5A-4606-B8F7-9B689AC6D763}" presName="aSpace" presStyleCnt="0"/>
      <dgm:spPr/>
    </dgm:pt>
    <dgm:pt modelId="{8D949B77-CC52-4EA0-A4DB-2CA86B6BFB7B}" type="pres">
      <dgm:prSet presAssocID="{D0F9A25A-FD1E-4D4A-B73B-2B0D87A4DAA0}" presName="aNode" presStyleLbl="fgAcc1" presStyleIdx="2" presStyleCnt="3">
        <dgm:presLayoutVars>
          <dgm:bulletEnabled val="1"/>
        </dgm:presLayoutVars>
      </dgm:prSet>
      <dgm:spPr/>
    </dgm:pt>
    <dgm:pt modelId="{4BF03785-2C58-49B3-872E-CBEE06F814D1}" type="pres">
      <dgm:prSet presAssocID="{D0F9A25A-FD1E-4D4A-B73B-2B0D87A4DAA0}" presName="aSpace" presStyleCnt="0"/>
      <dgm:spPr/>
    </dgm:pt>
  </dgm:ptLst>
  <dgm:cxnLst>
    <dgm:cxn modelId="{499A8B04-173E-4ED6-9D40-98B9AD6043FF}" type="presOf" srcId="{F5BC104A-AC5A-4606-B8F7-9B689AC6D763}" destId="{2D555B94-AF08-44EB-A22B-F73DD5050BFE}" srcOrd="0" destOrd="0" presId="urn:microsoft.com/office/officeart/2005/8/layout/pyramid2"/>
    <dgm:cxn modelId="{3F00040C-4147-4ABC-A936-74F06A66C80B}" srcId="{C733D4A5-72F2-4425-B084-E517FF3D79DD}" destId="{4A1DA1BE-9CB9-4529-8962-8D4FC85CF880}" srcOrd="0" destOrd="0" parTransId="{A34A8615-B47B-4184-990A-CDEF7FC9F4B5}" sibTransId="{EAC3E699-C690-47AA-8F61-C55916B00128}"/>
    <dgm:cxn modelId="{28D5892B-CA47-485B-A19A-1E156C054919}" type="presOf" srcId="{C733D4A5-72F2-4425-B084-E517FF3D79DD}" destId="{BA5E2322-B32B-4061-AC58-3D05DD540985}" srcOrd="0" destOrd="0" presId="urn:microsoft.com/office/officeart/2005/8/layout/pyramid2"/>
    <dgm:cxn modelId="{5EBC3F51-917B-48B7-8D3D-DE9BA11664AC}" srcId="{C733D4A5-72F2-4425-B084-E517FF3D79DD}" destId="{F5BC104A-AC5A-4606-B8F7-9B689AC6D763}" srcOrd="1" destOrd="0" parTransId="{C440A947-AB07-4593-ADF6-2DB06B78CFE5}" sibTransId="{62D236F4-9243-4A95-847A-823C576050AF}"/>
    <dgm:cxn modelId="{58AEB871-833C-48E0-BC47-F29FF3270AB4}" type="presOf" srcId="{D0F9A25A-FD1E-4D4A-B73B-2B0D87A4DAA0}" destId="{8D949B77-CC52-4EA0-A4DB-2CA86B6BFB7B}" srcOrd="0" destOrd="0" presId="urn:microsoft.com/office/officeart/2005/8/layout/pyramid2"/>
    <dgm:cxn modelId="{10CEB383-222C-4683-9CA6-29ABEA35A92B}" type="presOf" srcId="{4A1DA1BE-9CB9-4529-8962-8D4FC85CF880}" destId="{57DB81F7-250A-41F7-9AEE-68F7D032FDB6}" srcOrd="0" destOrd="0" presId="urn:microsoft.com/office/officeart/2005/8/layout/pyramid2"/>
    <dgm:cxn modelId="{1DE19BE4-05D8-4A9F-9795-37A7DE0959BC}" srcId="{C733D4A5-72F2-4425-B084-E517FF3D79DD}" destId="{D0F9A25A-FD1E-4D4A-B73B-2B0D87A4DAA0}" srcOrd="2" destOrd="0" parTransId="{0F8BB4E7-ED9B-4EE2-BFAF-A80BA2FAE2AA}" sibTransId="{DC7C2E8C-F784-4FB2-A59E-10D934442602}"/>
    <dgm:cxn modelId="{CAFCE72A-7358-417C-9DA9-1DA3C3D57355}" type="presParOf" srcId="{BA5E2322-B32B-4061-AC58-3D05DD540985}" destId="{09B264B9-0CDB-4F31-9877-CC1BA17CD4B1}" srcOrd="0" destOrd="0" presId="urn:microsoft.com/office/officeart/2005/8/layout/pyramid2"/>
    <dgm:cxn modelId="{EE02A75A-77A5-49BC-AF3B-415BEF9F079E}" type="presParOf" srcId="{BA5E2322-B32B-4061-AC58-3D05DD540985}" destId="{6054059C-88C4-4038-9A26-2FB365778B63}" srcOrd="1" destOrd="0" presId="urn:microsoft.com/office/officeart/2005/8/layout/pyramid2"/>
    <dgm:cxn modelId="{EEB2F669-7026-4C40-8F25-A2FEE283EA6A}" type="presParOf" srcId="{6054059C-88C4-4038-9A26-2FB365778B63}" destId="{57DB81F7-250A-41F7-9AEE-68F7D032FDB6}" srcOrd="0" destOrd="0" presId="urn:microsoft.com/office/officeart/2005/8/layout/pyramid2"/>
    <dgm:cxn modelId="{4BA2E65E-DCBF-475D-9C52-D2CDA48A0F40}" type="presParOf" srcId="{6054059C-88C4-4038-9A26-2FB365778B63}" destId="{20BFC255-EAE6-4EE7-9CB7-3BF5E96CF29D}" srcOrd="1" destOrd="0" presId="urn:microsoft.com/office/officeart/2005/8/layout/pyramid2"/>
    <dgm:cxn modelId="{162EFCFF-12D4-4171-9FF5-729DFE721322}" type="presParOf" srcId="{6054059C-88C4-4038-9A26-2FB365778B63}" destId="{2D555B94-AF08-44EB-A22B-F73DD5050BFE}" srcOrd="2" destOrd="0" presId="urn:microsoft.com/office/officeart/2005/8/layout/pyramid2"/>
    <dgm:cxn modelId="{59120DAC-5CBF-47A2-B4B4-492A517C81E1}" type="presParOf" srcId="{6054059C-88C4-4038-9A26-2FB365778B63}" destId="{24738627-1144-4BE0-B40B-2096BFADCEDD}" srcOrd="3" destOrd="0" presId="urn:microsoft.com/office/officeart/2005/8/layout/pyramid2"/>
    <dgm:cxn modelId="{FB0B5D4D-2FAE-4790-924D-3C43608EAC76}" type="presParOf" srcId="{6054059C-88C4-4038-9A26-2FB365778B63}" destId="{8D949B77-CC52-4EA0-A4DB-2CA86B6BFB7B}" srcOrd="4" destOrd="0" presId="urn:microsoft.com/office/officeart/2005/8/layout/pyramid2"/>
    <dgm:cxn modelId="{73483068-1759-4E9D-BC51-B143BCA563EA}" type="presParOf" srcId="{6054059C-88C4-4038-9A26-2FB365778B63}" destId="{4BF03785-2C58-49B3-872E-CBEE06F814D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2470F-AFE7-4582-92F8-A9C2520D68D8}">
      <dsp:nvSpPr>
        <dsp:cNvPr id="0" name=""/>
        <dsp:cNvSpPr/>
      </dsp:nvSpPr>
      <dsp:spPr>
        <a:xfrm>
          <a:off x="5569196" y="1790093"/>
          <a:ext cx="4620263" cy="54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08"/>
              </a:lnTo>
              <a:lnTo>
                <a:pt x="4620263" y="374608"/>
              </a:lnTo>
              <a:lnTo>
                <a:pt x="4620263" y="549706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C6E2D-C32C-4784-AE2F-0CF7FBB60075}">
      <dsp:nvSpPr>
        <dsp:cNvPr id="0" name=""/>
        <dsp:cNvSpPr/>
      </dsp:nvSpPr>
      <dsp:spPr>
        <a:xfrm>
          <a:off x="5569196" y="1790093"/>
          <a:ext cx="2310131" cy="54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608"/>
              </a:lnTo>
              <a:lnTo>
                <a:pt x="2310131" y="374608"/>
              </a:lnTo>
              <a:lnTo>
                <a:pt x="2310131" y="549706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B17C3-4B6D-4B01-9ED3-0007C981584E}">
      <dsp:nvSpPr>
        <dsp:cNvPr id="0" name=""/>
        <dsp:cNvSpPr/>
      </dsp:nvSpPr>
      <dsp:spPr>
        <a:xfrm>
          <a:off x="5523476" y="1790093"/>
          <a:ext cx="91440" cy="549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706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5049-DBAF-4A3E-A8DD-05249E4AA02F}">
      <dsp:nvSpPr>
        <dsp:cNvPr id="0" name=""/>
        <dsp:cNvSpPr/>
      </dsp:nvSpPr>
      <dsp:spPr>
        <a:xfrm>
          <a:off x="3259064" y="1790093"/>
          <a:ext cx="2310131" cy="549706"/>
        </a:xfrm>
        <a:custGeom>
          <a:avLst/>
          <a:gdLst/>
          <a:ahLst/>
          <a:cxnLst/>
          <a:rect l="0" t="0" r="0" b="0"/>
          <a:pathLst>
            <a:path>
              <a:moveTo>
                <a:pt x="2310131" y="0"/>
              </a:moveTo>
              <a:lnTo>
                <a:pt x="2310131" y="374608"/>
              </a:lnTo>
              <a:lnTo>
                <a:pt x="0" y="374608"/>
              </a:lnTo>
              <a:lnTo>
                <a:pt x="0" y="549706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9E21B-3E44-4900-AC47-1B21DEE3BC0B}">
      <dsp:nvSpPr>
        <dsp:cNvPr id="0" name=""/>
        <dsp:cNvSpPr/>
      </dsp:nvSpPr>
      <dsp:spPr>
        <a:xfrm>
          <a:off x="948932" y="1790093"/>
          <a:ext cx="4620263" cy="549706"/>
        </a:xfrm>
        <a:custGeom>
          <a:avLst/>
          <a:gdLst/>
          <a:ahLst/>
          <a:cxnLst/>
          <a:rect l="0" t="0" r="0" b="0"/>
          <a:pathLst>
            <a:path>
              <a:moveTo>
                <a:pt x="4620263" y="0"/>
              </a:moveTo>
              <a:lnTo>
                <a:pt x="4620263" y="374608"/>
              </a:lnTo>
              <a:lnTo>
                <a:pt x="0" y="374608"/>
              </a:lnTo>
              <a:lnTo>
                <a:pt x="0" y="549706"/>
              </a:lnTo>
            </a:path>
          </a:pathLst>
        </a:custGeom>
        <a:noFill/>
        <a:ln w="2222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D89C6-3D80-4A63-A073-7448EA2D73BD}">
      <dsp:nvSpPr>
        <dsp:cNvPr id="0" name=""/>
        <dsp:cNvSpPr/>
      </dsp:nvSpPr>
      <dsp:spPr>
        <a:xfrm>
          <a:off x="4624142" y="589874"/>
          <a:ext cx="1890107" cy="1200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FF76F-283A-4EBE-B123-364160629639}">
      <dsp:nvSpPr>
        <dsp:cNvPr id="0" name=""/>
        <dsp:cNvSpPr/>
      </dsp:nvSpPr>
      <dsp:spPr>
        <a:xfrm>
          <a:off x="4834154" y="789386"/>
          <a:ext cx="1890107" cy="12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ORM-инструмент </a:t>
          </a:r>
        </a:p>
      </dsp:txBody>
      <dsp:txXfrm>
        <a:off x="4869307" y="824539"/>
        <a:ext cx="1819801" cy="1129912"/>
      </dsp:txXfrm>
    </dsp:sp>
    <dsp:sp modelId="{53CEE4F1-F204-48CE-8BC7-4F1BDE1CA4E9}">
      <dsp:nvSpPr>
        <dsp:cNvPr id="0" name=""/>
        <dsp:cNvSpPr/>
      </dsp:nvSpPr>
      <dsp:spPr>
        <a:xfrm>
          <a:off x="3878" y="2339799"/>
          <a:ext cx="1890107" cy="1200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E6695-8DDD-49C4-9960-C8AA6BFDFD81}">
      <dsp:nvSpPr>
        <dsp:cNvPr id="0" name=""/>
        <dsp:cNvSpPr/>
      </dsp:nvSpPr>
      <dsp:spPr>
        <a:xfrm>
          <a:off x="213890" y="2539310"/>
          <a:ext cx="1890107" cy="12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Mapping Engine</a:t>
          </a:r>
        </a:p>
      </dsp:txBody>
      <dsp:txXfrm>
        <a:off x="249043" y="2574463"/>
        <a:ext cx="1819801" cy="1129912"/>
      </dsp:txXfrm>
    </dsp:sp>
    <dsp:sp modelId="{4AA7B4E6-2CD7-4CEA-BA21-CC39E8C41EC8}">
      <dsp:nvSpPr>
        <dsp:cNvPr id="0" name=""/>
        <dsp:cNvSpPr/>
      </dsp:nvSpPr>
      <dsp:spPr>
        <a:xfrm>
          <a:off x="2314010" y="2339799"/>
          <a:ext cx="1890107" cy="1200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B2603-AF43-4685-ADF4-B9623C00BF8B}">
      <dsp:nvSpPr>
        <dsp:cNvPr id="0" name=""/>
        <dsp:cNvSpPr/>
      </dsp:nvSpPr>
      <dsp:spPr>
        <a:xfrm>
          <a:off x="2524022" y="2539310"/>
          <a:ext cx="1890107" cy="12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Data Access API</a:t>
          </a:r>
        </a:p>
      </dsp:txBody>
      <dsp:txXfrm>
        <a:off x="2559175" y="2574463"/>
        <a:ext cx="1819801" cy="1129912"/>
      </dsp:txXfrm>
    </dsp:sp>
    <dsp:sp modelId="{F0949B89-ED9E-4D19-9897-61839689CF31}">
      <dsp:nvSpPr>
        <dsp:cNvPr id="0" name=""/>
        <dsp:cNvSpPr/>
      </dsp:nvSpPr>
      <dsp:spPr>
        <a:xfrm>
          <a:off x="4624142" y="2339799"/>
          <a:ext cx="1890107" cy="1200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E3476-2B7C-42D4-9749-EFC9BB0A3EB1}">
      <dsp:nvSpPr>
        <dsp:cNvPr id="0" name=""/>
        <dsp:cNvSpPr/>
      </dsp:nvSpPr>
      <dsp:spPr>
        <a:xfrm>
          <a:off x="4834154" y="2539310"/>
          <a:ext cx="1890107" cy="12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Query Generator</a:t>
          </a:r>
        </a:p>
      </dsp:txBody>
      <dsp:txXfrm>
        <a:off x="4869307" y="2574463"/>
        <a:ext cx="1819801" cy="1129912"/>
      </dsp:txXfrm>
    </dsp:sp>
    <dsp:sp modelId="{C25803F0-3783-442D-A348-869556FFE792}">
      <dsp:nvSpPr>
        <dsp:cNvPr id="0" name=""/>
        <dsp:cNvSpPr/>
      </dsp:nvSpPr>
      <dsp:spPr>
        <a:xfrm>
          <a:off x="6934273" y="2339799"/>
          <a:ext cx="1890107" cy="1200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7D29-4E32-4D07-86E6-9C11E9851173}">
      <dsp:nvSpPr>
        <dsp:cNvPr id="0" name=""/>
        <dsp:cNvSpPr/>
      </dsp:nvSpPr>
      <dsp:spPr>
        <a:xfrm>
          <a:off x="7144285" y="2539310"/>
          <a:ext cx="1890107" cy="12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Object State Management &amp; Caching</a:t>
          </a:r>
        </a:p>
      </dsp:txBody>
      <dsp:txXfrm>
        <a:off x="7179438" y="2574463"/>
        <a:ext cx="1819801" cy="1129912"/>
      </dsp:txXfrm>
    </dsp:sp>
    <dsp:sp modelId="{BA7BC6A1-172C-4763-AAAF-2FF962C7A0B9}">
      <dsp:nvSpPr>
        <dsp:cNvPr id="0" name=""/>
        <dsp:cNvSpPr/>
      </dsp:nvSpPr>
      <dsp:spPr>
        <a:xfrm>
          <a:off x="9244405" y="2339799"/>
          <a:ext cx="1890107" cy="1200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28F0-1713-42A1-B213-79DAC497F120}">
      <dsp:nvSpPr>
        <dsp:cNvPr id="0" name=""/>
        <dsp:cNvSpPr/>
      </dsp:nvSpPr>
      <dsp:spPr>
        <a:xfrm>
          <a:off x="9454417" y="2539310"/>
          <a:ext cx="1890107" cy="1200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Transaction Management</a:t>
          </a:r>
          <a:endParaRPr lang="ru-RU" sz="2400" kern="1200" dirty="0"/>
        </a:p>
      </dsp:txBody>
      <dsp:txXfrm>
        <a:off x="9489570" y="2574463"/>
        <a:ext cx="1819801" cy="11299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FF36D-23DB-4872-AFB3-C09CA39EFF37}">
      <dsp:nvSpPr>
        <dsp:cNvPr id="0" name=""/>
        <dsp:cNvSpPr/>
      </dsp:nvSpPr>
      <dsp:spPr>
        <a:xfrm>
          <a:off x="894494" y="0"/>
          <a:ext cx="10137608" cy="405760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C5676-A23E-4FC5-97FE-09DF24DFA413}">
      <dsp:nvSpPr>
        <dsp:cNvPr id="0" name=""/>
        <dsp:cNvSpPr/>
      </dsp:nvSpPr>
      <dsp:spPr>
        <a:xfrm>
          <a:off x="0" y="1217282"/>
          <a:ext cx="3577979" cy="162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Обеспечивает поддержку множества диалектов SQL </a:t>
          </a:r>
        </a:p>
      </dsp:txBody>
      <dsp:txXfrm>
        <a:off x="79230" y="1296512"/>
        <a:ext cx="3419519" cy="1464583"/>
      </dsp:txXfrm>
    </dsp:sp>
    <dsp:sp modelId="{4D04B8E5-2D84-4228-BD2A-4EB9E5BD660B}">
      <dsp:nvSpPr>
        <dsp:cNvPr id="0" name=""/>
        <dsp:cNvSpPr/>
      </dsp:nvSpPr>
      <dsp:spPr>
        <a:xfrm>
          <a:off x="4174309" y="1217282"/>
          <a:ext cx="3577979" cy="162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Предоставляет разработчикам API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53539" y="1296512"/>
        <a:ext cx="3419519" cy="1464583"/>
      </dsp:txXfrm>
    </dsp:sp>
    <dsp:sp modelId="{17B62ECA-34D0-4CFD-A6B6-76CFFAFFF4EF}">
      <dsp:nvSpPr>
        <dsp:cNvPr id="0" name=""/>
        <dsp:cNvSpPr/>
      </dsp:nvSpPr>
      <dsp:spPr>
        <a:xfrm>
          <a:off x="8348618" y="1217282"/>
          <a:ext cx="3577979" cy="162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Включает функциональность для миграций схемы базы данных</a:t>
          </a:r>
        </a:p>
      </dsp:txBody>
      <dsp:txXfrm>
        <a:off x="8427848" y="1296512"/>
        <a:ext cx="3419519" cy="14645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BB2CB-4FCA-4914-A850-5223ABC12147}">
      <dsp:nvSpPr>
        <dsp:cNvPr id="0" name=""/>
        <dsp:cNvSpPr/>
      </dsp:nvSpPr>
      <dsp:spPr>
        <a:xfrm>
          <a:off x="673766" y="266047"/>
          <a:ext cx="4753654" cy="1485516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619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Google/Alphabet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Фокус на масштабируемость и доступность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Кастомные фреймворки и библиотеки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Моделирование под конкретную СУБД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/>
            <a:t>Пример принципа</a:t>
          </a:r>
          <a:endParaRPr lang="ru-RU" sz="1400" kern="1200" dirty="0"/>
        </a:p>
      </dsp:txBody>
      <dsp:txXfrm>
        <a:off x="673766" y="266047"/>
        <a:ext cx="4753654" cy="1485516"/>
      </dsp:txXfrm>
    </dsp:sp>
    <dsp:sp modelId="{56B5D486-41DE-450D-BADF-F9190458CFDF}">
      <dsp:nvSpPr>
        <dsp:cNvPr id="0" name=""/>
        <dsp:cNvSpPr/>
      </dsp:nvSpPr>
      <dsp:spPr>
        <a:xfrm>
          <a:off x="475697" y="51472"/>
          <a:ext cx="1039861" cy="1559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5BA2F2B-3824-4305-AA1B-C3BBD00EC11A}">
      <dsp:nvSpPr>
        <dsp:cNvPr id="0" name=""/>
        <dsp:cNvSpPr/>
      </dsp:nvSpPr>
      <dsp:spPr>
        <a:xfrm>
          <a:off x="5800598" y="266047"/>
          <a:ext cx="4753654" cy="1485516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6376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Meta/Facebook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Горизонтальное шардирование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Специализированные слои доступа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Внутренние фреймворки (например, Ent для Go)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/>
            <a:t>Пример принципа</a:t>
          </a:r>
          <a:endParaRPr lang="ru-RU" sz="1400" kern="1200" dirty="0"/>
        </a:p>
      </dsp:txBody>
      <dsp:txXfrm>
        <a:off x="5800598" y="266047"/>
        <a:ext cx="4753654" cy="1485516"/>
      </dsp:txXfrm>
    </dsp:sp>
    <dsp:sp modelId="{FBF1233B-834B-47C0-A5AA-A6563867BDF6}">
      <dsp:nvSpPr>
        <dsp:cNvPr id="0" name=""/>
        <dsp:cNvSpPr/>
      </dsp:nvSpPr>
      <dsp:spPr>
        <a:xfrm>
          <a:off x="5602529" y="51472"/>
          <a:ext cx="1039861" cy="1559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8A64726-A57B-41CA-BE9F-A5256CFE0639}">
      <dsp:nvSpPr>
        <dsp:cNvPr id="0" name=""/>
        <dsp:cNvSpPr/>
      </dsp:nvSpPr>
      <dsp:spPr>
        <a:xfrm>
          <a:off x="3237182" y="2141248"/>
          <a:ext cx="4753654" cy="1485516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36376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Amazon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Полиглотное хранение (Polyglot Persistence)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Проектирование под NoSQL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Микросервисы и ограниченный контекст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400" kern="1200" dirty="0"/>
            <a:t>Пример принципа</a:t>
          </a:r>
        </a:p>
      </dsp:txBody>
      <dsp:txXfrm>
        <a:off x="3237182" y="2141248"/>
        <a:ext cx="4753654" cy="1485516"/>
      </dsp:txXfrm>
    </dsp:sp>
    <dsp:sp modelId="{1D1EC6FE-F92D-4A68-8A78-40C1FCBB2E1C}">
      <dsp:nvSpPr>
        <dsp:cNvPr id="0" name=""/>
        <dsp:cNvSpPr/>
      </dsp:nvSpPr>
      <dsp:spPr>
        <a:xfrm>
          <a:off x="3039113" y="1926673"/>
          <a:ext cx="1039861" cy="1559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F04BE-B9E5-404E-BB67-8CA765D8EC48}">
      <dsp:nvSpPr>
        <dsp:cNvPr id="0" name=""/>
        <dsp:cNvSpPr/>
      </dsp:nvSpPr>
      <dsp:spPr>
        <a:xfrm>
          <a:off x="0" y="279021"/>
          <a:ext cx="11029950" cy="1275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b="1" i="1" kern="1200" dirty="0"/>
            <a:t>Во многих веб-приложениях, где основные операции сводятся к созданию, чтению, обновлению и удалению данных (CRUD), ORM, такие как Django ORM, Ruby on Rails ActiveRecord или Entity Framework Core с подходом «Code First»</a:t>
          </a:r>
        </a:p>
      </dsp:txBody>
      <dsp:txXfrm>
        <a:off x="0" y="279021"/>
        <a:ext cx="11029950" cy="1275750"/>
      </dsp:txXfrm>
    </dsp:sp>
    <dsp:sp modelId="{0D52F3F2-CC46-416A-926E-7C0930831F66}">
      <dsp:nvSpPr>
        <dsp:cNvPr id="0" name=""/>
        <dsp:cNvSpPr/>
      </dsp:nvSpPr>
      <dsp:spPr>
        <a:xfrm>
          <a:off x="551497" y="10641"/>
          <a:ext cx="772096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Быстрая разработка веб-приложений (CRUD-ориентированные системы)</a:t>
          </a:r>
        </a:p>
      </dsp:txBody>
      <dsp:txXfrm>
        <a:off x="577436" y="36580"/>
        <a:ext cx="7669087" cy="479482"/>
      </dsp:txXfrm>
    </dsp:sp>
    <dsp:sp modelId="{C20288D3-07AA-49CD-9976-AD41A48BC5E5}">
      <dsp:nvSpPr>
        <dsp:cNvPr id="0" name=""/>
        <dsp:cNvSpPr/>
      </dsp:nvSpPr>
      <dsp:spPr>
        <a:xfrm>
          <a:off x="0" y="1914952"/>
          <a:ext cx="11029950" cy="10206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b="1" i="1" kern="1200" dirty="0"/>
            <a:t>Приложения с богатой и сложной бизнес-логикой ORM, такие как Hibernate/JPA или SQLAlchemy</a:t>
          </a:r>
        </a:p>
      </dsp:txBody>
      <dsp:txXfrm>
        <a:off x="0" y="1914952"/>
        <a:ext cx="11029950" cy="1020600"/>
      </dsp:txXfrm>
    </dsp:sp>
    <dsp:sp modelId="{6F53338D-CB7C-4AC9-98C2-006A9ABEB6FD}">
      <dsp:nvSpPr>
        <dsp:cNvPr id="0" name=""/>
        <dsp:cNvSpPr/>
      </dsp:nvSpPr>
      <dsp:spPr>
        <a:xfrm>
          <a:off x="551497" y="1649271"/>
          <a:ext cx="772096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Системы со сложной доменной моделью</a:t>
          </a:r>
        </a:p>
      </dsp:txBody>
      <dsp:txXfrm>
        <a:off x="577436" y="1675210"/>
        <a:ext cx="7669087" cy="479482"/>
      </dsp:txXfrm>
    </dsp:sp>
    <dsp:sp modelId="{4E7C3BED-5A9A-4133-82DA-FDEFA2C40A04}">
      <dsp:nvSpPr>
        <dsp:cNvPr id="0" name=""/>
        <dsp:cNvSpPr/>
      </dsp:nvSpPr>
      <dsp:spPr>
        <a:xfrm>
          <a:off x="0" y="3298432"/>
          <a:ext cx="11029950" cy="12757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800" b="1" i="1" kern="1200" dirty="0"/>
            <a:t>В распределенных системах: сервис управления пользователями может использовать TypeORM (Node.js), сервис каталога товаров - EF Core (.NET), а сервис аналитики - обходиться без ORM, используя оптимизированные SQL-запросы для агрегации данных</a:t>
          </a:r>
        </a:p>
      </dsp:txBody>
      <dsp:txXfrm>
        <a:off x="0" y="3298432"/>
        <a:ext cx="11029950" cy="1275750"/>
      </dsp:txXfrm>
    </dsp:sp>
    <dsp:sp modelId="{E2DE83C4-2994-40C2-BCFA-466E24C46B74}">
      <dsp:nvSpPr>
        <dsp:cNvPr id="0" name=""/>
        <dsp:cNvSpPr/>
      </dsp:nvSpPr>
      <dsp:spPr>
        <a:xfrm>
          <a:off x="551497" y="3032752"/>
          <a:ext cx="7720965" cy="53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l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Микросервисная архитектура</a:t>
          </a:r>
        </a:p>
      </dsp:txBody>
      <dsp:txXfrm>
        <a:off x="577436" y="3058691"/>
        <a:ext cx="7669087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A75A0-A854-4CE6-A0DE-2017E2187A08}">
      <dsp:nvSpPr>
        <dsp:cNvPr id="0" name=""/>
        <dsp:cNvSpPr/>
      </dsp:nvSpPr>
      <dsp:spPr>
        <a:xfrm>
          <a:off x="0" y="571682"/>
          <a:ext cx="1102995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A205C-EB8E-480D-969B-8D729428AE77}">
      <dsp:nvSpPr>
        <dsp:cNvPr id="0" name=""/>
        <dsp:cNvSpPr/>
      </dsp:nvSpPr>
      <dsp:spPr>
        <a:xfrm>
          <a:off x="525107" y="55082"/>
          <a:ext cx="10502139" cy="103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Интеграция Object-</a:t>
          </a:r>
          <a:r>
            <a:rPr lang="ru-RU" sz="2000" kern="1200" dirty="0" err="1">
              <a:solidFill>
                <a:schemeClr val="tx1"/>
              </a:solidFill>
            </a:rPr>
            <a:t>Relational</a:t>
          </a:r>
          <a:r>
            <a:rPr lang="ru-RU" sz="2000" kern="1200" dirty="0">
              <a:solidFill>
                <a:schemeClr val="tx1"/>
              </a:solidFill>
            </a:rPr>
            <a:t> Mapping (ORM) технологий в архитектуру современных компьютерных систем представляет собой компромисс между повышением продуктивности разработки и потенциальными накладными расходами на производительность </a:t>
          </a:r>
        </a:p>
      </dsp:txBody>
      <dsp:txXfrm>
        <a:off x="575544" y="105519"/>
        <a:ext cx="10401265" cy="932326"/>
      </dsp:txXfrm>
    </dsp:sp>
    <dsp:sp modelId="{F0C3F2F0-504A-498E-9678-0666DCC32539}">
      <dsp:nvSpPr>
        <dsp:cNvPr id="0" name=""/>
        <dsp:cNvSpPr/>
      </dsp:nvSpPr>
      <dsp:spPr>
        <a:xfrm>
          <a:off x="0" y="2159283"/>
          <a:ext cx="1102995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06536-A20C-4C2D-B2C8-51B730A1F69A}">
      <dsp:nvSpPr>
        <dsp:cNvPr id="0" name=""/>
        <dsp:cNvSpPr/>
      </dsp:nvSpPr>
      <dsp:spPr>
        <a:xfrm>
          <a:off x="525107" y="1642683"/>
          <a:ext cx="10502139" cy="103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ORM предоставляют мощный уровень абстракции, позволяющий разработчикам эффективно работать с реляционными данными в рамках объектно-ориентированной парадигмы, ускоряя создание и поддержку приложений со сложной бизнес-логикой и стандартными операциями доступа к данным</a:t>
          </a:r>
        </a:p>
      </dsp:txBody>
      <dsp:txXfrm>
        <a:off x="575544" y="1693120"/>
        <a:ext cx="10401265" cy="932326"/>
      </dsp:txXfrm>
    </dsp:sp>
    <dsp:sp modelId="{E6D39872-B280-4E45-B9C1-51BBB4E23C65}">
      <dsp:nvSpPr>
        <dsp:cNvPr id="0" name=""/>
        <dsp:cNvSpPr/>
      </dsp:nvSpPr>
      <dsp:spPr>
        <a:xfrm>
          <a:off x="0" y="3746883"/>
          <a:ext cx="1102995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96751-A63C-443F-8A70-6BCCA6E3FA45}">
      <dsp:nvSpPr>
        <dsp:cNvPr id="0" name=""/>
        <dsp:cNvSpPr/>
      </dsp:nvSpPr>
      <dsp:spPr>
        <a:xfrm>
          <a:off x="525107" y="3230283"/>
          <a:ext cx="10502139" cy="103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</a:rPr>
            <a:t>Правильное использование ORM, подкрепленное знанием лучших практик и вниманием к деталям, позволяет создавать масштабируемые, поддерживаемые и достаточно производительные системы, эффективно преодолевая разрыв между объектным и реляционным мирами</a:t>
          </a:r>
        </a:p>
      </dsp:txBody>
      <dsp:txXfrm>
        <a:off x="575544" y="3280720"/>
        <a:ext cx="10401265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84901-5914-4488-A1B2-2D1F02D8E98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noProof="1">
              <a:latin typeface="Calibri" panose="020F0502020204030204" pitchFamily="34" charset="0"/>
              <a:cs typeface="Calibri" panose="020F0502020204030204" pitchFamily="34" charset="0"/>
            </a:rPr>
            <a:t>Время отклика</a:t>
          </a:r>
        </a:p>
      </dsp:txBody>
      <dsp:txXfrm>
        <a:off x="338329" y="222674"/>
        <a:ext cx="6468629" cy="445634"/>
      </dsp:txXfrm>
    </dsp:sp>
    <dsp:sp modelId="{A4254D5D-3958-44C9-A282-93337D7BD28B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2C3C23-6FAE-4F4E-9242-746F9BB14F79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noProof="1">
              <a:latin typeface="Calibri" panose="020F0502020204030204" pitchFamily="34" charset="0"/>
              <a:cs typeface="Calibri" panose="020F0502020204030204" pitchFamily="34" charset="0"/>
            </a:rPr>
            <a:t>Ресурсоемкость</a:t>
          </a:r>
        </a:p>
      </dsp:txBody>
      <dsp:txXfrm>
        <a:off x="657658" y="890913"/>
        <a:ext cx="6149301" cy="445634"/>
      </dsp:txXfrm>
    </dsp:sp>
    <dsp:sp modelId="{07CB3071-D555-47DA-A36A-69EB91531FD8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3E2AC9-511D-4496-A48A-AFAB7DC0A63E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noProof="1">
              <a:latin typeface="Calibri" panose="020F0502020204030204" pitchFamily="34" charset="0"/>
              <a:cs typeface="Calibri" panose="020F0502020204030204" pitchFamily="34" charset="0"/>
            </a:rPr>
            <a:t>Проблема "</a:t>
          </a:r>
          <a:r>
            <a:rPr lang="en-US" sz="2800" kern="1200" noProof="1">
              <a:latin typeface="Calibri" panose="020F0502020204030204" pitchFamily="34" charset="0"/>
              <a:cs typeface="Calibri" panose="020F0502020204030204" pitchFamily="34" charset="0"/>
            </a:rPr>
            <a:t>N+1 </a:t>
          </a:r>
          <a:r>
            <a:rPr lang="ru-RU" sz="2800" kern="1200" noProof="1">
              <a:latin typeface="Calibri" panose="020F0502020204030204" pitchFamily="34" charset="0"/>
              <a:cs typeface="Calibri" panose="020F0502020204030204" pitchFamily="34" charset="0"/>
            </a:rPr>
            <a:t>запроса"</a:t>
          </a: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7AE923-770A-4BD5-800C-B8496C061E48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noProof="1">
              <a:latin typeface="Calibri" panose="020F0502020204030204" pitchFamily="34" charset="0"/>
              <a:cs typeface="Calibri" panose="020F0502020204030204" pitchFamily="34" charset="0"/>
            </a:rPr>
            <a:t>Генерация неоптимального </a:t>
          </a:r>
          <a:r>
            <a:rPr lang="en-US" sz="2800" kern="1200" noProof="1">
              <a:latin typeface="Calibri" panose="020F0502020204030204" pitchFamily="34" charset="0"/>
              <a:cs typeface="Calibri" panose="020F0502020204030204" pitchFamily="34" charset="0"/>
            </a:rPr>
            <a:t>SQL</a:t>
          </a:r>
          <a:endParaRPr lang="ru-RU" sz="2800" kern="1200" noProof="1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7658" y="2227389"/>
        <a:ext cx="6149301" cy="445634"/>
      </dsp:txXfrm>
    </dsp:sp>
    <dsp:sp modelId="{35C02FB1-5E51-4970-B326-E02C955696CF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B3644D-40B5-4E82-A836-0AEB6A3229B4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noProof="1">
              <a:latin typeface="Calibri" panose="020F0502020204030204" pitchFamily="34" charset="0"/>
              <a:cs typeface="Calibri" panose="020F0502020204030204" pitchFamily="34" charset="0"/>
            </a:rPr>
            <a:t>Сложность кэширования</a:t>
          </a:r>
        </a:p>
      </dsp:txBody>
      <dsp:txXfrm>
        <a:off x="338329" y="2895628"/>
        <a:ext cx="6468629" cy="445634"/>
      </dsp:txXfrm>
    </dsp:sp>
    <dsp:sp modelId="{589873E9-C9C6-40F6-ADF2-0C17DEB430D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BFEFE-2612-408B-ACA3-9595B5B63C2F}">
      <dsp:nvSpPr>
        <dsp:cNvPr id="0" name=""/>
        <dsp:cNvSpPr/>
      </dsp:nvSpPr>
      <dsp:spPr>
        <a:xfrm>
          <a:off x="0" y="3569"/>
          <a:ext cx="11290860" cy="95589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chemeClr val="tx1"/>
              </a:solidFill>
            </a:rPr>
            <a:t>Является одним из старейших, наиболее зрелых и функционально насыщенных </a:t>
          </a:r>
          <a:r>
            <a:rPr lang="en-US" sz="2400" b="0" kern="1200" dirty="0">
              <a:solidFill>
                <a:schemeClr val="tx1"/>
              </a:solidFill>
            </a:rPr>
            <a:t>ORM</a:t>
          </a:r>
          <a:r>
            <a:rPr lang="ru-RU" sz="2400" b="1" kern="1200" dirty="0">
              <a:solidFill>
                <a:schemeClr val="tx1"/>
              </a:solidFill>
            </a:rPr>
            <a:t>-решений в экосистеме java</a:t>
          </a:r>
        </a:p>
      </dsp:txBody>
      <dsp:txXfrm>
        <a:off x="46663" y="50232"/>
        <a:ext cx="11197534" cy="862564"/>
      </dsp:txXfrm>
    </dsp:sp>
    <dsp:sp modelId="{EDB04D73-00F9-48F0-B842-CB291D4CA737}">
      <dsp:nvSpPr>
        <dsp:cNvPr id="0" name=""/>
        <dsp:cNvSpPr/>
      </dsp:nvSpPr>
      <dsp:spPr>
        <a:xfrm>
          <a:off x="0" y="1068899"/>
          <a:ext cx="11290860" cy="95589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chemeClr val="tx1"/>
              </a:solidFill>
            </a:rPr>
            <a:t>Предоставляет разработчикам мощные возможности объектно-реляционного маппинга</a:t>
          </a:r>
        </a:p>
      </dsp:txBody>
      <dsp:txXfrm>
        <a:off x="46663" y="1115562"/>
        <a:ext cx="11197534" cy="862564"/>
      </dsp:txXfrm>
    </dsp:sp>
    <dsp:sp modelId="{D664A269-CA1E-4FDD-A290-735FE7EB2EF8}">
      <dsp:nvSpPr>
        <dsp:cNvPr id="0" name=""/>
        <dsp:cNvSpPr/>
      </dsp:nvSpPr>
      <dsp:spPr>
        <a:xfrm>
          <a:off x="0" y="2134229"/>
          <a:ext cx="11290860" cy="95589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chemeClr val="tx1"/>
              </a:solidFill>
            </a:rPr>
            <a:t>Собственный декларативный язык запросов HQL (hibernate query language)</a:t>
          </a:r>
        </a:p>
      </dsp:txBody>
      <dsp:txXfrm>
        <a:off x="46663" y="2180892"/>
        <a:ext cx="11197534" cy="862564"/>
      </dsp:txXfrm>
    </dsp:sp>
    <dsp:sp modelId="{A30B5C8A-A239-485C-8E5F-D967B63E00D6}">
      <dsp:nvSpPr>
        <dsp:cNvPr id="0" name=""/>
        <dsp:cNvSpPr/>
      </dsp:nvSpPr>
      <dsp:spPr>
        <a:xfrm>
          <a:off x="0" y="3199559"/>
          <a:ext cx="11290860" cy="95589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chemeClr val="tx1"/>
              </a:solidFill>
            </a:rPr>
            <a:t>Программный интерфейс criteria API для построения запросов</a:t>
          </a:r>
        </a:p>
      </dsp:txBody>
      <dsp:txXfrm>
        <a:off x="46663" y="3246222"/>
        <a:ext cx="11197534" cy="862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BFEFE-2612-408B-ACA3-9595B5B63C2F}">
      <dsp:nvSpPr>
        <dsp:cNvPr id="0" name=""/>
        <dsp:cNvSpPr/>
      </dsp:nvSpPr>
      <dsp:spPr>
        <a:xfrm>
          <a:off x="0" y="1967"/>
          <a:ext cx="4982548" cy="402509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Преимущество использования стандартного JPA API заключается в повышении переносимости кода приложений между различными реализациями ORM в рамках Java-платформы</a:t>
          </a:r>
          <a:endParaRPr lang="ru-RU" sz="2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6489" y="198456"/>
        <a:ext cx="4589570" cy="36321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97525-2B77-4B73-86A7-80C6361DF033}">
      <dsp:nvSpPr>
        <dsp:cNvPr id="0" name=""/>
        <dsp:cNvSpPr/>
      </dsp:nvSpPr>
      <dsp:spPr>
        <a:xfrm>
          <a:off x="0" y="0"/>
          <a:ext cx="11214384" cy="128295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Характеризуется глубокой интеграцией с языком C# и возможностями LINQ (Language-Integrated Query)</a:t>
          </a:r>
        </a:p>
      </dsp:txBody>
      <dsp:txXfrm>
        <a:off x="2371172" y="0"/>
        <a:ext cx="8843211" cy="1282959"/>
      </dsp:txXfrm>
    </dsp:sp>
    <dsp:sp modelId="{D9D3EAEE-5861-40DE-BEB0-97A873E00219}">
      <dsp:nvSpPr>
        <dsp:cNvPr id="0" name=""/>
        <dsp:cNvSpPr/>
      </dsp:nvSpPr>
      <dsp:spPr>
        <a:xfrm>
          <a:off x="128295" y="128295"/>
          <a:ext cx="2242876" cy="1026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9000" b="-5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36274-2613-492E-AB02-06F1A96C671B}">
      <dsp:nvSpPr>
        <dsp:cNvPr id="0" name=""/>
        <dsp:cNvSpPr/>
      </dsp:nvSpPr>
      <dsp:spPr>
        <a:xfrm>
          <a:off x="0" y="1411255"/>
          <a:ext cx="11214384" cy="128295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153671"/>
            <a:satOff val="-5274"/>
            <a:lumOff val="13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 Core предоставляет гибкие механизмы объектно-реляционного маппинга, поддерживает развитую систему миграций для управления эволюцией схемы базы данных</a:t>
          </a:r>
        </a:p>
      </dsp:txBody>
      <dsp:txXfrm>
        <a:off x="2371172" y="1411255"/>
        <a:ext cx="8843211" cy="1282959"/>
      </dsp:txXfrm>
    </dsp:sp>
    <dsp:sp modelId="{54AB95F7-DE86-458F-88DA-1B8648E9A730}">
      <dsp:nvSpPr>
        <dsp:cNvPr id="0" name=""/>
        <dsp:cNvSpPr/>
      </dsp:nvSpPr>
      <dsp:spPr>
        <a:xfrm>
          <a:off x="128295" y="1539551"/>
          <a:ext cx="2242876" cy="1026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9000" b="-5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4785F-E1C7-4A2F-862E-3F6D3F428753}">
      <dsp:nvSpPr>
        <dsp:cNvPr id="0" name=""/>
        <dsp:cNvSpPr/>
      </dsp:nvSpPr>
      <dsp:spPr>
        <a:xfrm>
          <a:off x="0" y="2822510"/>
          <a:ext cx="11214384" cy="128295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307342"/>
            <a:satOff val="-10549"/>
            <a:lumOff val="271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Реализует эффективное отслеживание изменений объектов (change tracking) и нативно поддерживает выполнение асинхронных операций ввода-вывода</a:t>
          </a:r>
        </a:p>
      </dsp:txBody>
      <dsp:txXfrm>
        <a:off x="2371172" y="2822510"/>
        <a:ext cx="8843211" cy="1282959"/>
      </dsp:txXfrm>
    </dsp:sp>
    <dsp:sp modelId="{F7BE12F0-AE33-424C-BFBD-551AF737176F}">
      <dsp:nvSpPr>
        <dsp:cNvPr id="0" name=""/>
        <dsp:cNvSpPr/>
      </dsp:nvSpPr>
      <dsp:spPr>
        <a:xfrm>
          <a:off x="128295" y="2950806"/>
          <a:ext cx="2242876" cy="1026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59000" b="-5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34E71-7951-4EE4-8334-52BE380C3EB0}">
      <dsp:nvSpPr>
        <dsp:cNvPr id="0" name=""/>
        <dsp:cNvSpPr/>
      </dsp:nvSpPr>
      <dsp:spPr>
        <a:xfrm rot="16200000">
          <a:off x="-271739" y="273108"/>
          <a:ext cx="4105470" cy="3559252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69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Предоставляет минимальный уровень абстракции над ADO.Net</a:t>
          </a:r>
        </a:p>
      </dsp:txBody>
      <dsp:txXfrm rot="5400000">
        <a:off x="1370" y="821093"/>
        <a:ext cx="3559252" cy="2463282"/>
      </dsp:txXfrm>
    </dsp:sp>
    <dsp:sp modelId="{A42DF4FD-CB74-4476-BDAF-9716DCD6B1BB}">
      <dsp:nvSpPr>
        <dsp:cNvPr id="0" name=""/>
        <dsp:cNvSpPr/>
      </dsp:nvSpPr>
      <dsp:spPr>
        <a:xfrm rot="16200000">
          <a:off x="3554457" y="273108"/>
          <a:ext cx="4105470" cy="3559252"/>
        </a:xfrm>
        <a:prstGeom prst="flowChartManualOperation">
          <a:avLst/>
        </a:prstGeom>
        <a:solidFill>
          <a:schemeClr val="accent2">
            <a:shade val="80000"/>
            <a:hueOff val="153671"/>
            <a:satOff val="-5274"/>
            <a:lumOff val="13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69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Основная задача — эффективный маппинг результатов выполнения sql-запросов на объекты и передача параметров в эти запросы</a:t>
          </a:r>
        </a:p>
      </dsp:txBody>
      <dsp:txXfrm rot="5400000">
        <a:off x="3827566" y="821093"/>
        <a:ext cx="3559252" cy="2463282"/>
      </dsp:txXfrm>
    </dsp:sp>
    <dsp:sp modelId="{1D0DCA60-B9A5-47A8-8DC8-81E28701CDE9}">
      <dsp:nvSpPr>
        <dsp:cNvPr id="0" name=""/>
        <dsp:cNvSpPr/>
      </dsp:nvSpPr>
      <dsp:spPr>
        <a:xfrm rot="16200000">
          <a:off x="7380653" y="273108"/>
          <a:ext cx="4105470" cy="3559252"/>
        </a:xfrm>
        <a:prstGeom prst="flowChartManualOperation">
          <a:avLst/>
        </a:prstGeom>
        <a:solidFill>
          <a:schemeClr val="accent2">
            <a:shade val="80000"/>
            <a:hueOff val="307342"/>
            <a:satOff val="-10549"/>
            <a:lumOff val="271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6955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При использовании dapper разработчик сохраняет полный контроль над SQL</a:t>
          </a:r>
        </a:p>
      </dsp:txBody>
      <dsp:txXfrm rot="5400000">
        <a:off x="7653762" y="821093"/>
        <a:ext cx="3559252" cy="24632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4E278-A1F2-4C8E-BCBF-1C273EDE4D56}">
      <dsp:nvSpPr>
        <dsp:cNvPr id="0" name=""/>
        <dsp:cNvSpPr/>
      </dsp:nvSpPr>
      <dsp:spPr>
        <a:xfrm>
          <a:off x="584903" y="781"/>
          <a:ext cx="3025181" cy="1815108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alpha val="9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Один из наиболее мощных и гибких </a:t>
          </a:r>
          <a:r>
            <a:rPr lang="ru-RU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orm</a:t>
          </a: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-инструментов для </a:t>
          </a:r>
          <a:r>
            <a:rPr lang="ru-RU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python</a:t>
          </a:r>
          <a:endParaRPr lang="ru-RU" sz="2400" b="1" kern="1200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84903" y="781"/>
        <a:ext cx="3025181" cy="1815108"/>
      </dsp:txXfrm>
    </dsp:sp>
    <dsp:sp modelId="{194C8BEA-6E6B-4FCF-8FC1-11D12F2E919F}">
      <dsp:nvSpPr>
        <dsp:cNvPr id="0" name=""/>
        <dsp:cNvSpPr/>
      </dsp:nvSpPr>
      <dsp:spPr>
        <a:xfrm>
          <a:off x="3912603" y="781"/>
          <a:ext cx="3025181" cy="1815108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98000"/>
                <a:lumMod val="110000"/>
              </a:schemeClr>
            </a:gs>
            <a:gs pos="84000">
              <a:schemeClr val="accent3">
                <a:alpha val="90000"/>
                <a:hueOff val="0"/>
                <a:satOff val="0"/>
                <a:lumOff val="0"/>
                <a:alphaOff val="-1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Имеет двухуровневую архитектуру</a:t>
          </a:r>
          <a:endParaRPr lang="ru-RU" sz="2400" b="1" kern="1200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12603" y="781"/>
        <a:ext cx="3025181" cy="1815108"/>
      </dsp:txXfrm>
    </dsp:sp>
    <dsp:sp modelId="{1DF6D92F-3041-4E40-8DC9-7A39E5537133}">
      <dsp:nvSpPr>
        <dsp:cNvPr id="0" name=""/>
        <dsp:cNvSpPr/>
      </dsp:nvSpPr>
      <dsp:spPr>
        <a:xfrm>
          <a:off x="7240302" y="781"/>
          <a:ext cx="3025181" cy="1815108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98000"/>
                <a:lumMod val="110000"/>
              </a:schemeClr>
            </a:gs>
            <a:gs pos="84000">
              <a:schemeClr val="accent3">
                <a:alpha val="90000"/>
                <a:hueOff val="0"/>
                <a:satOff val="0"/>
                <a:lumOff val="0"/>
                <a:alphaOff val="-2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Предлагает полноценный объектно-реляционный маппинг поверх </a:t>
          </a:r>
          <a:r>
            <a:rPr lang="ru-RU" sz="24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core</a:t>
          </a:r>
          <a:endParaRPr lang="ru-RU" sz="2400" b="1" kern="1200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40302" y="781"/>
        <a:ext cx="3025181" cy="1815108"/>
      </dsp:txXfrm>
    </dsp:sp>
    <dsp:sp modelId="{EC52AF54-8172-4C73-9998-C9F206CEEAA5}">
      <dsp:nvSpPr>
        <dsp:cNvPr id="0" name=""/>
        <dsp:cNvSpPr/>
      </dsp:nvSpPr>
      <dsp:spPr>
        <a:xfrm>
          <a:off x="2248753" y="2118408"/>
          <a:ext cx="3025181" cy="1815108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98000"/>
                <a:lumMod val="110000"/>
              </a:schemeClr>
            </a:gs>
            <a:gs pos="84000">
              <a:schemeClr val="accent3">
                <a:alpha val="90000"/>
                <a:hueOff val="0"/>
                <a:satOff val="0"/>
                <a:lumOff val="0"/>
                <a:alphaOff val="-3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Поддерживает широкий спектр реляционных СУБД</a:t>
          </a:r>
          <a:endParaRPr lang="ru-RU" sz="2400" b="1" kern="1200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248753" y="2118408"/>
        <a:ext cx="3025181" cy="1815108"/>
      </dsp:txXfrm>
    </dsp:sp>
    <dsp:sp modelId="{726723BE-DAC1-49D5-A9C0-AE15652DBE1C}">
      <dsp:nvSpPr>
        <dsp:cNvPr id="0" name=""/>
        <dsp:cNvSpPr/>
      </dsp:nvSpPr>
      <dsp:spPr>
        <a:xfrm>
          <a:off x="5576453" y="2118408"/>
          <a:ext cx="3025181" cy="1815108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8000"/>
                <a:lumMod val="110000"/>
              </a:schemeClr>
            </a:gs>
            <a:gs pos="84000">
              <a:schemeClr val="accent3">
                <a:alpha val="90000"/>
                <a:hueOff val="0"/>
                <a:satOff val="0"/>
                <a:lumOff val="0"/>
                <a:alphaOff val="-4000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Позволяет реализовывать сложные схемы маппинга</a:t>
          </a:r>
          <a:endParaRPr lang="ru-RU" sz="2400" b="1" kern="1200" noProof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6453" y="2118408"/>
        <a:ext cx="3025181" cy="1815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F8739-34CF-442E-B119-0A57BF19AC60}">
      <dsp:nvSpPr>
        <dsp:cNvPr id="0" name=""/>
        <dsp:cNvSpPr/>
      </dsp:nvSpPr>
      <dsp:spPr>
        <a:xfrm>
          <a:off x="0" y="0"/>
          <a:ext cx="9890863" cy="96431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effectLst/>
            </a:rPr>
            <a:t>Активно следует принципу «соглашение вместо конфигурации»</a:t>
          </a:r>
        </a:p>
      </dsp:txBody>
      <dsp:txXfrm>
        <a:off x="28244" y="28244"/>
        <a:ext cx="8850288" cy="907830"/>
      </dsp:txXfrm>
    </dsp:sp>
    <dsp:sp modelId="{0E653F95-006B-428E-9DFA-D835FD466215}">
      <dsp:nvSpPr>
        <dsp:cNvPr id="0" name=""/>
        <dsp:cNvSpPr/>
      </dsp:nvSpPr>
      <dsp:spPr>
        <a:xfrm>
          <a:off x="872723" y="1125038"/>
          <a:ext cx="9890863" cy="96431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66162"/>
            <a:satOff val="9587"/>
            <a:lumOff val="272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effectLst/>
            </a:rPr>
            <a:t>Предоставляет выразительный API для выполнения запросов</a:t>
          </a:r>
        </a:p>
      </dsp:txBody>
      <dsp:txXfrm>
        <a:off x="900967" y="1153282"/>
        <a:ext cx="8334845" cy="907830"/>
      </dsp:txXfrm>
    </dsp:sp>
    <dsp:sp modelId="{335646EB-6E0B-47BE-9CC7-C473C36400BF}">
      <dsp:nvSpPr>
        <dsp:cNvPr id="0" name=""/>
        <dsp:cNvSpPr/>
      </dsp:nvSpPr>
      <dsp:spPr>
        <a:xfrm>
          <a:off x="1745446" y="2250077"/>
          <a:ext cx="9890863" cy="964318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66162"/>
            <a:satOff val="9587"/>
            <a:lumOff val="2729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effectLst/>
            </a:rPr>
            <a:t>Включает встроенную систему автоматических миграций схемы базы данных и легко интегрируется со стандартным административным интерфейсом </a:t>
          </a:r>
        </a:p>
      </dsp:txBody>
      <dsp:txXfrm>
        <a:off x="1773690" y="2278321"/>
        <a:ext cx="8334845" cy="907830"/>
      </dsp:txXfrm>
    </dsp:sp>
    <dsp:sp modelId="{B70349CF-775B-4F03-A230-842DD8C0301B}">
      <dsp:nvSpPr>
        <dsp:cNvPr id="0" name=""/>
        <dsp:cNvSpPr/>
      </dsp:nvSpPr>
      <dsp:spPr>
        <a:xfrm>
          <a:off x="9264056" y="731275"/>
          <a:ext cx="626807" cy="626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b="1" kern="1200" dirty="0">
            <a:solidFill>
              <a:schemeClr val="tx1"/>
            </a:solidFill>
            <a:effectLst/>
          </a:endParaRPr>
        </a:p>
      </dsp:txBody>
      <dsp:txXfrm>
        <a:off x="9405088" y="731275"/>
        <a:ext cx="344743" cy="471672"/>
      </dsp:txXfrm>
    </dsp:sp>
    <dsp:sp modelId="{4B0CE1AD-BB84-456B-8117-DF6CE7494843}">
      <dsp:nvSpPr>
        <dsp:cNvPr id="0" name=""/>
        <dsp:cNvSpPr/>
      </dsp:nvSpPr>
      <dsp:spPr>
        <a:xfrm>
          <a:off x="10136779" y="1849884"/>
          <a:ext cx="626807" cy="626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000" b="1" kern="1200" dirty="0">
            <a:solidFill>
              <a:schemeClr val="tx1"/>
            </a:solidFill>
            <a:effectLst/>
          </a:endParaRPr>
        </a:p>
      </dsp:txBody>
      <dsp:txXfrm>
        <a:off x="10277811" y="1849884"/>
        <a:ext cx="344743" cy="471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264B9-0CDB-4F31-9877-CC1BA17CD4B1}">
      <dsp:nvSpPr>
        <dsp:cNvPr id="0" name=""/>
        <dsp:cNvSpPr/>
      </dsp:nvSpPr>
      <dsp:spPr>
        <a:xfrm>
          <a:off x="392244" y="0"/>
          <a:ext cx="5774440" cy="5774440"/>
        </a:xfrm>
        <a:prstGeom prst="triangl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7DB81F7-250A-41F7-9AEE-68F7D032FDB6}">
      <dsp:nvSpPr>
        <dsp:cNvPr id="0" name=""/>
        <dsp:cNvSpPr/>
      </dsp:nvSpPr>
      <dsp:spPr>
        <a:xfrm>
          <a:off x="3279464" y="580545"/>
          <a:ext cx="3753386" cy="13669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обеспечивает преимущества статической типизации</a:t>
          </a:r>
        </a:p>
      </dsp:txBody>
      <dsp:txXfrm>
        <a:off x="3346191" y="647272"/>
        <a:ext cx="3619932" cy="1233464"/>
      </dsp:txXfrm>
    </dsp:sp>
    <dsp:sp modelId="{2D555B94-AF08-44EB-A22B-F73DD5050BFE}">
      <dsp:nvSpPr>
        <dsp:cNvPr id="0" name=""/>
        <dsp:cNvSpPr/>
      </dsp:nvSpPr>
      <dsp:spPr>
        <a:xfrm>
          <a:off x="3279464" y="2118328"/>
          <a:ext cx="3753386" cy="13669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166162"/>
              <a:satOff val="9587"/>
              <a:lumOff val="27298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поддерживает реализацию как паттерна Active Record, так и Data Mapper</a:t>
          </a:r>
        </a:p>
      </dsp:txBody>
      <dsp:txXfrm>
        <a:off x="3346191" y="2185055"/>
        <a:ext cx="3619932" cy="1233464"/>
      </dsp:txXfrm>
    </dsp:sp>
    <dsp:sp modelId="{8D949B77-CC52-4EA0-A4DB-2CA86B6BFB7B}">
      <dsp:nvSpPr>
        <dsp:cNvPr id="0" name=""/>
        <dsp:cNvSpPr/>
      </dsp:nvSpPr>
      <dsp:spPr>
        <a:xfrm>
          <a:off x="3279464" y="3656111"/>
          <a:ext cx="3753386" cy="13669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50000"/>
              <a:hueOff val="166162"/>
              <a:satOff val="9587"/>
              <a:lumOff val="27298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/>
            <a:t>предлагает удобные механизмы маппинга с использованием декораторов</a:t>
          </a:r>
          <a:endParaRPr lang="ru-RU" sz="2000" b="1" kern="1200" dirty="0"/>
        </a:p>
      </dsp:txBody>
      <dsp:txXfrm>
        <a:off x="3346191" y="3722838"/>
        <a:ext cx="3619932" cy="1233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3A474-FC91-53E0-C457-9406520EE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6209489-B6E0-2F36-B8AE-2FA8C23B5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E3556FF-2C84-9D36-2166-08D0B3090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7E670-5C47-14F9-B7DC-4D7D33624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7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5641-3096-4296-2EEC-FBDBF205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E23F12E-4971-F11A-31C7-B72764AE8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250BF5-1180-22C8-25C5-6A7381A37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6EB44C-925A-EFC8-2C11-C06704620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0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8A87-57BE-F2C2-CFEA-4BB5717F6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AA24FF7-5A39-7EAC-A90F-2F298E7E9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D3E9A57-3FA6-1774-B69B-DBE492738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FFB07-FEA0-9EDF-295E-B93F99FC8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64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92DBA-3C9E-9DEA-618E-5B466D59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9400118-A290-743E-F031-F2DC64359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EBFA3C2-156C-DC17-3FC5-97AA5D8DC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5DB85F-C51A-7964-1F6F-704BDC4C1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3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94E43-DEE5-9E6F-0826-849CD3FB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33B19B-29B2-4BAF-1B8F-40D662199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B13E82-9EDC-C5EE-EEF1-13B1CBF62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FB8F92-F2E9-AA8B-1972-50658474D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06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29A4F-AC55-AF31-6A4D-36D25832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0D21FAD-E9DD-99C6-64DA-422666E46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18CFB4D-8694-285D-C4FE-4DF9F31EB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2FEF4-368C-7532-ED5A-7B1C8F701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5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E9D9-5939-F954-EF17-AA546F84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F63F66A-B78E-0858-72C6-633F93C8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0C53784-EE0A-DA0A-B3B4-6E6858D1D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0F6E15-BBE0-893A-F6D0-55C3CB8AE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202D-BF04-F361-3C3E-17B2F688B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D19863-684D-6117-4107-5DF74D697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53690AE-C7A3-EEDA-06AD-7A6AEDCE5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BBC853-7F46-E42C-1EA2-C611A38E3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11.05.2025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8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488061"/>
            <a:ext cx="10993549" cy="1679510"/>
          </a:xfrm>
        </p:spPr>
        <p:txBody>
          <a:bodyPr rtlCol="0">
            <a:noAutofit/>
          </a:bodyPr>
          <a:lstStyle/>
          <a:p>
            <a:pPr rtl="0"/>
            <a:r>
              <a:rPr lang="ru-R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ИНТЕГРАЦИЯ ORM В АРХИТЕКТУРУ СОВРЕМЕННЫХ КОМПЬЮТЕРНЫХ СИСТЕМ: ВЛИЯНИЕ НА ПРОИЗВОДИТЕЛЬНОСТЬ И ПРОЕКТИРОВАНИЕ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D4F298-F9B6-CC8C-24F9-951438C8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64EF22-7337-C0DA-69F5-B09F0794A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52A559A9-9C2A-E6BC-9097-784086C23D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B44824-22C5-4628-1A90-89C007654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D63A303-A47A-2139-AD53-23B6424D8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F90BAF88-B9E9-F4E3-CED6-EF1D6913C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DBF5F98-1668-F206-C631-51F9007AF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6" name="Объект 5" descr="SmartArt">
            <a:extLst>
              <a:ext uri="{FF2B5EF4-FFF2-40B4-BE49-F238E27FC236}">
                <a16:creationId xmlns:a16="http://schemas.microsoft.com/office/drawing/2014/main" id="{EE0554D2-FE3B-268B-B217-F7CBD14BB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93903"/>
              </p:ext>
            </p:extLst>
          </p:nvPr>
        </p:nvGraphicFramePr>
        <p:xfrm>
          <a:off x="668296" y="2567013"/>
          <a:ext cx="10850388" cy="393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1AC20D-8C42-834A-2EF0-41E313B1B4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4802" y="743760"/>
            <a:ext cx="5177376" cy="13575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78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EFB35-3461-1094-B8F6-BD535C5FC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88D0A7A-AF6E-EFA4-3079-4454A60C0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240972"/>
              </p:ext>
            </p:extLst>
          </p:nvPr>
        </p:nvGraphicFramePr>
        <p:xfrm>
          <a:off x="277846" y="3429000"/>
          <a:ext cx="11636310" cy="321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8714C-61B0-7277-585A-307674C37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5289" y="783820"/>
            <a:ext cx="5901421" cy="2397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99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1465E-0B54-E3A4-D15A-C91D9CF5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F389F8-8CB1-4AD9-7A9B-4D869C27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2" y="970384"/>
            <a:ext cx="5094592" cy="28657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E8E8DECF-C833-C588-B0A0-187C2D4F6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529814"/>
              </p:ext>
            </p:extLst>
          </p:nvPr>
        </p:nvGraphicFramePr>
        <p:xfrm>
          <a:off x="4202921" y="719666"/>
          <a:ext cx="7425095" cy="577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52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B96EE-D102-1E91-B2F3-96EC7992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040656-40A4-6ADC-784D-8806C9A4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478100" cy="3429000"/>
          </a:xfrm>
          <a:prstGeom prst="rect">
            <a:avLst/>
          </a:prstGeom>
        </p:spPr>
      </p:pic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9FC334A-EC66-46AE-A931-2774C1E5A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38650"/>
              </p:ext>
            </p:extLst>
          </p:nvPr>
        </p:nvGraphicFramePr>
        <p:xfrm>
          <a:off x="132701" y="558726"/>
          <a:ext cx="11926598" cy="405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73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A6923-6213-0641-D7EA-FC4C206A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Лучшие практики проектирования баз данных с использованием ORM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2B690B5-48ED-CC1B-25B5-9E867D794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5668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7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57659-881C-8406-7004-BDF52B64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66EA8C2-96C9-59BF-6FF2-154F813EE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82513CD6-DE8D-6148-1FA5-BCB7FCDEF7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C3698BE-481B-BAD9-28AA-AD2E0B62A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B16942B-747B-A71F-3166-B8AFE8D44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7A41A2F-F52E-0CED-3B8E-EA73B9CD6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0C87BCC-5B30-64CA-C54C-201B4E004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11F2F-8F7D-260C-F42A-B3ACBD93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05761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Реальные примеры успешной интеграции ORM в проекты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9EE44E6-98C5-02A3-585A-7D122C214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26334"/>
              </p:ext>
            </p:extLst>
          </p:nvPr>
        </p:nvGraphicFramePr>
        <p:xfrm>
          <a:off x="581025" y="2004454"/>
          <a:ext cx="11029950" cy="458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016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B4D753-D60A-7AAF-2C57-7BE52858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6AB80DB-3A0E-F2C8-9DC2-7912154E7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318865"/>
              </p:ext>
            </p:extLst>
          </p:nvPr>
        </p:nvGraphicFramePr>
        <p:xfrm>
          <a:off x="581025" y="1959430"/>
          <a:ext cx="11029950" cy="4683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184365"/>
            <a:ext cx="11029616" cy="1021499"/>
          </a:xfrm>
        </p:spPr>
        <p:txBody>
          <a:bodyPr rtlCol="0">
            <a:noAutofit/>
          </a:bodyPr>
          <a:lstStyle/>
          <a:p>
            <a:pPr rtl="0"/>
            <a:r>
              <a:rPr lang="ru-RU" sz="2000" b="1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Технологии </a:t>
            </a:r>
            <a:r>
              <a:rPr lang="en-US" sz="2000" b="1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Object-Relational Mapping (ORM) </a:t>
            </a:r>
            <a:r>
              <a:rPr lang="ru-RU" sz="2000" b="1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призваны решить проблему так называемого «импедансного несоответствия» (</a:t>
            </a:r>
            <a:r>
              <a:rPr lang="en-US" sz="2000" b="1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object-relational impedance mismatch), </a:t>
            </a:r>
            <a:r>
              <a:rPr lang="ru-RU" sz="2000" b="1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автоматизируя преобразование данных между этими двумя моделями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54F1BE-B753-15FD-B168-876D0813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866" y="890588"/>
            <a:ext cx="9622268" cy="3678237"/>
          </a:xfr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843"/>
            <a:ext cx="11029616" cy="579655"/>
          </a:xfrm>
        </p:spPr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Принципы работы и структура ORM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4D8765F-7A25-7062-1674-7268E2F3E4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738021"/>
              </p:ext>
            </p:extLst>
          </p:nvPr>
        </p:nvGraphicFramePr>
        <p:xfrm>
          <a:off x="426830" y="2164702"/>
          <a:ext cx="11348404" cy="432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 fontScale="90000"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Влияние ORM на производительность систем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06862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A91198-0195-627F-3093-BE6DE305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419B9D0-EAF6-207A-6D21-885A7390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171280D-124C-A60B-B280-3BEBC6E46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0147E-3F9B-2096-989D-FAA11438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471883"/>
            <a:ext cx="11029616" cy="495529"/>
          </a:xfrm>
        </p:spPr>
        <p:txBody>
          <a:bodyPr rtlCol="0">
            <a:noAutofit/>
          </a:bodyPr>
          <a:lstStyle/>
          <a:p>
            <a:pPr rtl="0"/>
            <a:r>
              <a:rPr lang="ru-RU" b="1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Обзор различных ORM-инструментов и их особенностей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D3C85-D795-DAEA-3C75-064DCD0A0B0F}"/>
              </a:ext>
            </a:extLst>
          </p:cNvPr>
          <p:cNvSpPr txBox="1"/>
          <p:nvPr/>
        </p:nvSpPr>
        <p:spPr>
          <a:xfrm>
            <a:off x="447817" y="977362"/>
            <a:ext cx="6092890" cy="1477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spcBef>
                <a:spcPct val="0"/>
              </a:spcBef>
              <a:buNone/>
              <a:defRPr sz="2800" b="1" cap="all">
                <a:solidFill>
                  <a:srgbClr val="FFFEF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33BC10-C2CD-F4DF-3522-6DE68FB0A05E}"/>
              </a:ext>
            </a:extLst>
          </p:cNvPr>
          <p:cNvSpPr/>
          <p:nvPr/>
        </p:nvSpPr>
        <p:spPr>
          <a:xfrm>
            <a:off x="447817" y="1059627"/>
            <a:ext cx="4338011" cy="34163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Рынок ORM-инструментов предлагает широкий выбор решений для различных платформ и языков программирования, каждое со своими архитектурными особенностями, уровнем абстракции и набором функциональности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5D666E-650E-9A64-5568-7C560B1B89C0}"/>
              </a:ext>
            </a:extLst>
          </p:cNvPr>
          <p:cNvSpPr/>
          <p:nvPr/>
        </p:nvSpPr>
        <p:spPr>
          <a:xfrm>
            <a:off x="5815680" y="703418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Hibernate (Java)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7B1E53-AAEE-4B4F-73E6-EE3F2BF35D5F}"/>
              </a:ext>
            </a:extLst>
          </p:cNvPr>
          <p:cNvSpPr/>
          <p:nvPr/>
        </p:nvSpPr>
        <p:spPr>
          <a:xfrm>
            <a:off x="5815680" y="1244252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JPA (Java Persistence API)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41756-6EF3-5108-C621-AC4E47764380}"/>
              </a:ext>
            </a:extLst>
          </p:cNvPr>
          <p:cNvSpPr/>
          <p:nvPr/>
        </p:nvSpPr>
        <p:spPr>
          <a:xfrm>
            <a:off x="5815680" y="1799386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Entity Framework Core (.NET)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C93ED76-B00F-0636-82FE-3B3CF28AC7A5}"/>
              </a:ext>
            </a:extLst>
          </p:cNvPr>
          <p:cNvSpPr/>
          <p:nvPr/>
        </p:nvSpPr>
        <p:spPr>
          <a:xfrm>
            <a:off x="5815679" y="2360782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Dapper (.NET)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DC52F89-7183-B48D-45FD-B6245DFEDDEB}"/>
              </a:ext>
            </a:extLst>
          </p:cNvPr>
          <p:cNvSpPr/>
          <p:nvPr/>
        </p:nvSpPr>
        <p:spPr>
          <a:xfrm>
            <a:off x="5815678" y="2921856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SQLAlchemy (Python)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65C15E-6688-79E6-3FDB-B18A45041F25}"/>
              </a:ext>
            </a:extLst>
          </p:cNvPr>
          <p:cNvSpPr/>
          <p:nvPr/>
        </p:nvSpPr>
        <p:spPr>
          <a:xfrm>
            <a:off x="5815678" y="3488279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Django ORM (Python)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E292014-7176-E99B-6F12-FCB8603822FE}"/>
              </a:ext>
            </a:extLst>
          </p:cNvPr>
          <p:cNvSpPr/>
          <p:nvPr/>
        </p:nvSpPr>
        <p:spPr>
          <a:xfrm>
            <a:off x="5815678" y="4052897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TypeORM (TypeScript/JavaScript)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A16D736-A2F8-5311-244D-3D28DD1EF083}"/>
              </a:ext>
            </a:extLst>
          </p:cNvPr>
          <p:cNvSpPr/>
          <p:nvPr/>
        </p:nvSpPr>
        <p:spPr>
          <a:xfrm>
            <a:off x="5815677" y="4592180"/>
            <a:ext cx="592299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Sequelize (JavaScript)</a:t>
            </a:r>
            <a:endParaRPr lang="ru-RU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3" name="Рисунок 22" descr="Шестеренки">
            <a:extLst>
              <a:ext uri="{FF2B5EF4-FFF2-40B4-BE49-F238E27FC236}">
                <a16:creationId xmlns:a16="http://schemas.microsoft.com/office/drawing/2014/main" id="{766A2618-5AE3-663C-896F-DD385BAD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2353" y="763139"/>
            <a:ext cx="368761" cy="342221"/>
          </a:xfrm>
          <a:prstGeom prst="rect">
            <a:avLst/>
          </a:prstGeom>
        </p:spPr>
      </p:pic>
      <p:pic>
        <p:nvPicPr>
          <p:cNvPr id="24" name="Рисунок 23" descr="Шестеренки">
            <a:extLst>
              <a:ext uri="{FF2B5EF4-FFF2-40B4-BE49-F238E27FC236}">
                <a16:creationId xmlns:a16="http://schemas.microsoft.com/office/drawing/2014/main" id="{7867556C-45F4-90E3-D911-DE7F00A48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2081" y="1299654"/>
            <a:ext cx="368761" cy="342221"/>
          </a:xfrm>
          <a:prstGeom prst="rect">
            <a:avLst/>
          </a:prstGeom>
        </p:spPr>
      </p:pic>
      <p:pic>
        <p:nvPicPr>
          <p:cNvPr id="25" name="Рисунок 24" descr="Шестеренки">
            <a:extLst>
              <a:ext uri="{FF2B5EF4-FFF2-40B4-BE49-F238E27FC236}">
                <a16:creationId xmlns:a16="http://schemas.microsoft.com/office/drawing/2014/main" id="{FB9001A8-19E6-8DDA-5CBB-7A40AE9C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2353" y="1859107"/>
            <a:ext cx="368761" cy="342221"/>
          </a:xfrm>
          <a:prstGeom prst="rect">
            <a:avLst/>
          </a:prstGeom>
        </p:spPr>
      </p:pic>
      <p:pic>
        <p:nvPicPr>
          <p:cNvPr id="26" name="Рисунок 25" descr="Шестеренки">
            <a:extLst>
              <a:ext uri="{FF2B5EF4-FFF2-40B4-BE49-F238E27FC236}">
                <a16:creationId xmlns:a16="http://schemas.microsoft.com/office/drawing/2014/main" id="{690586C3-1619-9FBA-F966-4B7D390C2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8930" y="2426914"/>
            <a:ext cx="368761" cy="342221"/>
          </a:xfrm>
          <a:prstGeom prst="rect">
            <a:avLst/>
          </a:prstGeom>
        </p:spPr>
      </p:pic>
      <p:pic>
        <p:nvPicPr>
          <p:cNvPr id="27" name="Рисунок 26" descr="Шестеренки">
            <a:extLst>
              <a:ext uri="{FF2B5EF4-FFF2-40B4-BE49-F238E27FC236}">
                <a16:creationId xmlns:a16="http://schemas.microsoft.com/office/drawing/2014/main" id="{0EDDAD94-110F-354F-0190-33512CD88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389" y="2994721"/>
            <a:ext cx="368761" cy="342221"/>
          </a:xfrm>
          <a:prstGeom prst="rect">
            <a:avLst/>
          </a:prstGeom>
        </p:spPr>
      </p:pic>
      <p:pic>
        <p:nvPicPr>
          <p:cNvPr id="28" name="Рисунок 27" descr="Шестеренки">
            <a:extLst>
              <a:ext uri="{FF2B5EF4-FFF2-40B4-BE49-F238E27FC236}">
                <a16:creationId xmlns:a16="http://schemas.microsoft.com/office/drawing/2014/main" id="{561D58FF-059E-0DC1-1243-D72EBD73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388" y="3551165"/>
            <a:ext cx="368761" cy="342221"/>
          </a:xfrm>
          <a:prstGeom prst="rect">
            <a:avLst/>
          </a:prstGeom>
        </p:spPr>
      </p:pic>
      <p:pic>
        <p:nvPicPr>
          <p:cNvPr id="30" name="Рисунок 29" descr="Шестеренки">
            <a:extLst>
              <a:ext uri="{FF2B5EF4-FFF2-40B4-BE49-F238E27FC236}">
                <a16:creationId xmlns:a16="http://schemas.microsoft.com/office/drawing/2014/main" id="{44D43903-F305-9BB5-C217-3E34D9E84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387" y="4130335"/>
            <a:ext cx="368761" cy="342221"/>
          </a:xfrm>
          <a:prstGeom prst="rect">
            <a:avLst/>
          </a:prstGeom>
        </p:spPr>
      </p:pic>
      <p:pic>
        <p:nvPicPr>
          <p:cNvPr id="32" name="Рисунок 31" descr="Шестеренки">
            <a:extLst>
              <a:ext uri="{FF2B5EF4-FFF2-40B4-BE49-F238E27FC236}">
                <a16:creationId xmlns:a16="http://schemas.microsoft.com/office/drawing/2014/main" id="{8E2B988E-0EC4-7917-2775-B0C7A2662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612" y="4650840"/>
            <a:ext cx="368761" cy="3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2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25A5E1-AB55-4EED-9016-D2953F5B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34CC9D0-1B8D-8D33-B1FE-30495032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4373224-5F09-01FC-9632-6A4B57CCC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07109-85B9-8779-57DD-ADDD358A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221" y="4920069"/>
            <a:ext cx="6394051" cy="17026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1A95235D-0B4F-6248-ADE2-547767CA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411640"/>
              </p:ext>
            </p:extLst>
          </p:nvPr>
        </p:nvGraphicFramePr>
        <p:xfrm>
          <a:off x="447817" y="648881"/>
          <a:ext cx="11290860" cy="415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77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45B99-0D94-1DF3-DA09-D9EA1AA3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75E5CA1-7571-4333-EACC-576923F41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5A11BF61-A68C-69E6-C762-CDF3EC9C9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7019C2E2-DEE4-DBF4-2743-2F16541EA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178726"/>
              </p:ext>
            </p:extLst>
          </p:nvPr>
        </p:nvGraphicFramePr>
        <p:xfrm>
          <a:off x="6756129" y="824828"/>
          <a:ext cx="4982548" cy="4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987E00-92CC-54D5-7C16-F50DED5F0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817" y="1479029"/>
            <a:ext cx="5682418" cy="27206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5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19A2B-9F12-CA13-4E2B-15F18796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C18BD48A-2FF9-F426-D698-984636A0C4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309763" y="250091"/>
            <a:ext cx="5572474" cy="19105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A81C4A7-906D-A5B4-F963-46250A1E7C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3043207"/>
              </p:ext>
            </p:extLst>
          </p:nvPr>
        </p:nvGraphicFramePr>
        <p:xfrm>
          <a:off x="523526" y="2481943"/>
          <a:ext cx="11214384" cy="410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78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37F40-6301-80C8-C9CC-15EF1E84D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70887C1E-48F4-DA4E-35C3-8AB9B49AF4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4559067"/>
              </p:ext>
            </p:extLst>
          </p:nvPr>
        </p:nvGraphicFramePr>
        <p:xfrm>
          <a:off x="523526" y="2481943"/>
          <a:ext cx="11214384" cy="410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20178B-DBAE-E14F-B716-CE07B86031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3948493" y="0"/>
            <a:ext cx="4295013" cy="21475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660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668</TotalTime>
  <Words>664</Words>
  <Application>Microsoft Office PowerPoint</Application>
  <PresentationFormat>Широкоэкранный</PresentationFormat>
  <Paragraphs>91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 2</vt:lpstr>
      <vt:lpstr>Пользовательские</vt:lpstr>
      <vt:lpstr>ИНТЕГРАЦИЯ ORM В АРХИТЕКТУРУ СОВРЕМЕННЫХ КОМПЬЮТЕРНЫХ СИСТЕМ: ВЛИЯНИЕ НА ПРОИЗВОДИТЕЛЬНОСТЬ И ПРОЕКТИРОВАНИЕ БАЗ ДАННЫХ</vt:lpstr>
      <vt:lpstr>Технологии Object-Relational Mapping (ORM) призваны решить проблему так называемого «импедансного несоответствия» (object-relational impedance mismatch), автоматизируя преобразование данных между этими двумя моделями</vt:lpstr>
      <vt:lpstr>Принципы работы и структура ORM</vt:lpstr>
      <vt:lpstr>Влияние ORM на производительность систем</vt:lpstr>
      <vt:lpstr>Обзор различных ORM-инструментов и их особенностей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Лучшие практики проектирования баз данных с использованием ORM</vt:lpstr>
      <vt:lpstr>Реальные примеры успешной интеграции ORM в проекты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Tef</dc:creator>
  <cp:lastModifiedBy>Farangiz Gafurova</cp:lastModifiedBy>
  <cp:revision>19</cp:revision>
  <dcterms:created xsi:type="dcterms:W3CDTF">2025-04-12T06:45:24Z</dcterms:created>
  <dcterms:modified xsi:type="dcterms:W3CDTF">2025-05-11T08:29:22Z</dcterms:modified>
</cp:coreProperties>
</file>