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8" r:id="rId3"/>
    <p:sldId id="264" r:id="rId4"/>
    <p:sldId id="265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A5C7B-705E-4F61-91C2-DCE55BAD8D2F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2DBD84A-FC20-41BC-B301-EB1F96B38D3A}">
      <dgm:prSet phldrT="[Текст]"/>
      <dgm:spPr/>
      <dgm:t>
        <a:bodyPr/>
        <a:lstStyle/>
        <a:p>
          <a:r>
            <a:rPr lang="ru-RU" dirty="0"/>
            <a:t>Профессия</a:t>
          </a:r>
        </a:p>
      </dgm:t>
    </dgm:pt>
    <dgm:pt modelId="{E3DD891B-FA27-4C3F-BFD4-291AB2E7A46C}" type="parTrans" cxnId="{D923BF5D-D6EF-4BEC-8805-36A3FD659BFA}">
      <dgm:prSet/>
      <dgm:spPr/>
      <dgm:t>
        <a:bodyPr/>
        <a:lstStyle/>
        <a:p>
          <a:endParaRPr lang="ru-RU"/>
        </a:p>
      </dgm:t>
    </dgm:pt>
    <dgm:pt modelId="{2F47C005-B395-4C39-B34C-763578AF843F}" type="sibTrans" cxnId="{D923BF5D-D6EF-4BEC-8805-36A3FD659BFA}">
      <dgm:prSet/>
      <dgm:spPr/>
      <dgm:t>
        <a:bodyPr/>
        <a:lstStyle/>
        <a:p>
          <a:endParaRPr lang="ru-RU"/>
        </a:p>
      </dgm:t>
    </dgm:pt>
    <dgm:pt modelId="{B076E19C-1544-4120-B860-AB0E176641B7}">
      <dgm:prSet phldrT="[Текст]"/>
      <dgm:spPr/>
      <dgm:t>
        <a:bodyPr/>
        <a:lstStyle/>
        <a:p>
          <a:r>
            <a:rPr lang="ru-RU" dirty="0"/>
            <a:t>ПВК1</a:t>
          </a:r>
        </a:p>
      </dgm:t>
    </dgm:pt>
    <dgm:pt modelId="{B0929210-98C4-4597-AECC-AE47D3055474}" type="parTrans" cxnId="{7D998033-D8DB-4E97-8C77-3BCE633A5B4C}">
      <dgm:prSet/>
      <dgm:spPr/>
      <dgm:t>
        <a:bodyPr/>
        <a:lstStyle/>
        <a:p>
          <a:endParaRPr lang="ru-RU"/>
        </a:p>
      </dgm:t>
    </dgm:pt>
    <dgm:pt modelId="{939A9C05-7BDF-45AB-98CA-3D67868FD6BF}" type="sibTrans" cxnId="{7D998033-D8DB-4E97-8C77-3BCE633A5B4C}">
      <dgm:prSet/>
      <dgm:spPr/>
      <dgm:t>
        <a:bodyPr/>
        <a:lstStyle/>
        <a:p>
          <a:endParaRPr lang="ru-RU"/>
        </a:p>
      </dgm:t>
    </dgm:pt>
    <dgm:pt modelId="{878F74A4-6E81-448F-80EA-747AA47706CA}">
      <dgm:prSet phldrT="[Текст]"/>
      <dgm:spPr/>
      <dgm:t>
        <a:bodyPr/>
        <a:lstStyle/>
        <a:p>
          <a:r>
            <a:rPr lang="ru-RU" dirty="0"/>
            <a:t>ПВК2</a:t>
          </a:r>
        </a:p>
      </dgm:t>
    </dgm:pt>
    <dgm:pt modelId="{1B611837-659C-4925-98C0-5CDA50404FC2}" type="parTrans" cxnId="{A5A7E5E9-56C7-4FB5-93BA-AC98D0E22F71}">
      <dgm:prSet/>
      <dgm:spPr/>
      <dgm:t>
        <a:bodyPr/>
        <a:lstStyle/>
        <a:p>
          <a:endParaRPr lang="ru-RU"/>
        </a:p>
      </dgm:t>
    </dgm:pt>
    <dgm:pt modelId="{BC3489A8-4C8A-45E0-B995-9D6695FDCFA4}" type="sibTrans" cxnId="{A5A7E5E9-56C7-4FB5-93BA-AC98D0E22F71}">
      <dgm:prSet/>
      <dgm:spPr/>
      <dgm:t>
        <a:bodyPr/>
        <a:lstStyle/>
        <a:p>
          <a:endParaRPr lang="ru-RU"/>
        </a:p>
      </dgm:t>
    </dgm:pt>
    <dgm:pt modelId="{E05D87F5-5B66-4E61-A4EF-36E476615D27}">
      <dgm:prSet phldrT="[Текст]"/>
      <dgm:spPr/>
      <dgm:t>
        <a:bodyPr/>
        <a:lstStyle/>
        <a:p>
          <a:r>
            <a:rPr lang="ru-RU" dirty="0"/>
            <a:t>Тесты</a:t>
          </a:r>
        </a:p>
      </dgm:t>
    </dgm:pt>
    <dgm:pt modelId="{AF1FFE82-D0C5-4D73-A9A6-034F4C3B5803}" type="parTrans" cxnId="{5E5CD9FE-10A4-4D1E-BD81-6C5E42516235}">
      <dgm:prSet/>
      <dgm:spPr/>
      <dgm:t>
        <a:bodyPr/>
        <a:lstStyle/>
        <a:p>
          <a:endParaRPr lang="ru-RU"/>
        </a:p>
      </dgm:t>
    </dgm:pt>
    <dgm:pt modelId="{6F04F9F8-3108-4901-A0D7-67AC77AD4BBA}" type="sibTrans" cxnId="{5E5CD9FE-10A4-4D1E-BD81-6C5E42516235}">
      <dgm:prSet/>
      <dgm:spPr/>
      <dgm:t>
        <a:bodyPr/>
        <a:lstStyle/>
        <a:p>
          <a:endParaRPr lang="ru-RU"/>
        </a:p>
      </dgm:t>
    </dgm:pt>
    <dgm:pt modelId="{7512DC3C-8247-4DEE-BF3F-F1CF87DA4BCA}">
      <dgm:prSet phldrT="[Текст]"/>
      <dgm:spPr/>
      <dgm:t>
        <a:bodyPr/>
        <a:lstStyle/>
        <a:p>
          <a:r>
            <a:rPr lang="ru-RU" dirty="0"/>
            <a:t>Тест1</a:t>
          </a:r>
        </a:p>
      </dgm:t>
    </dgm:pt>
    <dgm:pt modelId="{8F9ED00B-2E6D-44FE-A4ED-DF879465D467}" type="parTrans" cxnId="{50151A05-69B7-43E0-AEE1-1E246A3793A2}">
      <dgm:prSet/>
      <dgm:spPr/>
      <dgm:t>
        <a:bodyPr/>
        <a:lstStyle/>
        <a:p>
          <a:endParaRPr lang="ru-RU"/>
        </a:p>
      </dgm:t>
    </dgm:pt>
    <dgm:pt modelId="{03EBC527-B18A-49F0-883C-849E76BA7317}" type="sibTrans" cxnId="{50151A05-69B7-43E0-AEE1-1E246A3793A2}">
      <dgm:prSet/>
      <dgm:spPr/>
      <dgm:t>
        <a:bodyPr/>
        <a:lstStyle/>
        <a:p>
          <a:endParaRPr lang="ru-RU"/>
        </a:p>
      </dgm:t>
    </dgm:pt>
    <dgm:pt modelId="{0C3953A1-F366-4D24-ACF0-46B39809CA47}">
      <dgm:prSet phldrT="[Текст]"/>
      <dgm:spPr/>
      <dgm:t>
        <a:bodyPr/>
        <a:lstStyle/>
        <a:p>
          <a:r>
            <a:rPr lang="ru-RU" dirty="0"/>
            <a:t>Т1П1</a:t>
          </a:r>
        </a:p>
      </dgm:t>
    </dgm:pt>
    <dgm:pt modelId="{406E8FC1-239A-4C0E-978F-51AA902CE3BC}" type="parTrans" cxnId="{E0921009-A8B7-4DA3-BD0D-1AFBBA81147A}">
      <dgm:prSet/>
      <dgm:spPr/>
      <dgm:t>
        <a:bodyPr/>
        <a:lstStyle/>
        <a:p>
          <a:endParaRPr lang="ru-RU"/>
        </a:p>
      </dgm:t>
    </dgm:pt>
    <dgm:pt modelId="{759A2CF8-F02C-4719-B6D5-38A743597678}" type="sibTrans" cxnId="{E0921009-A8B7-4DA3-BD0D-1AFBBA81147A}">
      <dgm:prSet/>
      <dgm:spPr/>
      <dgm:t>
        <a:bodyPr/>
        <a:lstStyle/>
        <a:p>
          <a:endParaRPr lang="ru-RU"/>
        </a:p>
      </dgm:t>
    </dgm:pt>
    <dgm:pt modelId="{DD36CFAF-FDE8-4F68-86DE-C06B0FBB6DBE}">
      <dgm:prSet phldrT="[Текст]"/>
      <dgm:spPr/>
      <dgm:t>
        <a:bodyPr/>
        <a:lstStyle/>
        <a:p>
          <a:r>
            <a:rPr lang="ru-RU" dirty="0"/>
            <a:t>Расчет1</a:t>
          </a:r>
        </a:p>
      </dgm:t>
    </dgm:pt>
    <dgm:pt modelId="{0D15149E-E3C8-4C14-8F43-4B9ACC1EB4F4}" type="parTrans" cxnId="{83BFE027-7693-4AA9-970F-ACDCA58EA642}">
      <dgm:prSet/>
      <dgm:spPr/>
      <dgm:t>
        <a:bodyPr/>
        <a:lstStyle/>
        <a:p>
          <a:endParaRPr lang="ru-RU"/>
        </a:p>
      </dgm:t>
    </dgm:pt>
    <dgm:pt modelId="{BFCFFFAF-FD47-4A6A-9EAF-099F787B64F0}" type="sibTrans" cxnId="{83BFE027-7693-4AA9-970F-ACDCA58EA642}">
      <dgm:prSet/>
      <dgm:spPr/>
      <dgm:t>
        <a:bodyPr/>
        <a:lstStyle/>
        <a:p>
          <a:endParaRPr lang="ru-RU"/>
        </a:p>
      </dgm:t>
    </dgm:pt>
    <dgm:pt modelId="{144BF7E1-A101-4A08-B54E-3EB702704D12}">
      <dgm:prSet phldrT="[Текст]"/>
      <dgm:spPr/>
      <dgm:t>
        <a:bodyPr/>
        <a:lstStyle/>
        <a:p>
          <a:r>
            <a:rPr lang="ru-RU" dirty="0"/>
            <a:t>Расчет2</a:t>
          </a:r>
        </a:p>
      </dgm:t>
    </dgm:pt>
    <dgm:pt modelId="{E8485D03-DD6C-451B-B655-F4E07931EC8E}" type="parTrans" cxnId="{ABEADF05-7979-41CD-9632-A6C778355CBA}">
      <dgm:prSet/>
      <dgm:spPr/>
      <dgm:t>
        <a:bodyPr/>
        <a:lstStyle/>
        <a:p>
          <a:endParaRPr lang="ru-RU"/>
        </a:p>
      </dgm:t>
    </dgm:pt>
    <dgm:pt modelId="{EF789769-B5D7-47CC-8CEF-92F6D41E8A6C}" type="sibTrans" cxnId="{ABEADF05-7979-41CD-9632-A6C778355CBA}">
      <dgm:prSet/>
      <dgm:spPr/>
      <dgm:t>
        <a:bodyPr/>
        <a:lstStyle/>
        <a:p>
          <a:endParaRPr lang="ru-RU"/>
        </a:p>
      </dgm:t>
    </dgm:pt>
    <dgm:pt modelId="{5F357A1A-CC44-4578-96F8-2348CB8ADF72}">
      <dgm:prSet phldrT="[Текст]"/>
      <dgm:spPr/>
      <dgm:t>
        <a:bodyPr/>
        <a:lstStyle/>
        <a:p>
          <a:r>
            <a:rPr lang="ru-RU" dirty="0"/>
            <a:t>Т1П2</a:t>
          </a:r>
        </a:p>
      </dgm:t>
    </dgm:pt>
    <dgm:pt modelId="{892DF292-97CA-4B8B-8984-61ADF370658A}" type="parTrans" cxnId="{288656FA-5212-4664-99C4-3D3D899A918A}">
      <dgm:prSet/>
      <dgm:spPr/>
      <dgm:t>
        <a:bodyPr/>
        <a:lstStyle/>
        <a:p>
          <a:endParaRPr lang="ru-RU"/>
        </a:p>
      </dgm:t>
    </dgm:pt>
    <dgm:pt modelId="{61375B22-5F99-4FD1-871A-0926B46BB434}" type="sibTrans" cxnId="{288656FA-5212-4664-99C4-3D3D899A918A}">
      <dgm:prSet/>
      <dgm:spPr/>
      <dgm:t>
        <a:bodyPr/>
        <a:lstStyle/>
        <a:p>
          <a:endParaRPr lang="ru-RU"/>
        </a:p>
      </dgm:t>
    </dgm:pt>
    <dgm:pt modelId="{A062C08B-B6E0-4B90-B63D-F1A6E92F7925}">
      <dgm:prSet phldrT="[Текст]"/>
      <dgm:spPr/>
      <dgm:t>
        <a:bodyPr/>
        <a:lstStyle/>
        <a:p>
          <a:r>
            <a:rPr lang="ru-RU" dirty="0"/>
            <a:t>Тест2</a:t>
          </a:r>
        </a:p>
      </dgm:t>
    </dgm:pt>
    <dgm:pt modelId="{A401859D-5E5A-483E-B065-D65C9BBC2CF8}" type="parTrans" cxnId="{0F2808C9-DE68-4D0D-A029-641B4E6ED8F4}">
      <dgm:prSet/>
      <dgm:spPr/>
      <dgm:t>
        <a:bodyPr/>
        <a:lstStyle/>
        <a:p>
          <a:endParaRPr lang="ru-RU"/>
        </a:p>
      </dgm:t>
    </dgm:pt>
    <dgm:pt modelId="{C08084A9-0FA4-41DD-A7C5-DA35C811B317}" type="sibTrans" cxnId="{0F2808C9-DE68-4D0D-A029-641B4E6ED8F4}">
      <dgm:prSet/>
      <dgm:spPr/>
      <dgm:t>
        <a:bodyPr/>
        <a:lstStyle/>
        <a:p>
          <a:endParaRPr lang="ru-RU"/>
        </a:p>
      </dgm:t>
    </dgm:pt>
    <dgm:pt modelId="{74A59457-D51C-4B27-A3E9-E42C795E6189}">
      <dgm:prSet phldrT="[Текст]"/>
      <dgm:spPr/>
      <dgm:t>
        <a:bodyPr/>
        <a:lstStyle/>
        <a:p>
          <a:r>
            <a:rPr lang="ru-RU" dirty="0"/>
            <a:t>Т2П1</a:t>
          </a:r>
        </a:p>
      </dgm:t>
    </dgm:pt>
    <dgm:pt modelId="{8C76F022-CA6E-4D63-BEF1-E4B83A5EC556}" type="parTrans" cxnId="{BF91F21E-5F5B-41D5-85D6-A35321C62E13}">
      <dgm:prSet/>
      <dgm:spPr/>
      <dgm:t>
        <a:bodyPr/>
        <a:lstStyle/>
        <a:p>
          <a:endParaRPr lang="ru-RU"/>
        </a:p>
      </dgm:t>
    </dgm:pt>
    <dgm:pt modelId="{0C087981-0E4C-4F8C-8DAC-CFD8097D7A8C}" type="sibTrans" cxnId="{BF91F21E-5F5B-41D5-85D6-A35321C62E13}">
      <dgm:prSet/>
      <dgm:spPr/>
      <dgm:t>
        <a:bodyPr/>
        <a:lstStyle/>
        <a:p>
          <a:endParaRPr lang="ru-RU"/>
        </a:p>
      </dgm:t>
    </dgm:pt>
    <dgm:pt modelId="{51776A82-5052-4607-AE8B-3C9E8CDBEC82}">
      <dgm:prSet phldrT="[Текст]"/>
      <dgm:spPr/>
      <dgm:t>
        <a:bodyPr/>
        <a:lstStyle/>
        <a:p>
          <a:r>
            <a:rPr lang="ru-RU" dirty="0"/>
            <a:t>Тест3</a:t>
          </a:r>
        </a:p>
      </dgm:t>
    </dgm:pt>
    <dgm:pt modelId="{1D8CEE47-BB80-4975-B2F0-96F4D8B12B8B}" type="parTrans" cxnId="{755D6E90-C1D2-4C1B-A9AD-DD3B017658E9}">
      <dgm:prSet/>
      <dgm:spPr/>
      <dgm:t>
        <a:bodyPr/>
        <a:lstStyle/>
        <a:p>
          <a:endParaRPr lang="ru-RU"/>
        </a:p>
      </dgm:t>
    </dgm:pt>
    <dgm:pt modelId="{63E11583-E9A9-4C90-AF40-E998039EC406}" type="sibTrans" cxnId="{755D6E90-C1D2-4C1B-A9AD-DD3B017658E9}">
      <dgm:prSet/>
      <dgm:spPr/>
      <dgm:t>
        <a:bodyPr/>
        <a:lstStyle/>
        <a:p>
          <a:endParaRPr lang="ru-RU"/>
        </a:p>
      </dgm:t>
    </dgm:pt>
    <dgm:pt modelId="{E99DB3EE-09B4-494C-8CDB-8C7887E38BF3}">
      <dgm:prSet phldrT="[Текст]"/>
      <dgm:spPr/>
      <dgm:t>
        <a:bodyPr/>
        <a:lstStyle/>
        <a:p>
          <a:r>
            <a:rPr lang="ru-RU" dirty="0"/>
            <a:t>Т3П1</a:t>
          </a:r>
        </a:p>
      </dgm:t>
    </dgm:pt>
    <dgm:pt modelId="{0738BB21-7E26-4872-930F-E7C721D2D3DC}" type="parTrans" cxnId="{3682E875-C9CD-4691-99C8-0364E481A55F}">
      <dgm:prSet/>
      <dgm:spPr/>
      <dgm:t>
        <a:bodyPr/>
        <a:lstStyle/>
        <a:p>
          <a:endParaRPr lang="ru-RU"/>
        </a:p>
      </dgm:t>
    </dgm:pt>
    <dgm:pt modelId="{05062899-6BEC-4AE2-846C-24CB758C2393}" type="sibTrans" cxnId="{3682E875-C9CD-4691-99C8-0364E481A55F}">
      <dgm:prSet/>
      <dgm:spPr/>
      <dgm:t>
        <a:bodyPr/>
        <a:lstStyle/>
        <a:p>
          <a:endParaRPr lang="ru-RU"/>
        </a:p>
      </dgm:t>
    </dgm:pt>
    <dgm:pt modelId="{D3A9850C-4AC4-48CC-9B2F-17BCA99DEA20}">
      <dgm:prSet phldrT="[Текст]"/>
      <dgm:spPr/>
      <dgm:t>
        <a:bodyPr/>
        <a:lstStyle/>
        <a:p>
          <a:r>
            <a:rPr lang="ru-RU" dirty="0"/>
            <a:t>Т3П2</a:t>
          </a:r>
        </a:p>
      </dgm:t>
    </dgm:pt>
    <dgm:pt modelId="{4A01C4BC-BFF4-4791-A8F9-B620AF58DA0D}" type="parTrans" cxnId="{73EB4B06-E563-43E7-B1E3-C1E0B0408F14}">
      <dgm:prSet/>
      <dgm:spPr/>
      <dgm:t>
        <a:bodyPr/>
        <a:lstStyle/>
        <a:p>
          <a:endParaRPr lang="ru-RU"/>
        </a:p>
      </dgm:t>
    </dgm:pt>
    <dgm:pt modelId="{B1D3C142-1621-45FD-88FE-E861920C7534}" type="sibTrans" cxnId="{73EB4B06-E563-43E7-B1E3-C1E0B0408F14}">
      <dgm:prSet/>
      <dgm:spPr/>
      <dgm:t>
        <a:bodyPr/>
        <a:lstStyle/>
        <a:p>
          <a:endParaRPr lang="ru-RU"/>
        </a:p>
      </dgm:t>
    </dgm:pt>
    <dgm:pt modelId="{EBAAB96C-2C10-420D-9A4A-A16289333054}">
      <dgm:prSet phldrT="[Текст]"/>
      <dgm:spPr/>
      <dgm:t>
        <a:bodyPr/>
        <a:lstStyle/>
        <a:p>
          <a:r>
            <a:rPr lang="ru-RU" dirty="0"/>
            <a:t>Т3П3</a:t>
          </a:r>
        </a:p>
      </dgm:t>
    </dgm:pt>
    <dgm:pt modelId="{F595D535-14EE-4ADF-B8DB-723380AA8BBF}" type="parTrans" cxnId="{C9058DDC-A38E-4507-AA30-88C963A17FA2}">
      <dgm:prSet/>
      <dgm:spPr/>
      <dgm:t>
        <a:bodyPr/>
        <a:lstStyle/>
        <a:p>
          <a:endParaRPr lang="ru-RU"/>
        </a:p>
      </dgm:t>
    </dgm:pt>
    <dgm:pt modelId="{F166FC78-8AB7-469C-B286-37799A40A112}" type="sibTrans" cxnId="{C9058DDC-A38E-4507-AA30-88C963A17FA2}">
      <dgm:prSet/>
      <dgm:spPr/>
      <dgm:t>
        <a:bodyPr/>
        <a:lstStyle/>
        <a:p>
          <a:endParaRPr lang="ru-RU"/>
        </a:p>
      </dgm:t>
    </dgm:pt>
    <dgm:pt modelId="{5B7E73AF-3D55-420F-95F3-BB88CE933D6E}">
      <dgm:prSet phldrT="[Текст]"/>
      <dgm:spPr/>
      <dgm:t>
        <a:bodyPr/>
        <a:lstStyle/>
        <a:p>
          <a:r>
            <a:rPr lang="ru-RU" dirty="0"/>
            <a:t>Гипотеза</a:t>
          </a:r>
        </a:p>
      </dgm:t>
    </dgm:pt>
    <dgm:pt modelId="{796D2653-611E-4138-BFD8-1D5EA1680441}" type="sibTrans" cxnId="{4A94FF5C-BFB6-4BB6-B0C5-4F72C9CBD649}">
      <dgm:prSet/>
      <dgm:spPr/>
      <dgm:t>
        <a:bodyPr/>
        <a:lstStyle/>
        <a:p>
          <a:endParaRPr lang="ru-RU"/>
        </a:p>
      </dgm:t>
    </dgm:pt>
    <dgm:pt modelId="{AFFC6451-C095-46B4-8672-01B987559FA4}" type="parTrans" cxnId="{4A94FF5C-BFB6-4BB6-B0C5-4F72C9CBD649}">
      <dgm:prSet/>
      <dgm:spPr/>
      <dgm:t>
        <a:bodyPr/>
        <a:lstStyle/>
        <a:p>
          <a:endParaRPr lang="ru-RU"/>
        </a:p>
      </dgm:t>
    </dgm:pt>
    <dgm:pt modelId="{FEC230CA-1207-4B44-AC62-A7E8EDBE8E9A}">
      <dgm:prSet phldrT="[Текст]"/>
      <dgm:spPr/>
      <dgm:t>
        <a:bodyPr/>
        <a:lstStyle/>
        <a:p>
          <a:endParaRPr lang="ru-RU" dirty="0"/>
        </a:p>
      </dgm:t>
    </dgm:pt>
    <dgm:pt modelId="{D9576609-CA55-431D-A7F8-64D3D4BFC5BC}" type="parTrans" cxnId="{47DAF0EA-4884-484E-BB1B-9C986F4EF1E5}">
      <dgm:prSet/>
      <dgm:spPr/>
      <dgm:t>
        <a:bodyPr/>
        <a:lstStyle/>
        <a:p>
          <a:endParaRPr lang="ru-RU"/>
        </a:p>
      </dgm:t>
    </dgm:pt>
    <dgm:pt modelId="{B2295345-CEF0-482F-AEA9-9667631E6142}" type="sibTrans" cxnId="{47DAF0EA-4884-484E-BB1B-9C986F4EF1E5}">
      <dgm:prSet/>
      <dgm:spPr/>
      <dgm:t>
        <a:bodyPr/>
        <a:lstStyle/>
        <a:p>
          <a:endParaRPr lang="ru-RU"/>
        </a:p>
      </dgm:t>
    </dgm:pt>
    <dgm:pt modelId="{D6C25AF7-DF99-43F6-A7B4-37162D28D044}">
      <dgm:prSet phldrT="[Текст]"/>
      <dgm:spPr/>
      <dgm:t>
        <a:bodyPr/>
        <a:lstStyle/>
        <a:p>
          <a:endParaRPr lang="ru-RU" dirty="0"/>
        </a:p>
      </dgm:t>
    </dgm:pt>
    <dgm:pt modelId="{E1C20E1D-5479-45C9-999E-F5432D0E44D2}" type="parTrans" cxnId="{3C106F38-E8DD-4B13-9642-471B29DE0F36}">
      <dgm:prSet/>
      <dgm:spPr/>
      <dgm:t>
        <a:bodyPr/>
        <a:lstStyle/>
        <a:p>
          <a:endParaRPr lang="ru-RU"/>
        </a:p>
      </dgm:t>
    </dgm:pt>
    <dgm:pt modelId="{01C60BF9-9F6C-4E4B-BBD2-4D1A0C5A72ED}" type="sibTrans" cxnId="{3C106F38-E8DD-4B13-9642-471B29DE0F36}">
      <dgm:prSet/>
      <dgm:spPr/>
      <dgm:t>
        <a:bodyPr/>
        <a:lstStyle/>
        <a:p>
          <a:endParaRPr lang="ru-RU"/>
        </a:p>
      </dgm:t>
    </dgm:pt>
    <dgm:pt modelId="{2E1A9905-DEB7-4343-997D-52B8D328C43D}">
      <dgm:prSet phldrT="[Текст]"/>
      <dgm:spPr/>
      <dgm:t>
        <a:bodyPr/>
        <a:lstStyle/>
        <a:p>
          <a:endParaRPr lang="ru-RU" dirty="0"/>
        </a:p>
      </dgm:t>
    </dgm:pt>
    <dgm:pt modelId="{7D5B214B-9029-4161-B9AB-087FAB8C0403}" type="parTrans" cxnId="{26E21646-3DC2-47C0-AF25-DAB18D16D9A6}">
      <dgm:prSet/>
      <dgm:spPr/>
      <dgm:t>
        <a:bodyPr/>
        <a:lstStyle/>
        <a:p>
          <a:endParaRPr lang="ru-RU"/>
        </a:p>
      </dgm:t>
    </dgm:pt>
    <dgm:pt modelId="{2D1B4AA0-5375-4AF8-A4DF-C0BBCAF0DC62}" type="sibTrans" cxnId="{26E21646-3DC2-47C0-AF25-DAB18D16D9A6}">
      <dgm:prSet/>
      <dgm:spPr/>
      <dgm:t>
        <a:bodyPr/>
        <a:lstStyle/>
        <a:p>
          <a:endParaRPr lang="ru-RU"/>
        </a:p>
      </dgm:t>
    </dgm:pt>
    <dgm:pt modelId="{35BA1C71-4C36-45A7-9DF8-A95E61437F05}">
      <dgm:prSet phldrT="[Текст]"/>
      <dgm:spPr/>
      <dgm:t>
        <a:bodyPr/>
        <a:lstStyle/>
        <a:p>
          <a:endParaRPr lang="ru-RU" dirty="0"/>
        </a:p>
      </dgm:t>
    </dgm:pt>
    <dgm:pt modelId="{2900C13A-0A5B-42CF-AB91-835B3A7CC7E7}" type="parTrans" cxnId="{2E2B68C7-4D9F-4A9C-BA09-C56231495BA7}">
      <dgm:prSet/>
      <dgm:spPr/>
      <dgm:t>
        <a:bodyPr/>
        <a:lstStyle/>
        <a:p>
          <a:endParaRPr lang="ru-RU"/>
        </a:p>
      </dgm:t>
    </dgm:pt>
    <dgm:pt modelId="{782BA0F9-242B-462A-B6C4-14452D0C19EA}" type="sibTrans" cxnId="{2E2B68C7-4D9F-4A9C-BA09-C56231495BA7}">
      <dgm:prSet/>
      <dgm:spPr/>
      <dgm:t>
        <a:bodyPr/>
        <a:lstStyle/>
        <a:p>
          <a:endParaRPr lang="ru-RU"/>
        </a:p>
      </dgm:t>
    </dgm:pt>
    <dgm:pt modelId="{108D9831-4F11-44E9-B5A1-2FEB5EA6B9CF}">
      <dgm:prSet phldrT="[Текст]"/>
      <dgm:spPr/>
      <dgm:t>
        <a:bodyPr/>
        <a:lstStyle/>
        <a:p>
          <a:endParaRPr lang="ru-RU" dirty="0"/>
        </a:p>
      </dgm:t>
    </dgm:pt>
    <dgm:pt modelId="{844F08E7-555D-4C18-BAB3-675294E247DA}" type="parTrans" cxnId="{6518D8DB-AF86-4C68-9F52-C9CC98FA9DB3}">
      <dgm:prSet/>
      <dgm:spPr/>
      <dgm:t>
        <a:bodyPr/>
        <a:lstStyle/>
        <a:p>
          <a:endParaRPr lang="ru-RU"/>
        </a:p>
      </dgm:t>
    </dgm:pt>
    <dgm:pt modelId="{0383D770-37CE-4017-8BAA-744E7C7C6A26}" type="sibTrans" cxnId="{6518D8DB-AF86-4C68-9F52-C9CC98FA9DB3}">
      <dgm:prSet/>
      <dgm:spPr/>
      <dgm:t>
        <a:bodyPr/>
        <a:lstStyle/>
        <a:p>
          <a:endParaRPr lang="ru-RU"/>
        </a:p>
      </dgm:t>
    </dgm:pt>
    <dgm:pt modelId="{03F24026-3B69-479C-82B5-29B546B8FD2B}">
      <dgm:prSet phldrT="[Текст]"/>
      <dgm:spPr/>
      <dgm:t>
        <a:bodyPr/>
        <a:lstStyle/>
        <a:p>
          <a:endParaRPr lang="ru-RU" dirty="0"/>
        </a:p>
      </dgm:t>
    </dgm:pt>
    <dgm:pt modelId="{A11FCF87-BB4D-46B2-96E6-773E3216EED8}" type="parTrans" cxnId="{A93416CC-FCA1-4765-AA40-95103FA84E82}">
      <dgm:prSet/>
      <dgm:spPr/>
      <dgm:t>
        <a:bodyPr/>
        <a:lstStyle/>
        <a:p>
          <a:endParaRPr lang="ru-RU"/>
        </a:p>
      </dgm:t>
    </dgm:pt>
    <dgm:pt modelId="{0DD3528C-85D2-4F75-BDC9-6343319AE888}" type="sibTrans" cxnId="{A93416CC-FCA1-4765-AA40-95103FA84E82}">
      <dgm:prSet/>
      <dgm:spPr/>
      <dgm:t>
        <a:bodyPr/>
        <a:lstStyle/>
        <a:p>
          <a:endParaRPr lang="ru-RU"/>
        </a:p>
      </dgm:t>
    </dgm:pt>
    <dgm:pt modelId="{993FA7B3-1A45-442E-B084-80575CE12FB6}" type="pres">
      <dgm:prSet presAssocID="{A4EA5C7B-705E-4F61-91C2-DCE55BAD8D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246ED6A-C601-43E3-A9EF-EC1CBA3EE75F}" type="pres">
      <dgm:prSet presAssocID="{A2DBD84A-FC20-41BC-B301-EB1F96B38D3A}" presName="composite" presStyleCnt="0"/>
      <dgm:spPr/>
    </dgm:pt>
    <dgm:pt modelId="{02ADFD8F-28D8-4279-9725-BE4C5D1071DB}" type="pres">
      <dgm:prSet presAssocID="{A2DBD84A-FC20-41BC-B301-EB1F96B38D3A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ru-RU"/>
        </a:p>
      </dgm:t>
    </dgm:pt>
    <dgm:pt modelId="{0205A7B7-C9CC-464C-B949-BB33E46BB227}" type="pres">
      <dgm:prSet presAssocID="{A2DBD84A-FC20-41BC-B301-EB1F96B38D3A}" presName="txNode" presStyleLbl="node1" presStyleIdx="0" presStyleCnt="3" custLinFactX="-22114" custLinFactNeighborX="-100000" custLinFactNeighborY="27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7D99AD-1B6D-47C2-A3AD-676F6346A6F7}" type="pres">
      <dgm:prSet presAssocID="{2F47C005-B395-4C39-B34C-763578AF843F}" presName="sibTrans" presStyleLbl="sibTrans2D1" presStyleIdx="0" presStyleCnt="2"/>
      <dgm:spPr/>
      <dgm:t>
        <a:bodyPr/>
        <a:lstStyle/>
        <a:p>
          <a:endParaRPr lang="ru-RU"/>
        </a:p>
      </dgm:t>
    </dgm:pt>
    <dgm:pt modelId="{39CFA22A-3D20-49BD-9238-6A65A6F0978F}" type="pres">
      <dgm:prSet presAssocID="{2F47C005-B395-4C39-B34C-763578AF843F}" presName="connTx" presStyleLbl="sibTrans2D1" presStyleIdx="0" presStyleCnt="2"/>
      <dgm:spPr/>
      <dgm:t>
        <a:bodyPr/>
        <a:lstStyle/>
        <a:p>
          <a:endParaRPr lang="ru-RU"/>
        </a:p>
      </dgm:t>
    </dgm:pt>
    <dgm:pt modelId="{1CDD28A7-61CA-482A-B8F5-D18C30628CF5}" type="pres">
      <dgm:prSet presAssocID="{E05D87F5-5B66-4E61-A4EF-36E476615D27}" presName="composite" presStyleCnt="0"/>
      <dgm:spPr/>
    </dgm:pt>
    <dgm:pt modelId="{6D8A3ECE-61D1-482E-88DD-10D2A1D7E88E}" type="pres">
      <dgm:prSet presAssocID="{E05D87F5-5B66-4E61-A4EF-36E476615D27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55CCA118-CEC8-4E0F-BA1D-A45A9D01C1D1}" type="pres">
      <dgm:prSet presAssocID="{E05D87F5-5B66-4E61-A4EF-36E476615D27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5499AF-77D7-4B95-BB48-A401D6CA86DE}" type="pres">
      <dgm:prSet presAssocID="{6F04F9F8-3108-4901-A0D7-67AC77AD4BBA}" presName="sibTrans" presStyleLbl="sibTrans2D1" presStyleIdx="1" presStyleCnt="2"/>
      <dgm:spPr/>
      <dgm:t>
        <a:bodyPr/>
        <a:lstStyle/>
        <a:p>
          <a:endParaRPr lang="ru-RU"/>
        </a:p>
      </dgm:t>
    </dgm:pt>
    <dgm:pt modelId="{2481C52A-BDB3-4B49-98EB-F0CC1C02CB43}" type="pres">
      <dgm:prSet presAssocID="{6F04F9F8-3108-4901-A0D7-67AC77AD4BBA}" presName="connTx" presStyleLbl="sibTrans2D1" presStyleIdx="1" presStyleCnt="2"/>
      <dgm:spPr/>
      <dgm:t>
        <a:bodyPr/>
        <a:lstStyle/>
        <a:p>
          <a:endParaRPr lang="ru-RU"/>
        </a:p>
      </dgm:t>
    </dgm:pt>
    <dgm:pt modelId="{FFB99EF0-23D3-44B7-A81A-521D3BA40D12}" type="pres">
      <dgm:prSet presAssocID="{5B7E73AF-3D55-420F-95F3-BB88CE933D6E}" presName="composite" presStyleCnt="0"/>
      <dgm:spPr/>
    </dgm:pt>
    <dgm:pt modelId="{A94CC523-31DF-4B61-AC00-1239167CB677}" type="pres">
      <dgm:prSet presAssocID="{5B7E73AF-3D55-420F-95F3-BB88CE933D6E}" presName="imagSh" presStyleLbl="b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B1D792E-D18D-4FA6-B004-C2949452243F}" type="pres">
      <dgm:prSet presAssocID="{5B7E73AF-3D55-420F-95F3-BB88CE933D6E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E5F7E22-C623-4920-B3C4-A8D352208A4F}" type="presOf" srcId="{6F04F9F8-3108-4901-A0D7-67AC77AD4BBA}" destId="{2481C52A-BDB3-4B49-98EB-F0CC1C02CB43}" srcOrd="1" destOrd="0" presId="urn:microsoft.com/office/officeart/2005/8/layout/hProcess10"/>
    <dgm:cxn modelId="{6518D8DB-AF86-4C68-9F52-C9CC98FA9DB3}" srcId="{5B7E73AF-3D55-420F-95F3-BB88CE933D6E}" destId="{108D9831-4F11-44E9-B5A1-2FEB5EA6B9CF}" srcOrd="2" destOrd="0" parTransId="{844F08E7-555D-4C18-BAB3-675294E247DA}" sibTransId="{0383D770-37CE-4017-8BAA-744E7C7C6A26}"/>
    <dgm:cxn modelId="{B1BACB7F-6DB4-4678-AF8C-5D9AB1E2972E}" type="presOf" srcId="{03F24026-3B69-479C-82B5-29B546B8FD2B}" destId="{CB1D792E-D18D-4FA6-B004-C2949452243F}" srcOrd="0" destOrd="4" presId="urn:microsoft.com/office/officeart/2005/8/layout/hProcess10"/>
    <dgm:cxn modelId="{9176F5CC-7BB8-4A1A-B59B-3A0D4D2331DB}" type="presOf" srcId="{74A59457-D51C-4B27-A3E9-E42C795E6189}" destId="{55CCA118-CEC8-4E0F-BA1D-A45A9D01C1D1}" srcOrd="0" destOrd="5" presId="urn:microsoft.com/office/officeart/2005/8/layout/hProcess10"/>
    <dgm:cxn modelId="{BFB59936-39D6-48A5-8D9E-65BEA91C5215}" type="presOf" srcId="{A062C08B-B6E0-4B90-B63D-F1A6E92F7925}" destId="{55CCA118-CEC8-4E0F-BA1D-A45A9D01C1D1}" srcOrd="0" destOrd="4" presId="urn:microsoft.com/office/officeart/2005/8/layout/hProcess10"/>
    <dgm:cxn modelId="{4F15C002-A90F-414A-931C-0F30AB22DEDC}" type="presOf" srcId="{DD36CFAF-FDE8-4F68-86DE-C06B0FBB6DBE}" destId="{CB1D792E-D18D-4FA6-B004-C2949452243F}" srcOrd="0" destOrd="2" presId="urn:microsoft.com/office/officeart/2005/8/layout/hProcess10"/>
    <dgm:cxn modelId="{A5A7E5E9-56C7-4FB5-93BA-AC98D0E22F71}" srcId="{A2DBD84A-FC20-41BC-B301-EB1F96B38D3A}" destId="{878F74A4-6E81-448F-80EA-747AA47706CA}" srcOrd="4" destOrd="0" parTransId="{1B611837-659C-4925-98C0-5CDA50404FC2}" sibTransId="{BC3489A8-4C8A-45E0-B995-9D6695FDCFA4}"/>
    <dgm:cxn modelId="{D923BF5D-D6EF-4BEC-8805-36A3FD659BFA}" srcId="{A4EA5C7B-705E-4F61-91C2-DCE55BAD8D2F}" destId="{A2DBD84A-FC20-41BC-B301-EB1F96B38D3A}" srcOrd="0" destOrd="0" parTransId="{E3DD891B-FA27-4C3F-BFD4-291AB2E7A46C}" sibTransId="{2F47C005-B395-4C39-B34C-763578AF843F}"/>
    <dgm:cxn modelId="{2278E133-93E3-4DDE-9AC0-8EBD099F1C0A}" type="presOf" srcId="{0C3953A1-F366-4D24-ACF0-46B39809CA47}" destId="{55CCA118-CEC8-4E0F-BA1D-A45A9D01C1D1}" srcOrd="0" destOrd="2" presId="urn:microsoft.com/office/officeart/2005/8/layout/hProcess10"/>
    <dgm:cxn modelId="{19273576-C28D-45F6-975A-36635870C707}" type="presOf" srcId="{D6C25AF7-DF99-43F6-A7B4-37162D28D044}" destId="{0205A7B7-C9CC-464C-B949-BB33E46BB227}" srcOrd="0" destOrd="3" presId="urn:microsoft.com/office/officeart/2005/8/layout/hProcess10"/>
    <dgm:cxn modelId="{FB4DD05D-3E14-442E-84D8-AF0177409B3A}" type="presOf" srcId="{EBAAB96C-2C10-420D-9A4A-A16289333054}" destId="{55CCA118-CEC8-4E0F-BA1D-A45A9D01C1D1}" srcOrd="0" destOrd="9" presId="urn:microsoft.com/office/officeart/2005/8/layout/hProcess10"/>
    <dgm:cxn modelId="{BF91F21E-5F5B-41D5-85D6-A35321C62E13}" srcId="{A062C08B-B6E0-4B90-B63D-F1A6E92F7925}" destId="{74A59457-D51C-4B27-A3E9-E42C795E6189}" srcOrd="0" destOrd="0" parTransId="{8C76F022-CA6E-4D63-BEF1-E4B83A5EC556}" sibTransId="{0C087981-0E4C-4F8C-8DAC-CFD8097D7A8C}"/>
    <dgm:cxn modelId="{4A94FF5C-BFB6-4BB6-B0C5-4F72C9CBD649}" srcId="{A4EA5C7B-705E-4F61-91C2-DCE55BAD8D2F}" destId="{5B7E73AF-3D55-420F-95F3-BB88CE933D6E}" srcOrd="2" destOrd="0" parTransId="{AFFC6451-C095-46B4-8672-01B987559FA4}" sibTransId="{796D2653-611E-4138-BFD8-1D5EA1680441}"/>
    <dgm:cxn modelId="{A93416CC-FCA1-4765-AA40-95103FA84E82}" srcId="{5B7E73AF-3D55-420F-95F3-BB88CE933D6E}" destId="{03F24026-3B69-479C-82B5-29B546B8FD2B}" srcOrd="3" destOrd="0" parTransId="{A11FCF87-BB4D-46B2-96E6-773E3216EED8}" sibTransId="{0DD3528C-85D2-4F75-BDC9-6343319AE888}"/>
    <dgm:cxn modelId="{4CB7E230-1D4C-48AD-BBA1-AFA3E7CB6BCD}" type="presOf" srcId="{5F357A1A-CC44-4578-96F8-2348CB8ADF72}" destId="{55CCA118-CEC8-4E0F-BA1D-A45A9D01C1D1}" srcOrd="0" destOrd="3" presId="urn:microsoft.com/office/officeart/2005/8/layout/hProcess10"/>
    <dgm:cxn modelId="{50151A05-69B7-43E0-AEE1-1E246A3793A2}" srcId="{E05D87F5-5B66-4E61-A4EF-36E476615D27}" destId="{7512DC3C-8247-4DEE-BF3F-F1CF87DA4BCA}" srcOrd="0" destOrd="0" parTransId="{8F9ED00B-2E6D-44FE-A4ED-DF879465D467}" sibTransId="{03EBC527-B18A-49F0-883C-849E76BA7317}"/>
    <dgm:cxn modelId="{029917EA-A74B-4F4C-BA1F-4DFBE68A82D2}" type="presOf" srcId="{2E1A9905-DEB7-4343-997D-52B8D328C43D}" destId="{0205A7B7-C9CC-464C-B949-BB33E46BB227}" srcOrd="0" destOrd="1" presId="urn:microsoft.com/office/officeart/2005/8/layout/hProcess10"/>
    <dgm:cxn modelId="{E0921009-A8B7-4DA3-BD0D-1AFBBA81147A}" srcId="{7512DC3C-8247-4DEE-BF3F-F1CF87DA4BCA}" destId="{0C3953A1-F366-4D24-ACF0-46B39809CA47}" srcOrd="0" destOrd="0" parTransId="{406E8FC1-239A-4C0E-978F-51AA902CE3BC}" sibTransId="{759A2CF8-F02C-4719-B6D5-38A743597678}"/>
    <dgm:cxn modelId="{3279C4E6-5F11-49B3-AA5D-C45D716F7F85}" type="presOf" srcId="{144BF7E1-A101-4A08-B54E-3EB702704D12}" destId="{CB1D792E-D18D-4FA6-B004-C2949452243F}" srcOrd="0" destOrd="5" presId="urn:microsoft.com/office/officeart/2005/8/layout/hProcess10"/>
    <dgm:cxn modelId="{916C03E8-5F35-4B46-A44D-9172FE34E31E}" type="presOf" srcId="{51776A82-5052-4607-AE8B-3C9E8CDBEC82}" destId="{55CCA118-CEC8-4E0F-BA1D-A45A9D01C1D1}" srcOrd="0" destOrd="6" presId="urn:microsoft.com/office/officeart/2005/8/layout/hProcess10"/>
    <dgm:cxn modelId="{CCBF222B-CDEB-4DF1-89AB-17E085370A58}" type="presOf" srcId="{E05D87F5-5B66-4E61-A4EF-36E476615D27}" destId="{55CCA118-CEC8-4E0F-BA1D-A45A9D01C1D1}" srcOrd="0" destOrd="0" presId="urn:microsoft.com/office/officeart/2005/8/layout/hProcess10"/>
    <dgm:cxn modelId="{A78C1FA9-E8F8-4924-AB73-B8FC4EFC1822}" type="presOf" srcId="{35BA1C71-4C36-45A7-9DF8-A95E61437F05}" destId="{CB1D792E-D18D-4FA6-B004-C2949452243F}" srcOrd="0" destOrd="1" presId="urn:microsoft.com/office/officeart/2005/8/layout/hProcess10"/>
    <dgm:cxn modelId="{7D998033-D8DB-4E97-8C77-3BCE633A5B4C}" srcId="{A2DBD84A-FC20-41BC-B301-EB1F96B38D3A}" destId="{B076E19C-1544-4120-B860-AB0E176641B7}" srcOrd="1" destOrd="0" parTransId="{B0929210-98C4-4597-AECC-AE47D3055474}" sibTransId="{939A9C05-7BDF-45AB-98CA-3D67868FD6BF}"/>
    <dgm:cxn modelId="{C9058DDC-A38E-4507-AA30-88C963A17FA2}" srcId="{51776A82-5052-4607-AE8B-3C9E8CDBEC82}" destId="{EBAAB96C-2C10-420D-9A4A-A16289333054}" srcOrd="2" destOrd="0" parTransId="{F595D535-14EE-4ADF-B8DB-723380AA8BBF}" sibTransId="{F166FC78-8AB7-469C-B286-37799A40A112}"/>
    <dgm:cxn modelId="{2E2B68C7-4D9F-4A9C-BA09-C56231495BA7}" srcId="{5B7E73AF-3D55-420F-95F3-BB88CE933D6E}" destId="{35BA1C71-4C36-45A7-9DF8-A95E61437F05}" srcOrd="0" destOrd="0" parTransId="{2900C13A-0A5B-42CF-AB91-835B3A7CC7E7}" sibTransId="{782BA0F9-242B-462A-B6C4-14452D0C19EA}"/>
    <dgm:cxn modelId="{47DAF0EA-4884-484E-BB1B-9C986F4EF1E5}" srcId="{A2DBD84A-FC20-41BC-B301-EB1F96B38D3A}" destId="{FEC230CA-1207-4B44-AC62-A7E8EDBE8E9A}" srcOrd="3" destOrd="0" parTransId="{D9576609-CA55-431D-A7F8-64D3D4BFC5BC}" sibTransId="{B2295345-CEF0-482F-AEA9-9667631E6142}"/>
    <dgm:cxn modelId="{3C106F38-E8DD-4B13-9642-471B29DE0F36}" srcId="{A2DBD84A-FC20-41BC-B301-EB1F96B38D3A}" destId="{D6C25AF7-DF99-43F6-A7B4-37162D28D044}" srcOrd="2" destOrd="0" parTransId="{E1C20E1D-5479-45C9-999E-F5432D0E44D2}" sibTransId="{01C60BF9-9F6C-4E4B-BBD2-4D1A0C5A72ED}"/>
    <dgm:cxn modelId="{3682E875-C9CD-4691-99C8-0364E481A55F}" srcId="{51776A82-5052-4607-AE8B-3C9E8CDBEC82}" destId="{E99DB3EE-09B4-494C-8CDB-8C7887E38BF3}" srcOrd="0" destOrd="0" parTransId="{0738BB21-7E26-4872-930F-E7C721D2D3DC}" sibTransId="{05062899-6BEC-4AE2-846C-24CB758C2393}"/>
    <dgm:cxn modelId="{434774D2-970A-4217-8C76-38D94E99C096}" type="presOf" srcId="{108D9831-4F11-44E9-B5A1-2FEB5EA6B9CF}" destId="{CB1D792E-D18D-4FA6-B004-C2949452243F}" srcOrd="0" destOrd="3" presId="urn:microsoft.com/office/officeart/2005/8/layout/hProcess10"/>
    <dgm:cxn modelId="{EC180BA9-05B1-47A8-A302-CBB84023A4AA}" type="presOf" srcId="{A2DBD84A-FC20-41BC-B301-EB1F96B38D3A}" destId="{0205A7B7-C9CC-464C-B949-BB33E46BB227}" srcOrd="0" destOrd="0" presId="urn:microsoft.com/office/officeart/2005/8/layout/hProcess10"/>
    <dgm:cxn modelId="{ABEADF05-7979-41CD-9632-A6C778355CBA}" srcId="{5B7E73AF-3D55-420F-95F3-BB88CE933D6E}" destId="{144BF7E1-A101-4A08-B54E-3EB702704D12}" srcOrd="4" destOrd="0" parTransId="{E8485D03-DD6C-451B-B655-F4E07931EC8E}" sibTransId="{EF789769-B5D7-47CC-8CEF-92F6D41E8A6C}"/>
    <dgm:cxn modelId="{0F2808C9-DE68-4D0D-A029-641B4E6ED8F4}" srcId="{E05D87F5-5B66-4E61-A4EF-36E476615D27}" destId="{A062C08B-B6E0-4B90-B63D-F1A6E92F7925}" srcOrd="1" destOrd="0" parTransId="{A401859D-5E5A-483E-B065-D65C9BBC2CF8}" sibTransId="{C08084A9-0FA4-41DD-A7C5-DA35C811B317}"/>
    <dgm:cxn modelId="{2E7951E5-7E1D-4BA1-92A6-A927BDEE8D84}" type="presOf" srcId="{FEC230CA-1207-4B44-AC62-A7E8EDBE8E9A}" destId="{0205A7B7-C9CC-464C-B949-BB33E46BB227}" srcOrd="0" destOrd="4" presId="urn:microsoft.com/office/officeart/2005/8/layout/hProcess10"/>
    <dgm:cxn modelId="{474DA1C6-C8F1-4AE4-8BD3-F33992800FA2}" type="presOf" srcId="{A4EA5C7B-705E-4F61-91C2-DCE55BAD8D2F}" destId="{993FA7B3-1A45-442E-B084-80575CE12FB6}" srcOrd="0" destOrd="0" presId="urn:microsoft.com/office/officeart/2005/8/layout/hProcess10"/>
    <dgm:cxn modelId="{288656FA-5212-4664-99C4-3D3D899A918A}" srcId="{7512DC3C-8247-4DEE-BF3F-F1CF87DA4BCA}" destId="{5F357A1A-CC44-4578-96F8-2348CB8ADF72}" srcOrd="1" destOrd="0" parTransId="{892DF292-97CA-4B8B-8984-61ADF370658A}" sibTransId="{61375B22-5F99-4FD1-871A-0926B46BB434}"/>
    <dgm:cxn modelId="{93CEFBAC-E911-4E59-98DF-999413D9011E}" type="presOf" srcId="{878F74A4-6E81-448F-80EA-747AA47706CA}" destId="{0205A7B7-C9CC-464C-B949-BB33E46BB227}" srcOrd="0" destOrd="5" presId="urn:microsoft.com/office/officeart/2005/8/layout/hProcess10"/>
    <dgm:cxn modelId="{B109242B-B4A9-445B-8926-957CB4F423AB}" type="presOf" srcId="{6F04F9F8-3108-4901-A0D7-67AC77AD4BBA}" destId="{885499AF-77D7-4B95-BB48-A401D6CA86DE}" srcOrd="0" destOrd="0" presId="urn:microsoft.com/office/officeart/2005/8/layout/hProcess10"/>
    <dgm:cxn modelId="{26E21646-3DC2-47C0-AF25-DAB18D16D9A6}" srcId="{A2DBD84A-FC20-41BC-B301-EB1F96B38D3A}" destId="{2E1A9905-DEB7-4343-997D-52B8D328C43D}" srcOrd="0" destOrd="0" parTransId="{7D5B214B-9029-4161-B9AB-087FAB8C0403}" sibTransId="{2D1B4AA0-5375-4AF8-A4DF-C0BBCAF0DC62}"/>
    <dgm:cxn modelId="{51156EDD-EC9B-4833-A93C-8914D429CFB1}" type="presOf" srcId="{B076E19C-1544-4120-B860-AB0E176641B7}" destId="{0205A7B7-C9CC-464C-B949-BB33E46BB227}" srcOrd="0" destOrd="2" presId="urn:microsoft.com/office/officeart/2005/8/layout/hProcess10"/>
    <dgm:cxn modelId="{082A6240-19AF-4370-9DA4-4CCA85D699A0}" type="presOf" srcId="{D3A9850C-4AC4-48CC-9B2F-17BCA99DEA20}" destId="{55CCA118-CEC8-4E0F-BA1D-A45A9D01C1D1}" srcOrd="0" destOrd="8" presId="urn:microsoft.com/office/officeart/2005/8/layout/hProcess10"/>
    <dgm:cxn modelId="{18261303-BFAA-40F5-B7DF-5BB75EF6C709}" type="presOf" srcId="{E99DB3EE-09B4-494C-8CDB-8C7887E38BF3}" destId="{55CCA118-CEC8-4E0F-BA1D-A45A9D01C1D1}" srcOrd="0" destOrd="7" presId="urn:microsoft.com/office/officeart/2005/8/layout/hProcess10"/>
    <dgm:cxn modelId="{755D6E90-C1D2-4C1B-A9AD-DD3B017658E9}" srcId="{E05D87F5-5B66-4E61-A4EF-36E476615D27}" destId="{51776A82-5052-4607-AE8B-3C9E8CDBEC82}" srcOrd="2" destOrd="0" parTransId="{1D8CEE47-BB80-4975-B2F0-96F4D8B12B8B}" sibTransId="{63E11583-E9A9-4C90-AF40-E998039EC406}"/>
    <dgm:cxn modelId="{AA4CA65C-4789-435D-A478-98F771DB8157}" type="presOf" srcId="{5B7E73AF-3D55-420F-95F3-BB88CE933D6E}" destId="{CB1D792E-D18D-4FA6-B004-C2949452243F}" srcOrd="0" destOrd="0" presId="urn:microsoft.com/office/officeart/2005/8/layout/hProcess10"/>
    <dgm:cxn modelId="{4FD36BC8-A14C-4851-A37C-F39BDC9EFA1D}" type="presOf" srcId="{2F47C005-B395-4C39-B34C-763578AF843F}" destId="{39CFA22A-3D20-49BD-9238-6A65A6F0978F}" srcOrd="1" destOrd="0" presId="urn:microsoft.com/office/officeart/2005/8/layout/hProcess10"/>
    <dgm:cxn modelId="{6B184727-9F5D-4FEA-85C8-82363E62F399}" type="presOf" srcId="{2F47C005-B395-4C39-B34C-763578AF843F}" destId="{9E7D99AD-1B6D-47C2-A3AD-676F6346A6F7}" srcOrd="0" destOrd="0" presId="urn:microsoft.com/office/officeart/2005/8/layout/hProcess10"/>
    <dgm:cxn modelId="{5E5CD9FE-10A4-4D1E-BD81-6C5E42516235}" srcId="{A4EA5C7B-705E-4F61-91C2-DCE55BAD8D2F}" destId="{E05D87F5-5B66-4E61-A4EF-36E476615D27}" srcOrd="1" destOrd="0" parTransId="{AF1FFE82-D0C5-4D73-A9A6-034F4C3B5803}" sibTransId="{6F04F9F8-3108-4901-A0D7-67AC77AD4BBA}"/>
    <dgm:cxn modelId="{92ED207F-B24F-4E02-8411-9B1F3E8B6951}" type="presOf" srcId="{7512DC3C-8247-4DEE-BF3F-F1CF87DA4BCA}" destId="{55CCA118-CEC8-4E0F-BA1D-A45A9D01C1D1}" srcOrd="0" destOrd="1" presId="urn:microsoft.com/office/officeart/2005/8/layout/hProcess10"/>
    <dgm:cxn modelId="{83BFE027-7693-4AA9-970F-ACDCA58EA642}" srcId="{5B7E73AF-3D55-420F-95F3-BB88CE933D6E}" destId="{DD36CFAF-FDE8-4F68-86DE-C06B0FBB6DBE}" srcOrd="1" destOrd="0" parTransId="{0D15149E-E3C8-4C14-8F43-4B9ACC1EB4F4}" sibTransId="{BFCFFFAF-FD47-4A6A-9EAF-099F787B64F0}"/>
    <dgm:cxn modelId="{73EB4B06-E563-43E7-B1E3-C1E0B0408F14}" srcId="{51776A82-5052-4607-AE8B-3C9E8CDBEC82}" destId="{D3A9850C-4AC4-48CC-9B2F-17BCA99DEA20}" srcOrd="1" destOrd="0" parTransId="{4A01C4BC-BFF4-4791-A8F9-B620AF58DA0D}" sibTransId="{B1D3C142-1621-45FD-88FE-E861920C7534}"/>
    <dgm:cxn modelId="{E35B3B50-7E62-4F86-983D-FB4480235FFD}" type="presParOf" srcId="{993FA7B3-1A45-442E-B084-80575CE12FB6}" destId="{B246ED6A-C601-43E3-A9EF-EC1CBA3EE75F}" srcOrd="0" destOrd="0" presId="urn:microsoft.com/office/officeart/2005/8/layout/hProcess10"/>
    <dgm:cxn modelId="{8C793D44-DA0A-4B60-8E38-3A5B34607F0A}" type="presParOf" srcId="{B246ED6A-C601-43E3-A9EF-EC1CBA3EE75F}" destId="{02ADFD8F-28D8-4279-9725-BE4C5D1071DB}" srcOrd="0" destOrd="0" presId="urn:microsoft.com/office/officeart/2005/8/layout/hProcess10"/>
    <dgm:cxn modelId="{8D70B7C1-F051-40E5-9A52-B72FA2040C20}" type="presParOf" srcId="{B246ED6A-C601-43E3-A9EF-EC1CBA3EE75F}" destId="{0205A7B7-C9CC-464C-B949-BB33E46BB227}" srcOrd="1" destOrd="0" presId="urn:microsoft.com/office/officeart/2005/8/layout/hProcess10"/>
    <dgm:cxn modelId="{2CA61094-00A7-4E45-9628-112D31D2EAA9}" type="presParOf" srcId="{993FA7B3-1A45-442E-B084-80575CE12FB6}" destId="{9E7D99AD-1B6D-47C2-A3AD-676F6346A6F7}" srcOrd="1" destOrd="0" presId="urn:microsoft.com/office/officeart/2005/8/layout/hProcess10"/>
    <dgm:cxn modelId="{1D7C0981-CBC7-44BB-A3C2-28B261C0F945}" type="presParOf" srcId="{9E7D99AD-1B6D-47C2-A3AD-676F6346A6F7}" destId="{39CFA22A-3D20-49BD-9238-6A65A6F0978F}" srcOrd="0" destOrd="0" presId="urn:microsoft.com/office/officeart/2005/8/layout/hProcess10"/>
    <dgm:cxn modelId="{75CEAF99-14C5-49BC-A5F0-E8B864684923}" type="presParOf" srcId="{993FA7B3-1A45-442E-B084-80575CE12FB6}" destId="{1CDD28A7-61CA-482A-B8F5-D18C30628CF5}" srcOrd="2" destOrd="0" presId="urn:microsoft.com/office/officeart/2005/8/layout/hProcess10"/>
    <dgm:cxn modelId="{5B04B4E0-AD17-42E1-AA64-4CF23AAECAAD}" type="presParOf" srcId="{1CDD28A7-61CA-482A-B8F5-D18C30628CF5}" destId="{6D8A3ECE-61D1-482E-88DD-10D2A1D7E88E}" srcOrd="0" destOrd="0" presId="urn:microsoft.com/office/officeart/2005/8/layout/hProcess10"/>
    <dgm:cxn modelId="{64D645BD-F498-4DED-ABAC-B82E329A7A7E}" type="presParOf" srcId="{1CDD28A7-61CA-482A-B8F5-D18C30628CF5}" destId="{55CCA118-CEC8-4E0F-BA1D-A45A9D01C1D1}" srcOrd="1" destOrd="0" presId="urn:microsoft.com/office/officeart/2005/8/layout/hProcess10"/>
    <dgm:cxn modelId="{D03AF33E-D77C-4AE1-9D50-F7DFF91A7C5A}" type="presParOf" srcId="{993FA7B3-1A45-442E-B084-80575CE12FB6}" destId="{885499AF-77D7-4B95-BB48-A401D6CA86DE}" srcOrd="3" destOrd="0" presId="urn:microsoft.com/office/officeart/2005/8/layout/hProcess10"/>
    <dgm:cxn modelId="{5CDC5CC1-4EE4-4314-B1CB-6118798C21EB}" type="presParOf" srcId="{885499AF-77D7-4B95-BB48-A401D6CA86DE}" destId="{2481C52A-BDB3-4B49-98EB-F0CC1C02CB43}" srcOrd="0" destOrd="0" presId="urn:microsoft.com/office/officeart/2005/8/layout/hProcess10"/>
    <dgm:cxn modelId="{E2249399-CB90-44D7-8945-6D09778366BC}" type="presParOf" srcId="{993FA7B3-1A45-442E-B084-80575CE12FB6}" destId="{FFB99EF0-23D3-44B7-A81A-521D3BA40D12}" srcOrd="4" destOrd="0" presId="urn:microsoft.com/office/officeart/2005/8/layout/hProcess10"/>
    <dgm:cxn modelId="{8E881057-2B88-4EC9-80CF-7C85C3BB5072}" type="presParOf" srcId="{FFB99EF0-23D3-44B7-A81A-521D3BA40D12}" destId="{A94CC523-31DF-4B61-AC00-1239167CB677}" srcOrd="0" destOrd="0" presId="urn:microsoft.com/office/officeart/2005/8/layout/hProcess10"/>
    <dgm:cxn modelId="{83FD9151-40DC-4687-99BD-A80930A8AEE9}" type="presParOf" srcId="{FFB99EF0-23D3-44B7-A81A-521D3BA40D12}" destId="{CB1D792E-D18D-4FA6-B004-C2949452243F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DFD8F-28D8-4279-9725-BE4C5D1071DB}">
      <dsp:nvSpPr>
        <dsp:cNvPr id="0" name=""/>
        <dsp:cNvSpPr/>
      </dsp:nvSpPr>
      <dsp:spPr>
        <a:xfrm>
          <a:off x="5820" y="0"/>
          <a:ext cx="2742121" cy="23891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5A7B7-C9CC-464C-B949-BB33E46BB227}">
      <dsp:nvSpPr>
        <dsp:cNvPr id="0" name=""/>
        <dsp:cNvSpPr/>
      </dsp:nvSpPr>
      <dsp:spPr>
        <a:xfrm>
          <a:off x="0" y="1433468"/>
          <a:ext cx="2742121" cy="2389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Профессия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/>
            <a:t>ПВК1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/>
            <a:t>ПВК2</a:t>
          </a:r>
        </a:p>
      </dsp:txBody>
      <dsp:txXfrm>
        <a:off x="69975" y="1503443"/>
        <a:ext cx="2602171" cy="2249164"/>
      </dsp:txXfrm>
    </dsp:sp>
    <dsp:sp modelId="{9E7D99AD-1B6D-47C2-A3AD-676F6346A6F7}">
      <dsp:nvSpPr>
        <dsp:cNvPr id="0" name=""/>
        <dsp:cNvSpPr/>
      </dsp:nvSpPr>
      <dsp:spPr>
        <a:xfrm>
          <a:off x="3276134" y="865110"/>
          <a:ext cx="528193" cy="658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>
        <a:off x="3276134" y="996889"/>
        <a:ext cx="369735" cy="395335"/>
      </dsp:txXfrm>
    </dsp:sp>
    <dsp:sp modelId="{6D8A3ECE-61D1-482E-88DD-10D2A1D7E88E}">
      <dsp:nvSpPr>
        <dsp:cNvPr id="0" name=""/>
        <dsp:cNvSpPr/>
      </dsp:nvSpPr>
      <dsp:spPr>
        <a:xfrm>
          <a:off x="4257064" y="0"/>
          <a:ext cx="2742121" cy="23891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CA118-CEC8-4E0F-BA1D-A45A9D01C1D1}">
      <dsp:nvSpPr>
        <dsp:cNvPr id="0" name=""/>
        <dsp:cNvSpPr/>
      </dsp:nvSpPr>
      <dsp:spPr>
        <a:xfrm>
          <a:off x="4703456" y="1433468"/>
          <a:ext cx="2742121" cy="2389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Тесты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/>
            <a:t>Тест1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/>
            <a:t>Т1П1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/>
            <a:t>Т1П2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/>
            <a:t>Тест2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/>
            <a:t>Т2П1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/>
            <a:t>Тест3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/>
            <a:t>Т3П1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/>
            <a:t>Т3П2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/>
            <a:t>Т3П3</a:t>
          </a:r>
        </a:p>
      </dsp:txBody>
      <dsp:txXfrm>
        <a:off x="4773431" y="1503443"/>
        <a:ext cx="2602171" cy="2249164"/>
      </dsp:txXfrm>
    </dsp:sp>
    <dsp:sp modelId="{885499AF-77D7-4B95-BB48-A401D6CA86DE}">
      <dsp:nvSpPr>
        <dsp:cNvPr id="0" name=""/>
        <dsp:cNvSpPr/>
      </dsp:nvSpPr>
      <dsp:spPr>
        <a:xfrm>
          <a:off x="7527378" y="865110"/>
          <a:ext cx="528193" cy="658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>
        <a:off x="7527378" y="996889"/>
        <a:ext cx="369735" cy="395335"/>
      </dsp:txXfrm>
    </dsp:sp>
    <dsp:sp modelId="{A94CC523-31DF-4B61-AC00-1239167CB677}">
      <dsp:nvSpPr>
        <dsp:cNvPr id="0" name=""/>
        <dsp:cNvSpPr/>
      </dsp:nvSpPr>
      <dsp:spPr>
        <a:xfrm>
          <a:off x="8508308" y="0"/>
          <a:ext cx="2742121" cy="23891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D792E-D18D-4FA6-B004-C2949452243F}">
      <dsp:nvSpPr>
        <dsp:cNvPr id="0" name=""/>
        <dsp:cNvSpPr/>
      </dsp:nvSpPr>
      <dsp:spPr>
        <a:xfrm>
          <a:off x="8954700" y="1433468"/>
          <a:ext cx="2742121" cy="2389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Гипотеза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/>
            <a:t>Расчет1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/>
            <a:t>Расчет2</a:t>
          </a:r>
        </a:p>
      </dsp:txBody>
      <dsp:txXfrm>
        <a:off x="9024675" y="1503443"/>
        <a:ext cx="2602171" cy="224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7CF8D-85F8-468B-A94D-F274ACED34B5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543DA-8FC0-43C1-820D-B998DCC3E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80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C09C-8E9C-45A4-BD19-FEF08BD6EA40}" type="datetime1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F5A760-56E5-4103-9758-37401283C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3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0883-E0DC-4F20-9194-7B706CD5CACE}" type="datetime1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F5A760-56E5-4103-9758-37401283C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69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F156-E4ED-4893-A925-FB8D3DC3850A}" type="datetime1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F5A760-56E5-4103-9758-37401283C71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79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F1CE-3191-4C2A-A5DC-FF3605A9ADB0}" type="datetime1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F5A760-56E5-4103-9758-37401283C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910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C97-600A-483F-9064-3CA6CD610A8D}" type="datetime1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F5A760-56E5-4103-9758-37401283C71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1916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FC97-600A-483F-9064-3CA6CD610A8D}" type="datetime1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F5A760-56E5-4103-9758-37401283C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71114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DEE4-D765-44B2-B62B-7C76E27A1739}" type="datetime1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A760-56E5-4103-9758-37401283C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167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F67C-1C2F-4EA2-A68C-0FF566149080}" type="datetime1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A760-56E5-4103-9758-37401283C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65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A7F5-097F-4E61-B276-0414D6A844DB}" type="datetime1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A760-56E5-4103-9758-37401283C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5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5603-99ED-4F7B-9251-95E7F227B372}" type="datetime1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F5A760-56E5-4103-9758-37401283C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6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DD92-CEF1-4530-8118-C8F569267B5F}" type="datetime1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F5A760-56E5-4103-9758-37401283C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14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3781-8D93-4409-8E61-29BE0A2E865B}" type="datetime1">
              <a:rPr lang="ru-RU" smtClean="0"/>
              <a:t>17.04.2024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F5A760-56E5-4103-9758-37401283C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1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B82C-1EA8-434F-9B00-7B3E10BCDE5D}" type="datetime1">
              <a:rPr lang="ru-RU" smtClean="0"/>
              <a:t>17.04.2024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A760-56E5-4103-9758-37401283C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58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DA1F-784F-4560-8040-189B8D5C5480}" type="datetime1">
              <a:rPr lang="ru-RU" smtClean="0"/>
              <a:t>17.04.2024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A760-56E5-4103-9758-37401283C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38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977A-4701-4634-9FDD-C87F5A311DCB}" type="datetime1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A760-56E5-4103-9758-37401283C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38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7733-6C20-4262-B299-D5AD84D87C3D}" type="datetime1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F5A760-56E5-4103-9758-37401283C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4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FC97-600A-483F-9064-3CA6CD610A8D}" type="datetime1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F5A760-56E5-4103-9758-37401283C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91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52925" y="2600586"/>
            <a:ext cx="8715399" cy="1619075"/>
          </a:xfrm>
        </p:spPr>
        <p:txBody>
          <a:bodyPr>
            <a:noAutofit/>
          </a:bodyPr>
          <a:lstStyle/>
          <a:p>
            <a:r>
              <a:rPr lang="ru-RU" sz="4000" dirty="0"/>
              <a:t>Оценка точности вынесенного заключения, корректировка для повышения точности заключения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ОПД </a:t>
            </a:r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6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гипотезы для оценки ПВК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27447"/>
              </p:ext>
            </p:extLst>
          </p:nvPr>
        </p:nvGraphicFramePr>
        <p:xfrm>
          <a:off x="352338" y="2133599"/>
          <a:ext cx="11702642" cy="3822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A760-56E5-4103-9758-37401283C71F}" type="slidenum">
              <a:rPr lang="ru-RU" smtClean="0"/>
              <a:t>2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1879134" y="4345497"/>
            <a:ext cx="3112316" cy="1354263"/>
            <a:chOff x="1669409" y="4345497"/>
            <a:chExt cx="3112316" cy="1354263"/>
          </a:xfrm>
        </p:grpSpPr>
        <p:cxnSp>
          <p:nvCxnSpPr>
            <p:cNvPr id="7" name="Прямая со стрелкой 6"/>
            <p:cNvCxnSpPr/>
            <p:nvPr/>
          </p:nvCxnSpPr>
          <p:spPr>
            <a:xfrm>
              <a:off x="1669409" y="4345497"/>
              <a:ext cx="3112316" cy="201336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>
              <a:off x="1669409" y="4345497"/>
              <a:ext cx="3112316" cy="1354263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>
              <a:off x="1669409" y="4934777"/>
              <a:ext cx="3112316" cy="2983"/>
            </a:xfrm>
            <a:prstGeom prst="straightConnector1">
              <a:avLst/>
            </a:prstGeom>
            <a:ln w="476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Группа 2"/>
          <p:cNvGrpSpPr/>
          <p:nvPr/>
        </p:nvGrpSpPr>
        <p:grpSpPr>
          <a:xfrm>
            <a:off x="6314674" y="4269996"/>
            <a:ext cx="2882271" cy="1354263"/>
            <a:chOff x="6314674" y="4269996"/>
            <a:chExt cx="2882271" cy="1354263"/>
          </a:xfrm>
        </p:grpSpPr>
        <p:cxnSp>
          <p:nvCxnSpPr>
            <p:cNvPr id="11" name="Прямая со стрелкой 10"/>
            <p:cNvCxnSpPr/>
            <p:nvPr/>
          </p:nvCxnSpPr>
          <p:spPr>
            <a:xfrm flipV="1">
              <a:off x="6314674" y="4269996"/>
              <a:ext cx="2882271" cy="201336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 flipV="1">
              <a:off x="6314674" y="4370664"/>
              <a:ext cx="2882271" cy="1253595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6314674" y="4856293"/>
              <a:ext cx="2882271" cy="2983"/>
            </a:xfrm>
            <a:prstGeom prst="straightConnector1">
              <a:avLst/>
            </a:prstGeom>
            <a:ln w="476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F524AC-C36E-450D-A924-52DC279947D2}"/>
              </a:ext>
            </a:extLst>
          </p:cNvPr>
          <p:cNvSpPr txBox="1"/>
          <p:nvPr/>
        </p:nvSpPr>
        <p:spPr>
          <a:xfrm>
            <a:off x="4622334" y="1510018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модуль «Блоки тестов»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914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Уравнение линейной регрессии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Где</a:t>
            </a:r>
          </a:p>
          <a:p>
            <a:r>
              <a:rPr lang="en-US" dirty="0" smtClean="0"/>
              <a:t>Y – </a:t>
            </a:r>
            <a:r>
              <a:rPr lang="ru-RU" dirty="0" smtClean="0"/>
              <a:t>результат оценки соответствия</a:t>
            </a:r>
          </a:p>
          <a:p>
            <a:r>
              <a:rPr lang="ru-RU" dirty="0" smtClean="0"/>
              <a:t>А – свободный член (может быть равен «0»)</a:t>
            </a:r>
          </a:p>
          <a:p>
            <a:r>
              <a:rPr lang="en-US" dirty="0" smtClean="0"/>
              <a:t>K – </a:t>
            </a:r>
            <a:r>
              <a:rPr lang="ru-RU" dirty="0" smtClean="0"/>
              <a:t>коэффициент (значимости) для определенного показателя методики</a:t>
            </a:r>
          </a:p>
          <a:p>
            <a:r>
              <a:rPr lang="ru-RU" dirty="0" smtClean="0"/>
              <a:t>П – значение конкретного показателя методики, который входит в расчет уровня соответствия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A760-56E5-4103-9758-37401283C71F}" type="slidenum">
              <a:rPr lang="ru-RU" smtClean="0"/>
              <a:t>3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932727" y="1628001"/>
                <a:ext cx="40354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1×П1+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2×П2 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27" y="1628001"/>
                <a:ext cx="403540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06" r="-453" b="-10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06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Получаем </a:t>
            </a:r>
            <a:r>
              <a:rPr lang="en-US" dirty="0" smtClean="0"/>
              <a:t>Y </a:t>
            </a:r>
            <a:r>
              <a:rPr lang="ru-RU" dirty="0" smtClean="0"/>
              <a:t>для всех ПВК профессии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Общий уровень соответствия профессии </a:t>
                </a:r>
              </a:p>
              <a:p>
                <a:r>
                  <a:rPr lang="en-US" dirty="0" err="1" smtClean="0"/>
                  <a:t>Yall</a:t>
                </a:r>
                <a:r>
                  <a:rPr lang="ru-RU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</a:p>
              <a:p>
                <a:pPr marL="0" indent="0">
                  <a:buNone/>
                </a:pPr>
                <a:r>
                  <a:rPr lang="en-US" dirty="0" smtClean="0"/>
                  <a:t>Y –</a:t>
                </a:r>
                <a:r>
                  <a:rPr lang="ru-RU" dirty="0" smtClean="0"/>
                  <a:t> результат оценки развития уровня ПВК у конкретного респондента для конкретной профессии</a:t>
                </a:r>
              </a:p>
              <a:p>
                <a:pPr marL="0" indent="0">
                  <a:buNone/>
                </a:pPr>
                <a:r>
                  <a:rPr lang="en-US" dirty="0" smtClean="0"/>
                  <a:t>N – </a:t>
                </a:r>
                <a:r>
                  <a:rPr lang="ru-RU" dirty="0" smtClean="0"/>
                  <a:t>количество ПВК для оценки по профессии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Можно ввести коэффициент значимости ПВК (его веса) при расчете итогового значения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A760-56E5-4103-9758-37401283C71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6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проверить правильность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77920"/>
              </p:ext>
            </p:extLst>
          </p:nvPr>
        </p:nvGraphicFramePr>
        <p:xfrm>
          <a:off x="833407" y="1638649"/>
          <a:ext cx="9283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631"/>
                <a:gridCol w="1843244"/>
                <a:gridCol w="956345"/>
                <a:gridCol w="964734"/>
                <a:gridCol w="1770077"/>
                <a:gridCol w="989901"/>
                <a:gridCol w="100378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Респондент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Профессия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ПВК1.1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ПВК1.2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Профессия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ПВК2.1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ПВК2.2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A760-56E5-4103-9758-37401283C71F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045204" y="1269317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 оценки в системе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88075"/>
              </p:ext>
            </p:extLst>
          </p:nvPr>
        </p:nvGraphicFramePr>
        <p:xfrm>
          <a:off x="2787104" y="3236911"/>
          <a:ext cx="81279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949"/>
                <a:gridCol w="1694576"/>
                <a:gridCol w="1333850"/>
                <a:gridCol w="1615231"/>
                <a:gridCol w="189239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Респондент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Профессия1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Эксперт1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Эксперт2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Эксперт </a:t>
                      </a:r>
                      <a:r>
                        <a:rPr lang="en-US" dirty="0" smtClean="0"/>
                        <a:t>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54180" y="6203631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 оценки экспертов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6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значимых показателей для оценки пригодности респондента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A760-56E5-4103-9758-37401283C71F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706455"/>
              </p:ext>
            </p:extLst>
          </p:nvPr>
        </p:nvGraphicFramePr>
        <p:xfrm>
          <a:off x="1022626" y="1880532"/>
          <a:ext cx="812799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949"/>
                <a:gridCol w="1694576"/>
                <a:gridCol w="1333850"/>
                <a:gridCol w="1615231"/>
                <a:gridCol w="1892391"/>
              </a:tblGrid>
              <a:tr h="337983">
                <a:tc>
                  <a:txBody>
                    <a:bodyPr/>
                    <a:lstStyle/>
                    <a:p>
                      <a:r>
                        <a:rPr lang="ru-RU" dirty="0" smtClean="0"/>
                        <a:t>Респондент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Профессия1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Эксперт1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Эксперт2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Эксперт </a:t>
                      </a:r>
                      <a:r>
                        <a:rPr lang="en-US" dirty="0" smtClean="0"/>
                        <a:t>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graphicFrame>
        <p:nvGraphicFramePr>
          <p:cNvPr id="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959172"/>
              </p:ext>
            </p:extLst>
          </p:nvPr>
        </p:nvGraphicFramePr>
        <p:xfrm>
          <a:off x="5734200" y="2455786"/>
          <a:ext cx="567039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631"/>
                <a:gridCol w="956345"/>
                <a:gridCol w="964734"/>
                <a:gridCol w="989901"/>
                <a:gridCol w="100378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Респондент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ПМ1.1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ПМ1.2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ПМ1.3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ПМ2.1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11579" y="4898954"/>
                <a:ext cx="2659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Средние =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4,62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±1,74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579" y="4898954"/>
                <a:ext cx="265970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35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26636" y="5211504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«Лучшие» - больше этого разброса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22626" y="5569797"/>
            <a:ext cx="43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«Худшие» - меньше этого разброса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311579" y="5893386"/>
            <a:ext cx="1003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T-</a:t>
            </a:r>
            <a:r>
              <a:rPr lang="ru-RU" dirty="0" smtClean="0"/>
              <a:t>критерий Стьюдента между группами «Лучших» и «Худших» - поиск показателей методик и уровня их значимости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6447384"/>
            <a:ext cx="792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Корреляция между оценками экспертов и показателями методик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82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Поддержание системы прогнозирования в актуальном состоянии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Как сделать?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5A760-56E5-4103-9758-37401283C71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3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</TotalTime>
  <Words>367</Words>
  <Application>Microsoft Office PowerPoint</Application>
  <PresentationFormat>Широкоэкранный</PresentationFormat>
  <Paragraphs>228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Wingdings 3</vt:lpstr>
      <vt:lpstr>Легкий дым</vt:lpstr>
      <vt:lpstr>Оценка точности вынесенного заключения, корректировка для повышения точности заключения</vt:lpstr>
      <vt:lpstr>Построение гипотезы для оценки ПВК</vt:lpstr>
      <vt:lpstr>Уравнение линейной регрессии</vt:lpstr>
      <vt:lpstr>Получаем Y для всех ПВК профессии</vt:lpstr>
      <vt:lpstr>Как проверить правильность</vt:lpstr>
      <vt:lpstr>Поиск значимых показателей для оценки пригодности респондента</vt:lpstr>
      <vt:lpstr>Поддержание системы прогнозирования в актуальном состоянии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</dc:creator>
  <cp:lastModifiedBy>Андрей</cp:lastModifiedBy>
  <cp:revision>26</cp:revision>
  <dcterms:created xsi:type="dcterms:W3CDTF">2023-02-08T10:16:08Z</dcterms:created>
  <dcterms:modified xsi:type="dcterms:W3CDTF">2024-04-17T09:07:19Z</dcterms:modified>
</cp:coreProperties>
</file>