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4" r:id="rId3"/>
    <p:sldId id="324" r:id="rId4"/>
    <p:sldId id="325" r:id="rId5"/>
    <p:sldId id="326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9123D-4EAF-4F37-951B-F2B7952B953F}" v="2754" dt="2023-10-27T18:44:3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Фарангиз Гафурова" userId="9cf5621cdc10ec8c" providerId="LiveId" clId="{1919123D-4EAF-4F37-951B-F2B7952B953F}"/>
    <pc:docChg chg="undo custSel addSld delSld modSld">
      <pc:chgData name="Фарангиз Гафурова" userId="9cf5621cdc10ec8c" providerId="LiveId" clId="{1919123D-4EAF-4F37-951B-F2B7952B953F}" dt="2023-10-27T18:55:27.887" v="5670" actId="20577"/>
      <pc:docMkLst>
        <pc:docMk/>
      </pc:docMkLst>
      <pc:sldChg chg="addSp delSp modSp mod setBg">
        <pc:chgData name="Фарангиз Гафурова" userId="9cf5621cdc10ec8c" providerId="LiveId" clId="{1919123D-4EAF-4F37-951B-F2B7952B953F}" dt="2023-10-20T10:55:06.778" v="5280" actId="14100"/>
        <pc:sldMkLst>
          <pc:docMk/>
          <pc:sldMk cId="87172503" sldId="265"/>
        </pc:sldMkLst>
        <pc:spChg chg="add del mod">
          <ac:chgData name="Фарангиз Гафурова" userId="9cf5621cdc10ec8c" providerId="LiveId" clId="{1919123D-4EAF-4F37-951B-F2B7952B953F}" dt="2023-10-20T06:58:34.305" v="9"/>
          <ac:spMkLst>
            <pc:docMk/>
            <pc:sldMk cId="87172503" sldId="265"/>
            <ac:spMk id="2" creationId="{6351A736-CC40-8B97-8C17-09195BA463C2}"/>
          </ac:spMkLst>
        </pc:spChg>
        <pc:spChg chg="add del mod">
          <ac:chgData name="Фарангиз Гафурова" userId="9cf5621cdc10ec8c" providerId="LiveId" clId="{1919123D-4EAF-4F37-951B-F2B7952B953F}" dt="2023-10-20T10:53:32.795" v="5271" actId="21"/>
          <ac:spMkLst>
            <pc:docMk/>
            <pc:sldMk cId="87172503" sldId="265"/>
            <ac:spMk id="3" creationId="{29A30462-9AB8-A3E7-610D-FD78BC64F05E}"/>
          </ac:spMkLst>
        </pc:spChg>
        <pc:spChg chg="del mod">
          <ac:chgData name="Фарангиз Гафурова" userId="9cf5621cdc10ec8c" providerId="LiveId" clId="{1919123D-4EAF-4F37-951B-F2B7952B953F}" dt="2023-10-20T10:53:27.787" v="5270" actId="21"/>
          <ac:spMkLst>
            <pc:docMk/>
            <pc:sldMk cId="87172503" sldId="265"/>
            <ac:spMk id="5" creationId="{00000000-0000-0000-0000-000000000000}"/>
          </ac:spMkLst>
        </pc:spChg>
        <pc:spChg chg="add del mod">
          <ac:chgData name="Фарангиз Гафурова" userId="9cf5621cdc10ec8c" providerId="LiveId" clId="{1919123D-4EAF-4F37-951B-F2B7952B953F}" dt="2023-10-20T10:53:36.042" v="5272" actId="21"/>
          <ac:spMkLst>
            <pc:docMk/>
            <pc:sldMk cId="87172503" sldId="265"/>
            <ac:spMk id="8" creationId="{DC90E859-2944-474D-C560-0C12AE378FED}"/>
          </ac:spMkLst>
        </pc:spChg>
        <pc:spChg chg="add del mod">
          <ac:chgData name="Фарангиз Гафурова" userId="9cf5621cdc10ec8c" providerId="LiveId" clId="{1919123D-4EAF-4F37-951B-F2B7952B953F}" dt="2023-10-20T10:54:52.004" v="5278"/>
          <ac:spMkLst>
            <pc:docMk/>
            <pc:sldMk cId="87172503" sldId="265"/>
            <ac:spMk id="9" creationId="{3FD4F278-FC4F-4675-8E2C-A0D8327E6182}"/>
          </ac:spMkLst>
        </pc:spChg>
        <pc:spChg chg="add del">
          <ac:chgData name="Фарангиз Гафурова" userId="9cf5621cdc10ec8c" providerId="LiveId" clId="{1919123D-4EAF-4F37-951B-F2B7952B953F}" dt="2023-10-20T10:53:12.971" v="5266" actId="26606"/>
          <ac:spMkLst>
            <pc:docMk/>
            <pc:sldMk cId="87172503" sldId="265"/>
            <ac:spMk id="11" creationId="{04812C46-200A-4DEB-A05E-3ED6C68C2387}"/>
          </ac:spMkLst>
        </pc:spChg>
        <pc:spChg chg="add del">
          <ac:chgData name="Фарангиз Гафурова" userId="9cf5621cdc10ec8c" providerId="LiveId" clId="{1919123D-4EAF-4F37-951B-F2B7952B953F}" dt="2023-10-20T10:53:12.971" v="5266" actId="26606"/>
          <ac:spMkLst>
            <pc:docMk/>
            <pc:sldMk cId="87172503" sldId="265"/>
            <ac:spMk id="13" creationId="{D1EA859B-E555-4109-94F3-6700E046E008}"/>
          </ac:spMkLst>
        </pc:spChg>
        <pc:spChg chg="add del">
          <ac:chgData name="Фарангиз Гафурова" userId="9cf5621cdc10ec8c" providerId="LiveId" clId="{1919123D-4EAF-4F37-951B-F2B7952B953F}" dt="2023-10-20T10:53:19.286" v="5268" actId="26606"/>
          <ac:spMkLst>
            <pc:docMk/>
            <pc:sldMk cId="87172503" sldId="265"/>
            <ac:spMk id="15" creationId="{F13C74B1-5B17-4795-BED0-7140497B445A}"/>
          </ac:spMkLst>
        </pc:spChg>
        <pc:spChg chg="add del">
          <ac:chgData name="Фарангиз Гафурова" userId="9cf5621cdc10ec8c" providerId="LiveId" clId="{1919123D-4EAF-4F37-951B-F2B7952B953F}" dt="2023-10-20T10:53:19.286" v="5268" actId="26606"/>
          <ac:spMkLst>
            <pc:docMk/>
            <pc:sldMk cId="87172503" sldId="265"/>
            <ac:spMk id="16" creationId="{D4974D33-8DC5-464E-8C6D-BE58F0669C17}"/>
          </ac:spMkLst>
        </pc:spChg>
        <pc:spChg chg="add">
          <ac:chgData name="Фарангиз Гафурова" userId="9cf5621cdc10ec8c" providerId="LiveId" clId="{1919123D-4EAF-4F37-951B-F2B7952B953F}" dt="2023-10-20T10:53:19.294" v="5269" actId="26606"/>
          <ac:spMkLst>
            <pc:docMk/>
            <pc:sldMk cId="87172503" sldId="265"/>
            <ac:spMk id="18" creationId="{04812C46-200A-4DEB-A05E-3ED6C68C2387}"/>
          </ac:spMkLst>
        </pc:spChg>
        <pc:spChg chg="add">
          <ac:chgData name="Фарангиз Гафурова" userId="9cf5621cdc10ec8c" providerId="LiveId" clId="{1919123D-4EAF-4F37-951B-F2B7952B953F}" dt="2023-10-20T10:53:19.294" v="5269" actId="26606"/>
          <ac:spMkLst>
            <pc:docMk/>
            <pc:sldMk cId="87172503" sldId="265"/>
            <ac:spMk id="19" creationId="{D1EA859B-E555-4109-94F3-6700E046E008}"/>
          </ac:spMkLst>
        </pc:spChg>
        <pc:picChg chg="add del mod ord">
          <ac:chgData name="Фарангиз Гафурова" userId="9cf5621cdc10ec8c" providerId="LiveId" clId="{1919123D-4EAF-4F37-951B-F2B7952B953F}" dt="2023-10-20T10:53:47.212" v="5274" actId="21"/>
          <ac:picMkLst>
            <pc:docMk/>
            <pc:sldMk cId="87172503" sldId="265"/>
            <ac:picMk id="6" creationId="{2FEE5E93-C594-A14C-CEE1-AA767D7C27B8}"/>
          </ac:picMkLst>
        </pc:picChg>
        <pc:picChg chg="add mod">
          <ac:chgData name="Фарангиз Гафурова" userId="9cf5621cdc10ec8c" providerId="LiveId" clId="{1919123D-4EAF-4F37-951B-F2B7952B953F}" dt="2023-10-20T10:55:06.778" v="5280" actId="14100"/>
          <ac:picMkLst>
            <pc:docMk/>
            <pc:sldMk cId="87172503" sldId="265"/>
            <ac:picMk id="10" creationId="{8A5AB732-58FD-5449-87E4-505BDA8D0CDE}"/>
          </ac:picMkLst>
        </pc:picChg>
      </pc:sldChg>
      <pc:sldChg chg="modSp mod">
        <pc:chgData name="Фарангиз Гафурова" userId="9cf5621cdc10ec8c" providerId="LiveId" clId="{1919123D-4EAF-4F37-951B-F2B7952B953F}" dt="2023-10-27T18:55:27.887" v="5670" actId="20577"/>
        <pc:sldMkLst>
          <pc:docMk/>
          <pc:sldMk cId="4287535555" sldId="284"/>
        </pc:sldMkLst>
        <pc:spChg chg="mod">
          <ac:chgData name="Фарангиз Гафурова" userId="9cf5621cdc10ec8c" providerId="LiveId" clId="{1919123D-4EAF-4F37-951B-F2B7952B953F}" dt="2023-10-27T18:55:27.887" v="5670" actId="20577"/>
          <ac:spMkLst>
            <pc:docMk/>
            <pc:sldMk cId="4287535555" sldId="284"/>
            <ac:spMk id="3" creationId="{7BFEF9A1-78B4-FD4E-6902-56D70310F47D}"/>
          </ac:spMkLst>
        </pc:spChg>
      </pc:sldChg>
      <pc:sldChg chg="modSp mod">
        <pc:chgData name="Фарангиз Гафурова" userId="9cf5621cdc10ec8c" providerId="LiveId" clId="{1919123D-4EAF-4F37-951B-F2B7952B953F}" dt="2023-10-27T18:27:02.767" v="5600" actId="20577"/>
        <pc:sldMkLst>
          <pc:docMk/>
          <pc:sldMk cId="1948581500" sldId="325"/>
        </pc:sldMkLst>
        <pc:spChg chg="mod">
          <ac:chgData name="Фарангиз Гафурова" userId="9cf5621cdc10ec8c" providerId="LiveId" clId="{1919123D-4EAF-4F37-951B-F2B7952B953F}" dt="2023-10-27T18:27:02.767" v="5600" actId="20577"/>
          <ac:spMkLst>
            <pc:docMk/>
            <pc:sldMk cId="1948581500" sldId="325"/>
            <ac:spMk id="5" creationId="{2BEA39AC-0C16-00A4-A7D1-16251640B1AD}"/>
          </ac:spMkLst>
        </pc:spChg>
      </pc:sldChg>
      <pc:sldChg chg="modSp mod">
        <pc:chgData name="Фарангиз Гафурова" userId="9cf5621cdc10ec8c" providerId="LiveId" clId="{1919123D-4EAF-4F37-951B-F2B7952B953F}" dt="2023-10-20T07:37:50.403" v="997" actId="2711"/>
        <pc:sldMkLst>
          <pc:docMk/>
          <pc:sldMk cId="943766760" sldId="326"/>
        </pc:sldMkLst>
        <pc:spChg chg="mod">
          <ac:chgData name="Фарангиз Гафурова" userId="9cf5621cdc10ec8c" providerId="LiveId" clId="{1919123D-4EAF-4F37-951B-F2B7952B953F}" dt="2023-10-20T07:37:50.403" v="997" actId="2711"/>
          <ac:spMkLst>
            <pc:docMk/>
            <pc:sldMk cId="943766760" sldId="326"/>
            <ac:spMk id="5" creationId="{2BEA39AC-0C16-00A4-A7D1-16251640B1AD}"/>
          </ac:spMkLst>
        </pc:spChg>
      </pc:sldChg>
      <pc:sldChg chg="del">
        <pc:chgData name="Фарангиз Гафурова" userId="9cf5621cdc10ec8c" providerId="LiveId" clId="{1919123D-4EAF-4F37-951B-F2B7952B953F}" dt="2023-10-20T10:42:09.024" v="5202" actId="2696"/>
        <pc:sldMkLst>
          <pc:docMk/>
          <pc:sldMk cId="2761820243" sldId="328"/>
        </pc:sldMkLst>
      </pc:sldChg>
      <pc:sldChg chg="del">
        <pc:chgData name="Фарангиз Гафурова" userId="9cf5621cdc10ec8c" providerId="LiveId" clId="{1919123D-4EAF-4F37-951B-F2B7952B953F}" dt="2023-10-20T10:42:13.466" v="5203" actId="2696"/>
        <pc:sldMkLst>
          <pc:docMk/>
          <pc:sldMk cId="3893597836" sldId="331"/>
        </pc:sldMkLst>
      </pc:sldChg>
      <pc:sldChg chg="delSp del mod">
        <pc:chgData name="Фарангиз Гафурова" userId="9cf5621cdc10ec8c" providerId="LiveId" clId="{1919123D-4EAF-4F37-951B-F2B7952B953F}" dt="2023-10-20T10:41:59.971" v="5201" actId="2696"/>
        <pc:sldMkLst>
          <pc:docMk/>
          <pc:sldMk cId="3998376298" sldId="332"/>
        </pc:sldMkLst>
        <pc:spChg chg="del">
          <ac:chgData name="Фарангиз Гафурова" userId="9cf5621cdc10ec8c" providerId="LiveId" clId="{1919123D-4EAF-4F37-951B-F2B7952B953F}" dt="2023-10-20T08:50:06.555" v="2522" actId="21"/>
          <ac:spMkLst>
            <pc:docMk/>
            <pc:sldMk cId="3998376298" sldId="332"/>
            <ac:spMk id="3" creationId="{D6F04732-FA0C-6214-4E09-404CAC7C88A8}"/>
          </ac:spMkLst>
        </pc:spChg>
      </pc:sldChg>
      <pc:sldChg chg="del">
        <pc:chgData name="Фарангиз Гафурова" userId="9cf5621cdc10ec8c" providerId="LiveId" clId="{1919123D-4EAF-4F37-951B-F2B7952B953F}" dt="2023-10-20T10:42:16.898" v="5204" actId="2696"/>
        <pc:sldMkLst>
          <pc:docMk/>
          <pc:sldMk cId="3524318945" sldId="333"/>
        </pc:sldMkLst>
      </pc:sldChg>
      <pc:sldChg chg="del">
        <pc:chgData name="Фарангиз Гафурова" userId="9cf5621cdc10ec8c" providerId="LiveId" clId="{1919123D-4EAF-4F37-951B-F2B7952B953F}" dt="2023-10-20T10:42:25.629" v="5206" actId="2696"/>
        <pc:sldMkLst>
          <pc:docMk/>
          <pc:sldMk cId="748490360" sldId="334"/>
        </pc:sldMkLst>
      </pc:sldChg>
      <pc:sldChg chg="del">
        <pc:chgData name="Фарангиз Гафурова" userId="9cf5621cdc10ec8c" providerId="LiveId" clId="{1919123D-4EAF-4F37-951B-F2B7952B953F}" dt="2023-10-20T10:42:35.637" v="5208" actId="2696"/>
        <pc:sldMkLst>
          <pc:docMk/>
          <pc:sldMk cId="530729978" sldId="335"/>
        </pc:sldMkLst>
      </pc:sldChg>
      <pc:sldChg chg="del">
        <pc:chgData name="Фарангиз Гафурова" userId="9cf5621cdc10ec8c" providerId="LiveId" clId="{1919123D-4EAF-4F37-951B-F2B7952B953F}" dt="2023-10-20T10:42:29.693" v="5207" actId="2696"/>
        <pc:sldMkLst>
          <pc:docMk/>
          <pc:sldMk cId="2873937341" sldId="336"/>
        </pc:sldMkLst>
      </pc:sldChg>
      <pc:sldChg chg="del">
        <pc:chgData name="Фарангиз Гафурова" userId="9cf5621cdc10ec8c" providerId="LiveId" clId="{1919123D-4EAF-4F37-951B-F2B7952B953F}" dt="2023-10-20T10:42:20.395" v="5205" actId="2696"/>
        <pc:sldMkLst>
          <pc:docMk/>
          <pc:sldMk cId="927655302" sldId="337"/>
        </pc:sldMkLst>
      </pc:sldChg>
      <pc:sldChg chg="modSp new mod">
        <pc:chgData name="Фарангиз Гафурова" userId="9cf5621cdc10ec8c" providerId="LiveId" clId="{1919123D-4EAF-4F37-951B-F2B7952B953F}" dt="2023-10-20T09:44:11.030" v="3815" actId="255"/>
        <pc:sldMkLst>
          <pc:docMk/>
          <pc:sldMk cId="1476665739" sldId="338"/>
        </pc:sldMkLst>
        <pc:spChg chg="mod">
          <ac:chgData name="Фарангиз Гафурова" userId="9cf5621cdc10ec8c" providerId="LiveId" clId="{1919123D-4EAF-4F37-951B-F2B7952B953F}" dt="2023-10-20T09:44:11.030" v="3815" actId="255"/>
          <ac:spMkLst>
            <pc:docMk/>
            <pc:sldMk cId="1476665739" sldId="338"/>
            <ac:spMk id="2" creationId="{81E9C92E-E349-B9C4-0274-A7AAD007F777}"/>
          </ac:spMkLst>
        </pc:spChg>
        <pc:spChg chg="mod">
          <ac:chgData name="Фарангиз Гафурова" userId="9cf5621cdc10ec8c" providerId="LiveId" clId="{1919123D-4EAF-4F37-951B-F2B7952B953F}" dt="2023-10-20T07:38:17.054" v="1007" actId="20577"/>
          <ac:spMkLst>
            <pc:docMk/>
            <pc:sldMk cId="1476665739" sldId="338"/>
            <ac:spMk id="3" creationId="{003A3F66-C0DE-9CCD-F22E-3C473D32C39E}"/>
          </ac:spMkLst>
        </pc:spChg>
      </pc:sldChg>
      <pc:sldChg chg="modSp new mod">
        <pc:chgData name="Фарангиз Гафурова" userId="9cf5621cdc10ec8c" providerId="LiveId" clId="{1919123D-4EAF-4F37-951B-F2B7952B953F}" dt="2023-10-20T08:10:16.255" v="1691" actId="20577"/>
        <pc:sldMkLst>
          <pc:docMk/>
          <pc:sldMk cId="2604275273" sldId="339"/>
        </pc:sldMkLst>
        <pc:spChg chg="mod">
          <ac:chgData name="Фарангиз Гафурова" userId="9cf5621cdc10ec8c" providerId="LiveId" clId="{1919123D-4EAF-4F37-951B-F2B7952B953F}" dt="2023-10-20T08:10:16.255" v="1691" actId="20577"/>
          <ac:spMkLst>
            <pc:docMk/>
            <pc:sldMk cId="2604275273" sldId="339"/>
            <ac:spMk id="2" creationId="{B973CF0C-ECA2-0E8E-336B-ED95A8CC03A9}"/>
          </ac:spMkLst>
        </pc:spChg>
        <pc:spChg chg="mod">
          <ac:chgData name="Фарангиз Гафурова" userId="9cf5621cdc10ec8c" providerId="LiveId" clId="{1919123D-4EAF-4F37-951B-F2B7952B953F}" dt="2023-10-20T07:55:57.963" v="1325" actId="20577"/>
          <ac:spMkLst>
            <pc:docMk/>
            <pc:sldMk cId="2604275273" sldId="339"/>
            <ac:spMk id="3" creationId="{DAC37EB5-7974-EA49-FD18-C3606633AF27}"/>
          </ac:spMkLst>
        </pc:spChg>
      </pc:sldChg>
      <pc:sldChg chg="modSp new mod">
        <pc:chgData name="Фарангиз Гафурова" userId="9cf5621cdc10ec8c" providerId="LiveId" clId="{1919123D-4EAF-4F37-951B-F2B7952B953F}" dt="2023-10-20T08:25:31.220" v="1994" actId="2711"/>
        <pc:sldMkLst>
          <pc:docMk/>
          <pc:sldMk cId="2029569985" sldId="340"/>
        </pc:sldMkLst>
        <pc:spChg chg="mod">
          <ac:chgData name="Фарангиз Гафурова" userId="9cf5621cdc10ec8c" providerId="LiveId" clId="{1919123D-4EAF-4F37-951B-F2B7952B953F}" dt="2023-10-20T08:25:31.220" v="1994" actId="2711"/>
          <ac:spMkLst>
            <pc:docMk/>
            <pc:sldMk cId="2029569985" sldId="340"/>
            <ac:spMk id="2" creationId="{9494EAA0-C7FD-311B-E6EA-EBFF1535ABFE}"/>
          </ac:spMkLst>
        </pc:spChg>
        <pc:spChg chg="mod">
          <ac:chgData name="Фарангиз Гафурова" userId="9cf5621cdc10ec8c" providerId="LiveId" clId="{1919123D-4EAF-4F37-951B-F2B7952B953F}" dt="2023-10-20T08:10:26.678" v="1705" actId="27636"/>
          <ac:spMkLst>
            <pc:docMk/>
            <pc:sldMk cId="2029569985" sldId="340"/>
            <ac:spMk id="3" creationId="{E564B43C-4220-B519-9C95-EE583E5EDB0C}"/>
          </ac:spMkLst>
        </pc:spChg>
      </pc:sldChg>
      <pc:sldChg chg="modSp new mod">
        <pc:chgData name="Фарангиз Гафурова" userId="9cf5621cdc10ec8c" providerId="LiveId" clId="{1919123D-4EAF-4F37-951B-F2B7952B953F}" dt="2023-10-27T18:44:36.457" v="5608" actId="20577"/>
        <pc:sldMkLst>
          <pc:docMk/>
          <pc:sldMk cId="2252405305" sldId="341"/>
        </pc:sldMkLst>
        <pc:spChg chg="mod">
          <ac:chgData name="Фарангиз Гафурова" userId="9cf5621cdc10ec8c" providerId="LiveId" clId="{1919123D-4EAF-4F37-951B-F2B7952B953F}" dt="2023-10-27T18:44:36.457" v="5608" actId="20577"/>
          <ac:spMkLst>
            <pc:docMk/>
            <pc:sldMk cId="2252405305" sldId="341"/>
            <ac:spMk id="2" creationId="{20F1EA32-D91D-574D-478A-2397F2FB59EE}"/>
          </ac:spMkLst>
        </pc:spChg>
        <pc:spChg chg="mod">
          <ac:chgData name="Фарангиз Гафурова" userId="9cf5621cdc10ec8c" providerId="LiveId" clId="{1919123D-4EAF-4F37-951B-F2B7952B953F}" dt="2023-10-20T08:25:45.523" v="2004" actId="20577"/>
          <ac:spMkLst>
            <pc:docMk/>
            <pc:sldMk cId="2252405305" sldId="341"/>
            <ac:spMk id="3" creationId="{F00B58FA-E708-B97F-D795-87733DE91048}"/>
          </ac:spMkLst>
        </pc:spChg>
      </pc:sldChg>
      <pc:sldChg chg="addSp modSp new mod">
        <pc:chgData name="Фарангиз Гафурова" userId="9cf5621cdc10ec8c" providerId="LiveId" clId="{1919123D-4EAF-4F37-951B-F2B7952B953F}" dt="2023-10-27T07:39:46.310" v="5450" actId="14100"/>
        <pc:sldMkLst>
          <pc:docMk/>
          <pc:sldMk cId="1930768262" sldId="342"/>
        </pc:sldMkLst>
        <pc:spChg chg="mod">
          <ac:chgData name="Фарангиз Гафурова" userId="9cf5621cdc10ec8c" providerId="LiveId" clId="{1919123D-4EAF-4F37-951B-F2B7952B953F}" dt="2023-10-27T07:38:54.438" v="5438" actId="20577"/>
          <ac:spMkLst>
            <pc:docMk/>
            <pc:sldMk cId="1930768262" sldId="342"/>
            <ac:spMk id="2" creationId="{9E0FF257-90A9-437D-7A33-0598F7276B8F}"/>
          </ac:spMkLst>
        </pc:spChg>
        <pc:spChg chg="mod">
          <ac:chgData name="Фарангиз Гафурова" userId="9cf5621cdc10ec8c" providerId="LiveId" clId="{1919123D-4EAF-4F37-951B-F2B7952B953F}" dt="2023-10-20T08:34:20.655" v="2237" actId="27636"/>
          <ac:spMkLst>
            <pc:docMk/>
            <pc:sldMk cId="1930768262" sldId="342"/>
            <ac:spMk id="3" creationId="{C6906A8D-985B-7F4C-F493-87DBEC1FFCDB}"/>
          </ac:spMkLst>
        </pc:spChg>
        <pc:picChg chg="add mod">
          <ac:chgData name="Фарангиз Гафурова" userId="9cf5621cdc10ec8c" providerId="LiveId" clId="{1919123D-4EAF-4F37-951B-F2B7952B953F}" dt="2023-10-27T07:39:46.310" v="5450" actId="14100"/>
          <ac:picMkLst>
            <pc:docMk/>
            <pc:sldMk cId="1930768262" sldId="342"/>
            <ac:picMk id="5" creationId="{38FEC068-96FD-ACA0-B463-050187DFFAD1}"/>
          </ac:picMkLst>
        </pc:picChg>
      </pc:sldChg>
      <pc:sldChg chg="modSp new mod">
        <pc:chgData name="Фарангиз Гафурова" userId="9cf5621cdc10ec8c" providerId="LiveId" clId="{1919123D-4EAF-4F37-951B-F2B7952B953F}" dt="2023-10-20T08:55:26.287" v="2787" actId="27636"/>
        <pc:sldMkLst>
          <pc:docMk/>
          <pc:sldMk cId="942515910" sldId="343"/>
        </pc:sldMkLst>
        <pc:spChg chg="mod">
          <ac:chgData name="Фарангиз Гафурова" userId="9cf5621cdc10ec8c" providerId="LiveId" clId="{1919123D-4EAF-4F37-951B-F2B7952B953F}" dt="2023-10-20T08:55:26.287" v="2787" actId="27636"/>
          <ac:spMkLst>
            <pc:docMk/>
            <pc:sldMk cId="942515910" sldId="343"/>
            <ac:spMk id="2" creationId="{2153BBD8-5DA7-4041-8E68-BD2D4A870642}"/>
          </ac:spMkLst>
        </pc:spChg>
        <pc:spChg chg="mod">
          <ac:chgData name="Фарангиз Гафурова" userId="9cf5621cdc10ec8c" providerId="LiveId" clId="{1919123D-4EAF-4F37-951B-F2B7952B953F}" dt="2023-10-20T08:50:24.885" v="2532" actId="20577"/>
          <ac:spMkLst>
            <pc:docMk/>
            <pc:sldMk cId="942515910" sldId="343"/>
            <ac:spMk id="3" creationId="{FC3E0A35-FD9A-BA7B-D959-9B72F33EB52C}"/>
          </ac:spMkLst>
        </pc:spChg>
      </pc:sldChg>
      <pc:sldChg chg="addSp modSp new mod">
        <pc:chgData name="Фарангиз Гафурова" userId="9cf5621cdc10ec8c" providerId="LiveId" clId="{1919123D-4EAF-4F37-951B-F2B7952B953F}" dt="2023-10-20T09:20:18.435" v="3238" actId="14100"/>
        <pc:sldMkLst>
          <pc:docMk/>
          <pc:sldMk cId="3069798774" sldId="344"/>
        </pc:sldMkLst>
        <pc:spChg chg="mod">
          <ac:chgData name="Фарангиз Гафурова" userId="9cf5621cdc10ec8c" providerId="LiveId" clId="{1919123D-4EAF-4F37-951B-F2B7952B953F}" dt="2023-10-20T09:20:08.621" v="3236" actId="255"/>
          <ac:spMkLst>
            <pc:docMk/>
            <pc:sldMk cId="3069798774" sldId="344"/>
            <ac:spMk id="2" creationId="{3475289A-41BD-EBB3-8EFF-2199AFAC30B1}"/>
          </ac:spMkLst>
        </pc:spChg>
        <pc:spChg chg="mod">
          <ac:chgData name="Фарангиз Гафурова" userId="9cf5621cdc10ec8c" providerId="LiveId" clId="{1919123D-4EAF-4F37-951B-F2B7952B953F}" dt="2023-10-20T08:55:40.064" v="2799" actId="20577"/>
          <ac:spMkLst>
            <pc:docMk/>
            <pc:sldMk cId="3069798774" sldId="344"/>
            <ac:spMk id="3" creationId="{3F006F1D-7CA8-C344-F8A0-6C8EE5D3F6A1}"/>
          </ac:spMkLst>
        </pc:spChg>
        <pc:picChg chg="add mod">
          <ac:chgData name="Фарангиз Гафурова" userId="9cf5621cdc10ec8c" providerId="LiveId" clId="{1919123D-4EAF-4F37-951B-F2B7952B953F}" dt="2023-10-20T09:20:18.435" v="3238" actId="14100"/>
          <ac:picMkLst>
            <pc:docMk/>
            <pc:sldMk cId="3069798774" sldId="344"/>
            <ac:picMk id="5" creationId="{96FB44CA-4DF3-5E5A-8C5A-CB2E7BFA1CE9}"/>
          </ac:picMkLst>
        </pc:picChg>
      </pc:sldChg>
      <pc:sldChg chg="modSp new del mod">
        <pc:chgData name="Фарангиз Гафурова" userId="9cf5621cdc10ec8c" providerId="LiveId" clId="{1919123D-4EAF-4F37-951B-F2B7952B953F}" dt="2023-10-20T09:30:44.313" v="3453" actId="2696"/>
        <pc:sldMkLst>
          <pc:docMk/>
          <pc:sldMk cId="335633438" sldId="345"/>
        </pc:sldMkLst>
        <pc:spChg chg="mod">
          <ac:chgData name="Фарангиз Гафурова" userId="9cf5621cdc10ec8c" providerId="LiveId" clId="{1919123D-4EAF-4F37-951B-F2B7952B953F}" dt="2023-10-20T09:19:43.101" v="3235" actId="2711"/>
          <ac:spMkLst>
            <pc:docMk/>
            <pc:sldMk cId="335633438" sldId="345"/>
            <ac:spMk id="2" creationId="{D54FB74C-11E1-58E4-FA46-337CA290FC96}"/>
          </ac:spMkLst>
        </pc:spChg>
        <pc:spChg chg="mod">
          <ac:chgData name="Фарангиз Гафурова" userId="9cf5621cdc10ec8c" providerId="LiveId" clId="{1919123D-4EAF-4F37-951B-F2B7952B953F}" dt="2023-10-20T09:04:35.824" v="2949" actId="20577"/>
          <ac:spMkLst>
            <pc:docMk/>
            <pc:sldMk cId="335633438" sldId="345"/>
            <ac:spMk id="3" creationId="{5CB8C86C-3AB2-484D-71DC-28032B84D6B4}"/>
          </ac:spMkLst>
        </pc:spChg>
      </pc:sldChg>
      <pc:sldChg chg="modSp new del mod">
        <pc:chgData name="Фарангиз Гафурова" userId="9cf5621cdc10ec8c" providerId="LiveId" clId="{1919123D-4EAF-4F37-951B-F2B7952B953F}" dt="2023-10-20T09:30:32.605" v="3450" actId="2696"/>
        <pc:sldMkLst>
          <pc:docMk/>
          <pc:sldMk cId="2229551222" sldId="346"/>
        </pc:sldMkLst>
        <pc:spChg chg="mod">
          <ac:chgData name="Фарангиз Гафурова" userId="9cf5621cdc10ec8c" providerId="LiveId" clId="{1919123D-4EAF-4F37-951B-F2B7952B953F}" dt="2023-10-20T09:22:19.912" v="3302"/>
          <ac:spMkLst>
            <pc:docMk/>
            <pc:sldMk cId="2229551222" sldId="346"/>
            <ac:spMk id="2" creationId="{877FD403-C245-9464-A8BD-B31A18C76B59}"/>
          </ac:spMkLst>
        </pc:spChg>
        <pc:spChg chg="mod">
          <ac:chgData name="Фарангиз Гафурова" userId="9cf5621cdc10ec8c" providerId="LiveId" clId="{1919123D-4EAF-4F37-951B-F2B7952B953F}" dt="2023-10-20T09:06:43.027" v="3013" actId="20577"/>
          <ac:spMkLst>
            <pc:docMk/>
            <pc:sldMk cId="2229551222" sldId="346"/>
            <ac:spMk id="3" creationId="{CDABF2D5-9FFC-1C4F-E645-662C4C341E33}"/>
          </ac:spMkLst>
        </pc:spChg>
      </pc:sldChg>
      <pc:sldChg chg="addSp modSp new del mod">
        <pc:chgData name="Фарангиз Гафурова" userId="9cf5621cdc10ec8c" providerId="LiveId" clId="{1919123D-4EAF-4F37-951B-F2B7952B953F}" dt="2023-10-20T09:30:12.901" v="3449" actId="2696"/>
        <pc:sldMkLst>
          <pc:docMk/>
          <pc:sldMk cId="1539052044" sldId="347"/>
        </pc:sldMkLst>
        <pc:spChg chg="mod">
          <ac:chgData name="Фарангиз Гафурова" userId="9cf5621cdc10ec8c" providerId="LiveId" clId="{1919123D-4EAF-4F37-951B-F2B7952B953F}" dt="2023-10-20T09:17:00.336" v="3194" actId="20577"/>
          <ac:spMkLst>
            <pc:docMk/>
            <pc:sldMk cId="1539052044" sldId="347"/>
            <ac:spMk id="2" creationId="{A7298CE4-0FFB-987B-86FE-64A9506EDB85}"/>
          </ac:spMkLst>
        </pc:spChg>
        <pc:spChg chg="mod">
          <ac:chgData name="Фарангиз Гафурова" userId="9cf5621cdc10ec8c" providerId="LiveId" clId="{1919123D-4EAF-4F37-951B-F2B7952B953F}" dt="2023-10-20T09:15:07.841" v="3180" actId="20577"/>
          <ac:spMkLst>
            <pc:docMk/>
            <pc:sldMk cId="1539052044" sldId="347"/>
            <ac:spMk id="3" creationId="{9FB4B6DC-B85D-3FFC-70F4-DB74ED2265AA}"/>
          </ac:spMkLst>
        </pc:spChg>
        <pc:picChg chg="add mod">
          <ac:chgData name="Фарангиз Гафурова" userId="9cf5621cdc10ec8c" providerId="LiveId" clId="{1919123D-4EAF-4F37-951B-F2B7952B953F}" dt="2023-10-20T09:16:52.878" v="3185" actId="1076"/>
          <ac:picMkLst>
            <pc:docMk/>
            <pc:sldMk cId="1539052044" sldId="347"/>
            <ac:picMk id="5" creationId="{8763D5D2-00C6-D1C8-AD70-39BA7671FBD6}"/>
          </ac:picMkLst>
        </pc:picChg>
      </pc:sldChg>
      <pc:sldChg chg="modSp new mod">
        <pc:chgData name="Фарангиз Гафурова" userId="9cf5621cdc10ec8c" providerId="LiveId" clId="{1919123D-4EAF-4F37-951B-F2B7952B953F}" dt="2023-10-20T09:30:51.084" v="3455" actId="20577"/>
        <pc:sldMkLst>
          <pc:docMk/>
          <pc:sldMk cId="4146329226" sldId="348"/>
        </pc:sldMkLst>
        <pc:spChg chg="mod">
          <ac:chgData name="Фарангиз Гафурова" userId="9cf5621cdc10ec8c" providerId="LiveId" clId="{1919123D-4EAF-4F37-951B-F2B7952B953F}" dt="2023-10-20T09:24:11.561" v="3322" actId="20577"/>
          <ac:spMkLst>
            <pc:docMk/>
            <pc:sldMk cId="4146329226" sldId="348"/>
            <ac:spMk id="2" creationId="{A2A4453D-AD8A-DF7E-8791-671F8290F81D}"/>
          </ac:spMkLst>
        </pc:spChg>
        <pc:spChg chg="mod">
          <ac:chgData name="Фарангиз Гафурова" userId="9cf5621cdc10ec8c" providerId="LiveId" clId="{1919123D-4EAF-4F37-951B-F2B7952B953F}" dt="2023-10-20T09:30:51.084" v="3455" actId="20577"/>
          <ac:spMkLst>
            <pc:docMk/>
            <pc:sldMk cId="4146329226" sldId="348"/>
            <ac:spMk id="3" creationId="{718F625D-E495-8B21-01CA-55965A2F6BE8}"/>
          </ac:spMkLst>
        </pc:spChg>
      </pc:sldChg>
      <pc:sldChg chg="addSp modSp new mod">
        <pc:chgData name="Фарангиз Гафурова" userId="9cf5621cdc10ec8c" providerId="LiveId" clId="{1919123D-4EAF-4F37-951B-F2B7952B953F}" dt="2023-10-27T17:32:56.359" v="5483" actId="14100"/>
        <pc:sldMkLst>
          <pc:docMk/>
          <pc:sldMk cId="1941866039" sldId="349"/>
        </pc:sldMkLst>
        <pc:spChg chg="mod">
          <ac:chgData name="Фарангиз Гафурова" userId="9cf5621cdc10ec8c" providerId="LiveId" clId="{1919123D-4EAF-4F37-951B-F2B7952B953F}" dt="2023-10-27T17:32:16.462" v="5471" actId="20577"/>
          <ac:spMkLst>
            <pc:docMk/>
            <pc:sldMk cId="1941866039" sldId="349"/>
            <ac:spMk id="2" creationId="{F086504D-FA20-31A8-9E46-25FF1D932923}"/>
          </ac:spMkLst>
        </pc:spChg>
        <pc:spChg chg="mod">
          <ac:chgData name="Фарангиз Гафурова" userId="9cf5621cdc10ec8c" providerId="LiveId" clId="{1919123D-4EAF-4F37-951B-F2B7952B953F}" dt="2023-10-20T09:30:55.606" v="3457" actId="20577"/>
          <ac:spMkLst>
            <pc:docMk/>
            <pc:sldMk cId="1941866039" sldId="349"/>
            <ac:spMk id="3" creationId="{9D34AB8E-DFD2-571E-F56D-F576D5EB2362}"/>
          </ac:spMkLst>
        </pc:spChg>
        <pc:picChg chg="add mod">
          <ac:chgData name="Фарангиз Гафурова" userId="9cf5621cdc10ec8c" providerId="LiveId" clId="{1919123D-4EAF-4F37-951B-F2B7952B953F}" dt="2023-10-27T17:32:56.359" v="5483" actId="14100"/>
          <ac:picMkLst>
            <pc:docMk/>
            <pc:sldMk cId="1941866039" sldId="349"/>
            <ac:picMk id="5" creationId="{34247F6D-985C-B837-CBC3-B2C36AB28622}"/>
          </ac:picMkLst>
        </pc:picChg>
      </pc:sldChg>
      <pc:sldChg chg="modSp new mod">
        <pc:chgData name="Фарангиз Гафурова" userId="9cf5621cdc10ec8c" providerId="LiveId" clId="{1919123D-4EAF-4F37-951B-F2B7952B953F}" dt="2023-10-20T09:33:28.433" v="3492" actId="27636"/>
        <pc:sldMkLst>
          <pc:docMk/>
          <pc:sldMk cId="803920294" sldId="350"/>
        </pc:sldMkLst>
        <pc:spChg chg="mod">
          <ac:chgData name="Фарангиз Гафурова" userId="9cf5621cdc10ec8c" providerId="LiveId" clId="{1919123D-4EAF-4F37-951B-F2B7952B953F}" dt="2023-10-20T09:33:28.433" v="3492" actId="27636"/>
          <ac:spMkLst>
            <pc:docMk/>
            <pc:sldMk cId="803920294" sldId="350"/>
            <ac:spMk id="2" creationId="{DBDB8691-03EF-0834-18C0-DE2E27DC0EC2}"/>
          </ac:spMkLst>
        </pc:spChg>
        <pc:spChg chg="mod">
          <ac:chgData name="Фарангиз Гафурова" userId="9cf5621cdc10ec8c" providerId="LiveId" clId="{1919123D-4EAF-4F37-951B-F2B7952B953F}" dt="2023-10-20T09:31:01.702" v="3459" actId="20577"/>
          <ac:spMkLst>
            <pc:docMk/>
            <pc:sldMk cId="803920294" sldId="350"/>
            <ac:spMk id="3" creationId="{D19EF3B5-85CA-3FD4-CEF8-0BE6243187D6}"/>
          </ac:spMkLst>
        </pc:spChg>
      </pc:sldChg>
      <pc:sldChg chg="modSp new mod">
        <pc:chgData name="Фарангиз Гафурова" userId="9cf5621cdc10ec8c" providerId="LiveId" clId="{1919123D-4EAF-4F37-951B-F2B7952B953F}" dt="2023-10-20T09:35:06.159" v="3540" actId="20577"/>
        <pc:sldMkLst>
          <pc:docMk/>
          <pc:sldMk cId="1034517433" sldId="351"/>
        </pc:sldMkLst>
        <pc:spChg chg="mod">
          <ac:chgData name="Фарангиз Гафурова" userId="9cf5621cdc10ec8c" providerId="LiveId" clId="{1919123D-4EAF-4F37-951B-F2B7952B953F}" dt="2023-10-20T09:35:06.159" v="3540" actId="20577"/>
          <ac:spMkLst>
            <pc:docMk/>
            <pc:sldMk cId="1034517433" sldId="351"/>
            <ac:spMk id="2" creationId="{836FA688-4B27-39AA-0EBE-61FB61B989BD}"/>
          </ac:spMkLst>
        </pc:spChg>
        <pc:spChg chg="mod">
          <ac:chgData name="Фарангиз Гафурова" userId="9cf5621cdc10ec8c" providerId="LiveId" clId="{1919123D-4EAF-4F37-951B-F2B7952B953F}" dt="2023-10-20T09:33:36.109" v="3502" actId="20577"/>
          <ac:spMkLst>
            <pc:docMk/>
            <pc:sldMk cId="1034517433" sldId="351"/>
            <ac:spMk id="3" creationId="{047CDCE0-093B-3BDD-DAEF-B96B4DEF4514}"/>
          </ac:spMkLst>
        </pc:spChg>
      </pc:sldChg>
      <pc:sldChg chg="modSp new mod">
        <pc:chgData name="Фарангиз Гафурова" userId="9cf5621cdc10ec8c" providerId="LiveId" clId="{1919123D-4EAF-4F37-951B-F2B7952B953F}" dt="2023-10-20T09:41:45.627" v="3781" actId="20577"/>
        <pc:sldMkLst>
          <pc:docMk/>
          <pc:sldMk cId="2472121825" sldId="352"/>
        </pc:sldMkLst>
        <pc:spChg chg="mod">
          <ac:chgData name="Фарангиз Гафурова" userId="9cf5621cdc10ec8c" providerId="LiveId" clId="{1919123D-4EAF-4F37-951B-F2B7952B953F}" dt="2023-10-20T09:41:45.627" v="3781" actId="20577"/>
          <ac:spMkLst>
            <pc:docMk/>
            <pc:sldMk cId="2472121825" sldId="352"/>
            <ac:spMk id="2" creationId="{201A2B8E-94D8-8C9C-F6DC-7D09955D95D9}"/>
          </ac:spMkLst>
        </pc:spChg>
        <pc:spChg chg="mod">
          <ac:chgData name="Фарангиз Гафурова" userId="9cf5621cdc10ec8c" providerId="LiveId" clId="{1919123D-4EAF-4F37-951B-F2B7952B953F}" dt="2023-10-20T09:35:18.119" v="3550" actId="20577"/>
          <ac:spMkLst>
            <pc:docMk/>
            <pc:sldMk cId="2472121825" sldId="352"/>
            <ac:spMk id="3" creationId="{1BD0EB1F-FF16-025A-DE3E-8E45E73D0112}"/>
          </ac:spMkLst>
        </pc:spChg>
      </pc:sldChg>
      <pc:sldChg chg="modSp new mod">
        <pc:chgData name="Фарангиз Гафурова" userId="9cf5621cdc10ec8c" providerId="LiveId" clId="{1919123D-4EAF-4F37-951B-F2B7952B953F}" dt="2023-10-20T09:46:14.528" v="3841" actId="20577"/>
        <pc:sldMkLst>
          <pc:docMk/>
          <pc:sldMk cId="3002440225" sldId="353"/>
        </pc:sldMkLst>
        <pc:spChg chg="mod">
          <ac:chgData name="Фарангиз Гафурова" userId="9cf5621cdc10ec8c" providerId="LiveId" clId="{1919123D-4EAF-4F37-951B-F2B7952B953F}" dt="2023-10-20T09:46:14.528" v="3841" actId="20577"/>
          <ac:spMkLst>
            <pc:docMk/>
            <pc:sldMk cId="3002440225" sldId="353"/>
            <ac:spMk id="2" creationId="{0529C0B1-2762-B183-9091-EF403C9AA91A}"/>
          </ac:spMkLst>
        </pc:spChg>
        <pc:spChg chg="mod">
          <ac:chgData name="Фарангиз Гафурова" userId="9cf5621cdc10ec8c" providerId="LiveId" clId="{1919123D-4EAF-4F37-951B-F2B7952B953F}" dt="2023-10-20T09:41:59.338" v="3797" actId="20577"/>
          <ac:spMkLst>
            <pc:docMk/>
            <pc:sldMk cId="3002440225" sldId="353"/>
            <ac:spMk id="3" creationId="{585C08DB-7DCD-9BAB-A8B0-327F3FD66693}"/>
          </ac:spMkLst>
        </pc:spChg>
      </pc:sldChg>
      <pc:sldChg chg="modSp new mod">
        <pc:chgData name="Фарангиз Гафурова" userId="9cf5621cdc10ec8c" providerId="LiveId" clId="{1919123D-4EAF-4F37-951B-F2B7952B953F}" dt="2023-10-27T07:56:38.615" v="5459" actId="20577"/>
        <pc:sldMkLst>
          <pc:docMk/>
          <pc:sldMk cId="2366761047" sldId="354"/>
        </pc:sldMkLst>
        <pc:spChg chg="mod">
          <ac:chgData name="Фарангиз Гафурова" userId="9cf5621cdc10ec8c" providerId="LiveId" clId="{1919123D-4EAF-4F37-951B-F2B7952B953F}" dt="2023-10-27T07:56:38.615" v="5459" actId="20577"/>
          <ac:spMkLst>
            <pc:docMk/>
            <pc:sldMk cId="2366761047" sldId="354"/>
            <ac:spMk id="2" creationId="{C1604B15-2A2B-9B4D-BC64-2B40DD5CC238}"/>
          </ac:spMkLst>
        </pc:spChg>
        <pc:spChg chg="mod">
          <ac:chgData name="Фарангиз Гафурова" userId="9cf5621cdc10ec8c" providerId="LiveId" clId="{1919123D-4EAF-4F37-951B-F2B7952B953F}" dt="2023-10-20T09:46:27.743" v="3851" actId="20577"/>
          <ac:spMkLst>
            <pc:docMk/>
            <pc:sldMk cId="2366761047" sldId="354"/>
            <ac:spMk id="3" creationId="{6E29B55C-0307-3D10-3488-2322CD04CB80}"/>
          </ac:spMkLst>
        </pc:spChg>
      </pc:sldChg>
      <pc:sldChg chg="modSp new mod">
        <pc:chgData name="Фарангиз Гафурова" userId="9cf5621cdc10ec8c" providerId="LiveId" clId="{1919123D-4EAF-4F37-951B-F2B7952B953F}" dt="2023-10-20T09:52:18.963" v="4019"/>
        <pc:sldMkLst>
          <pc:docMk/>
          <pc:sldMk cId="2407718816" sldId="355"/>
        </pc:sldMkLst>
        <pc:spChg chg="mod">
          <ac:chgData name="Фарангиз Гафурова" userId="9cf5621cdc10ec8c" providerId="LiveId" clId="{1919123D-4EAF-4F37-951B-F2B7952B953F}" dt="2023-10-20T09:52:18.963" v="4019"/>
          <ac:spMkLst>
            <pc:docMk/>
            <pc:sldMk cId="2407718816" sldId="355"/>
            <ac:spMk id="2" creationId="{6B0A3B27-5164-53FB-4CFC-240C184C2F82}"/>
          </ac:spMkLst>
        </pc:spChg>
        <pc:spChg chg="mod">
          <ac:chgData name="Фарангиз Гафурова" userId="9cf5621cdc10ec8c" providerId="LiveId" clId="{1919123D-4EAF-4F37-951B-F2B7952B953F}" dt="2023-10-20T09:50:40.144" v="3984" actId="20577"/>
          <ac:spMkLst>
            <pc:docMk/>
            <pc:sldMk cId="2407718816" sldId="355"/>
            <ac:spMk id="3" creationId="{852DB896-5666-D987-9675-B6872931E35D}"/>
          </ac:spMkLst>
        </pc:spChg>
      </pc:sldChg>
      <pc:sldChg chg="modSp new mod">
        <pc:chgData name="Фарангиз Гафурова" userId="9cf5621cdc10ec8c" providerId="LiveId" clId="{1919123D-4EAF-4F37-951B-F2B7952B953F}" dt="2023-10-20T10:08:03.713" v="4232" actId="20577"/>
        <pc:sldMkLst>
          <pc:docMk/>
          <pc:sldMk cId="3724390074" sldId="356"/>
        </pc:sldMkLst>
        <pc:spChg chg="mod">
          <ac:chgData name="Фарангиз Гафурова" userId="9cf5621cdc10ec8c" providerId="LiveId" clId="{1919123D-4EAF-4F37-951B-F2B7952B953F}" dt="2023-10-20T10:08:03.713" v="4232" actId="20577"/>
          <ac:spMkLst>
            <pc:docMk/>
            <pc:sldMk cId="3724390074" sldId="356"/>
            <ac:spMk id="2" creationId="{2AECD4DE-0D71-B953-F044-288F7A614F07}"/>
          </ac:spMkLst>
        </pc:spChg>
        <pc:spChg chg="mod">
          <ac:chgData name="Фарангиз Гафурова" userId="9cf5621cdc10ec8c" providerId="LiveId" clId="{1919123D-4EAF-4F37-951B-F2B7952B953F}" dt="2023-10-20T09:52:29.400" v="4029" actId="20577"/>
          <ac:spMkLst>
            <pc:docMk/>
            <pc:sldMk cId="3724390074" sldId="356"/>
            <ac:spMk id="3" creationId="{D29166D8-5F19-72CF-88E2-F05925103559}"/>
          </ac:spMkLst>
        </pc:spChg>
      </pc:sldChg>
      <pc:sldChg chg="modSp new mod">
        <pc:chgData name="Фарангиз Гафурова" userId="9cf5621cdc10ec8c" providerId="LiveId" clId="{1919123D-4EAF-4F37-951B-F2B7952B953F}" dt="2023-10-27T18:08:25.062" v="5582" actId="20577"/>
        <pc:sldMkLst>
          <pc:docMk/>
          <pc:sldMk cId="1358016468" sldId="357"/>
        </pc:sldMkLst>
        <pc:spChg chg="mod">
          <ac:chgData name="Фарангиз Гафурова" userId="9cf5621cdc10ec8c" providerId="LiveId" clId="{1919123D-4EAF-4F37-951B-F2B7952B953F}" dt="2023-10-27T18:08:25.062" v="5582" actId="20577"/>
          <ac:spMkLst>
            <pc:docMk/>
            <pc:sldMk cId="1358016468" sldId="357"/>
            <ac:spMk id="2" creationId="{666EE9C8-21F5-F929-EC3E-90B400DE05CE}"/>
          </ac:spMkLst>
        </pc:spChg>
        <pc:spChg chg="mod">
          <ac:chgData name="Фарангиз Гафурова" userId="9cf5621cdc10ec8c" providerId="LiveId" clId="{1919123D-4EAF-4F37-951B-F2B7952B953F}" dt="2023-10-20T10:06:14.457" v="4198" actId="20577"/>
          <ac:spMkLst>
            <pc:docMk/>
            <pc:sldMk cId="1358016468" sldId="357"/>
            <ac:spMk id="3" creationId="{0CCBAC9A-155F-8F9D-B39C-71D9667E131F}"/>
          </ac:spMkLst>
        </pc:spChg>
      </pc:sldChg>
      <pc:sldChg chg="modSp new mod">
        <pc:chgData name="Фарангиз Гафурова" userId="9cf5621cdc10ec8c" providerId="LiveId" clId="{1919123D-4EAF-4F37-951B-F2B7952B953F}" dt="2023-10-27T17:53:47.299" v="5566" actId="20577"/>
        <pc:sldMkLst>
          <pc:docMk/>
          <pc:sldMk cId="969205198" sldId="358"/>
        </pc:sldMkLst>
        <pc:spChg chg="mod">
          <ac:chgData name="Фарангиз Гафурова" userId="9cf5621cdc10ec8c" providerId="LiveId" clId="{1919123D-4EAF-4F37-951B-F2B7952B953F}" dt="2023-10-27T17:53:47.299" v="5566" actId="20577"/>
          <ac:spMkLst>
            <pc:docMk/>
            <pc:sldMk cId="969205198" sldId="358"/>
            <ac:spMk id="2" creationId="{D1CE59BC-8ADD-CF93-53BC-B048D29B258E}"/>
          </ac:spMkLst>
        </pc:spChg>
        <pc:spChg chg="mod">
          <ac:chgData name="Фарангиз Гафурова" userId="9cf5621cdc10ec8c" providerId="LiveId" clId="{1919123D-4EAF-4F37-951B-F2B7952B953F}" dt="2023-10-20T10:09:32.936" v="4278" actId="20577"/>
          <ac:spMkLst>
            <pc:docMk/>
            <pc:sldMk cId="969205198" sldId="358"/>
            <ac:spMk id="3" creationId="{88AB653B-9DC1-FAB7-8670-D246900EF922}"/>
          </ac:spMkLst>
        </pc:spChg>
      </pc:sldChg>
      <pc:sldChg chg="modSp new mod">
        <pc:chgData name="Фарангиз Гафурова" userId="9cf5621cdc10ec8c" providerId="LiveId" clId="{1919123D-4EAF-4F37-951B-F2B7952B953F}" dt="2023-10-27T18:08:57.110" v="5596" actId="20577"/>
        <pc:sldMkLst>
          <pc:docMk/>
          <pc:sldMk cId="2660657903" sldId="359"/>
        </pc:sldMkLst>
        <pc:spChg chg="mod">
          <ac:chgData name="Фарангиз Гафурова" userId="9cf5621cdc10ec8c" providerId="LiveId" clId="{1919123D-4EAF-4F37-951B-F2B7952B953F}" dt="2023-10-27T18:08:57.110" v="5596" actId="20577"/>
          <ac:spMkLst>
            <pc:docMk/>
            <pc:sldMk cId="2660657903" sldId="359"/>
            <ac:spMk id="2" creationId="{18A6F59B-2741-1F75-7BCE-4D1C1D489A4C}"/>
          </ac:spMkLst>
        </pc:spChg>
        <pc:spChg chg="mod">
          <ac:chgData name="Фарангиз Гафурова" userId="9cf5621cdc10ec8c" providerId="LiveId" clId="{1919123D-4EAF-4F37-951B-F2B7952B953F}" dt="2023-10-20T10:17:41.177" v="4528" actId="20577"/>
          <ac:spMkLst>
            <pc:docMk/>
            <pc:sldMk cId="2660657903" sldId="359"/>
            <ac:spMk id="3" creationId="{418CD828-5228-68DD-AF4E-432236BE033B}"/>
          </ac:spMkLst>
        </pc:spChg>
      </pc:sldChg>
      <pc:sldChg chg="modSp new mod">
        <pc:chgData name="Фарангиз Гафурова" userId="9cf5621cdc10ec8c" providerId="LiveId" clId="{1919123D-4EAF-4F37-951B-F2B7952B953F}" dt="2023-10-20T10:33:42.192" v="4941"/>
        <pc:sldMkLst>
          <pc:docMk/>
          <pc:sldMk cId="1283085435" sldId="360"/>
        </pc:sldMkLst>
        <pc:spChg chg="mod">
          <ac:chgData name="Фарангиз Гафурова" userId="9cf5621cdc10ec8c" providerId="LiveId" clId="{1919123D-4EAF-4F37-951B-F2B7952B953F}" dt="2023-10-20T10:33:42.192" v="4941"/>
          <ac:spMkLst>
            <pc:docMk/>
            <pc:sldMk cId="1283085435" sldId="360"/>
            <ac:spMk id="2" creationId="{D0E78DF9-606C-6976-B463-E106054EB3B6}"/>
          </ac:spMkLst>
        </pc:spChg>
        <pc:spChg chg="mod">
          <ac:chgData name="Фарангиз Гафурова" userId="9cf5621cdc10ec8c" providerId="LiveId" clId="{1919123D-4EAF-4F37-951B-F2B7952B953F}" dt="2023-10-20T10:27:52.341" v="4809" actId="20577"/>
          <ac:spMkLst>
            <pc:docMk/>
            <pc:sldMk cId="1283085435" sldId="360"/>
            <ac:spMk id="3" creationId="{AFB9E56A-8518-9F9C-C92A-E55F366661FC}"/>
          </ac:spMkLst>
        </pc:spChg>
      </pc:sldChg>
      <pc:sldChg chg="modSp new mod">
        <pc:chgData name="Фарангиз Гафурова" userId="9cf5621cdc10ec8c" providerId="LiveId" clId="{1919123D-4EAF-4F37-951B-F2B7952B953F}" dt="2023-10-27T08:17:26.301" v="5465" actId="20577"/>
        <pc:sldMkLst>
          <pc:docMk/>
          <pc:sldMk cId="3603812293" sldId="361"/>
        </pc:sldMkLst>
        <pc:spChg chg="mod">
          <ac:chgData name="Фарангиз Гафурова" userId="9cf5621cdc10ec8c" providerId="LiveId" clId="{1919123D-4EAF-4F37-951B-F2B7952B953F}" dt="2023-10-27T08:17:26.301" v="5465" actId="20577"/>
          <ac:spMkLst>
            <pc:docMk/>
            <pc:sldMk cId="3603812293" sldId="361"/>
            <ac:spMk id="2" creationId="{D34130BE-7A2B-C187-E1A1-F8C9C8873256}"/>
          </ac:spMkLst>
        </pc:spChg>
        <pc:spChg chg="mod">
          <ac:chgData name="Фарангиз Гафурова" userId="9cf5621cdc10ec8c" providerId="LiveId" clId="{1919123D-4EAF-4F37-951B-F2B7952B953F}" dt="2023-10-20T10:33:51.344" v="4951" actId="20577"/>
          <ac:spMkLst>
            <pc:docMk/>
            <pc:sldMk cId="3603812293" sldId="361"/>
            <ac:spMk id="3" creationId="{CD21257D-AD9B-D900-8893-C12C445B86B6}"/>
          </ac:spMkLst>
        </pc:spChg>
      </pc:sldChg>
      <pc:sldChg chg="modSp new mod">
        <pc:chgData name="Фарангиз Гафурова" userId="9cf5621cdc10ec8c" providerId="LiveId" clId="{1919123D-4EAF-4F37-951B-F2B7952B953F}" dt="2023-10-20T10:41:46.917" v="5200" actId="2711"/>
        <pc:sldMkLst>
          <pc:docMk/>
          <pc:sldMk cId="3332703630" sldId="362"/>
        </pc:sldMkLst>
        <pc:spChg chg="mod">
          <ac:chgData name="Фарангиз Гафурова" userId="9cf5621cdc10ec8c" providerId="LiveId" clId="{1919123D-4EAF-4F37-951B-F2B7952B953F}" dt="2023-10-20T10:41:46.917" v="5200" actId="2711"/>
          <ac:spMkLst>
            <pc:docMk/>
            <pc:sldMk cId="3332703630" sldId="362"/>
            <ac:spMk id="2" creationId="{E8981795-C870-9AA3-BE87-28A4693BF9F1}"/>
          </ac:spMkLst>
        </pc:spChg>
        <pc:spChg chg="mod">
          <ac:chgData name="Фарангиз Гафурова" userId="9cf5621cdc10ec8c" providerId="LiveId" clId="{1919123D-4EAF-4F37-951B-F2B7952B953F}" dt="2023-10-20T10:39:25.104" v="5103" actId="20577"/>
          <ac:spMkLst>
            <pc:docMk/>
            <pc:sldMk cId="3332703630" sldId="362"/>
            <ac:spMk id="3" creationId="{1C216152-B49D-7E54-31DB-5C7ECEEBC1F9}"/>
          </ac:spMkLst>
        </pc:spChg>
      </pc:sldChg>
      <pc:sldChg chg="new del">
        <pc:chgData name="Фарангиз Гафурова" userId="9cf5621cdc10ec8c" providerId="LiveId" clId="{1919123D-4EAF-4F37-951B-F2B7952B953F}" dt="2023-10-20T10:43:25.169" v="5210" actId="2696"/>
        <pc:sldMkLst>
          <pc:docMk/>
          <pc:sldMk cId="1441183810" sldId="363"/>
        </pc:sldMkLst>
      </pc:sldChg>
      <pc:sldChg chg="addSp delSp modSp new mod setBg chgLayout">
        <pc:chgData name="Фарангиз Гафурова" userId="9cf5621cdc10ec8c" providerId="LiveId" clId="{1919123D-4EAF-4F37-951B-F2B7952B953F}" dt="2023-10-20T10:49:08.938" v="5223" actId="14100"/>
        <pc:sldMkLst>
          <pc:docMk/>
          <pc:sldMk cId="4294577754" sldId="363"/>
        </pc:sldMkLst>
        <pc:spChg chg="del">
          <ac:chgData name="Фарангиз Гафурова" userId="9cf5621cdc10ec8c" providerId="LiveId" clId="{1919123D-4EAF-4F37-951B-F2B7952B953F}" dt="2023-10-20T10:47:11.360" v="5214" actId="6264"/>
          <ac:spMkLst>
            <pc:docMk/>
            <pc:sldMk cId="4294577754" sldId="363"/>
            <ac:spMk id="2" creationId="{D558F01B-0184-1A75-AB26-48B9EFF8F1D5}"/>
          </ac:spMkLst>
        </pc:spChg>
        <pc:spChg chg="del">
          <ac:chgData name="Фарангиз Гафурова" userId="9cf5621cdc10ec8c" providerId="LiveId" clId="{1919123D-4EAF-4F37-951B-F2B7952B953F}" dt="2023-10-20T10:47:11.360" v="5214" actId="6264"/>
          <ac:spMkLst>
            <pc:docMk/>
            <pc:sldMk cId="4294577754" sldId="363"/>
            <ac:spMk id="3" creationId="{F7B8AC37-31F6-F0A1-2E93-AFF3E7CB4354}"/>
          </ac:spMkLst>
        </pc:spChg>
        <pc:spChg chg="add del mod ord">
          <ac:chgData name="Фарангиз Гафурова" userId="9cf5621cdc10ec8c" providerId="LiveId" clId="{1919123D-4EAF-4F37-951B-F2B7952B953F}" dt="2023-10-20T10:47:53.763" v="5215" actId="21"/>
          <ac:spMkLst>
            <pc:docMk/>
            <pc:sldMk cId="4294577754" sldId="363"/>
            <ac:spMk id="4" creationId="{43FCA9FF-DE5C-88DD-90A8-1329A5E5D8FC}"/>
          </ac:spMkLst>
        </pc:spChg>
        <pc:spChg chg="add mod ord">
          <ac:chgData name="Фарангиз Гафурова" userId="9cf5621cdc10ec8c" providerId="LiveId" clId="{1919123D-4EAF-4F37-951B-F2B7952B953F}" dt="2023-10-20T10:47:11.360" v="5214" actId="6264"/>
          <ac:spMkLst>
            <pc:docMk/>
            <pc:sldMk cId="4294577754" sldId="363"/>
            <ac:spMk id="5" creationId="{10FE1098-70FA-60F6-5372-89C462FA28D1}"/>
          </ac:spMkLst>
        </pc:spChg>
        <pc:picChg chg="add mod">
          <ac:chgData name="Фарангиз Гафурова" userId="9cf5621cdc10ec8c" providerId="LiveId" clId="{1919123D-4EAF-4F37-951B-F2B7952B953F}" dt="2023-10-20T10:49:08.938" v="5223" actId="14100"/>
          <ac:picMkLst>
            <pc:docMk/>
            <pc:sldMk cId="4294577754" sldId="363"/>
            <ac:picMk id="7" creationId="{A61B5C44-1AC0-1600-1804-54472507F6C9}"/>
          </ac:picMkLst>
        </pc:picChg>
      </pc:sldChg>
      <pc:sldMasterChg chg="delSldLayout">
        <pc:chgData name="Фарангиз Гафурова" userId="9cf5621cdc10ec8c" providerId="LiveId" clId="{1919123D-4EAF-4F37-951B-F2B7952B953F}" dt="2023-10-20T10:41:59.971" v="5201" actId="2696"/>
        <pc:sldMasterMkLst>
          <pc:docMk/>
          <pc:sldMasterMk cId="2652456975" sldId="2147483648"/>
        </pc:sldMasterMkLst>
        <pc:sldLayoutChg chg="del">
          <pc:chgData name="Фарангиз Гафурова" userId="9cf5621cdc10ec8c" providerId="LiveId" clId="{1919123D-4EAF-4F37-951B-F2B7952B953F}" dt="2023-10-20T10:41:59.971" v="5201" actId="2696"/>
          <pc:sldLayoutMkLst>
            <pc:docMk/>
            <pc:sldMasterMk cId="2652456975" sldId="2147483648"/>
            <pc:sldLayoutMk cId="1266887004" sldId="21474836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7C6F1-B736-9C9C-DF87-678CD228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797C3-B74E-7876-2C89-B6BA2F28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20B0B0-C491-5F79-F95E-4BC43C92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B0B20-B2AF-E6E3-0454-24EB39A8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7607B-30A2-0811-59A8-5CC73C8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28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52470-CDBE-8284-737B-27312E57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090A3-50A2-137C-A877-32761635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281D2-F631-8FF7-C986-4EB3A21D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67769B-4D9C-6E7A-22B6-CDA46D41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A15CC-3A37-875E-646C-CCAECA9F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A4E92E-53AF-5028-D7D1-AF3298CC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5FC441-2230-7167-0EBB-A7F98EC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91BD09-37E6-356F-9812-FE6CCAD8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FE41E-D714-0FB6-25BB-520E37AF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D4933-AF98-CA64-053B-F8A090AF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0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ABD215D-CFC7-1CAC-2144-1C4A51F1FE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r>
              <a:rPr lang="ru-RU" sz="2133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2133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867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569F4-01AC-6221-63B9-0F06F87F2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3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83B35-4D64-24CD-46E0-32E9FC276C40}"/>
              </a:ext>
            </a:extLst>
          </p:cNvPr>
          <p:cNvSpPr txBox="1"/>
          <p:nvPr userDrawn="1"/>
        </p:nvSpPr>
        <p:spPr>
          <a:xfrm>
            <a:off x="6797889" y="653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EFD47-67FA-CC9C-A247-DDA306E69DC7}"/>
              </a:ext>
            </a:extLst>
          </p:cNvPr>
          <p:cNvSpPr txBox="1"/>
          <p:nvPr userDrawn="1"/>
        </p:nvSpPr>
        <p:spPr>
          <a:xfrm>
            <a:off x="7881069" y="56965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4B261-5474-8217-1C1F-DF8DF956D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A92729-C745-7CCF-6847-2DF14BA713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" y="1386883"/>
            <a:ext cx="11185676" cy="4980051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667" baseline="0"/>
            </a:lvl1pPr>
            <a:lvl2pPr marL="609585" indent="0">
              <a:buFont typeface="Arial" panose="020B0604020202020204" pitchFamily="34" charset="0"/>
              <a:buNone/>
              <a:defRPr sz="3200"/>
            </a:lvl2pPr>
            <a:lvl3pPr marL="1219170" indent="0">
              <a:buFont typeface="Arial" panose="020B0604020202020204" pitchFamily="34" charset="0"/>
              <a:buNone/>
              <a:defRPr sz="2667"/>
            </a:lvl3pPr>
            <a:lvl4pPr marL="1828754" indent="0">
              <a:buFont typeface="Arial" panose="020B0604020202020204" pitchFamily="34" charset="0"/>
              <a:buNone/>
              <a:defRPr sz="2400"/>
            </a:lvl4pPr>
            <a:lvl5pPr marL="2438339" indent="0">
              <a:buFont typeface="Arial" panose="020B0604020202020204" pitchFamily="34" charset="0"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r>
              <a:rPr lang="ru-RU" sz="2667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2667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2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2752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15925"/>
            <a:ext cx="9956800" cy="459619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67" baseline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r>
              <a:rPr lang="ru-RU" sz="32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32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2667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67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76890448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88E76-2233-4852-6E0D-DB2F708E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AC13E-7E00-B908-EBD3-F1A40087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7EA3B-1F40-E2E2-CA66-5C08FE6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988D5E-9BAE-1C50-F5ED-AF1D302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AB245-0176-5A4D-13EC-E272A76A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2211F-F156-FC74-9ACD-05B0E139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104836-6D06-8734-4610-9898D15A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2E6A2-D7B9-4F46-B79B-5DFDAD48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EFB6F-F596-5809-809B-D351321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B2268-AB76-68B8-FF92-A4B79092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0C71-F080-1DDC-36C0-85144E9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AB405-7602-0965-1D16-640E954F1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F33505-675B-532E-96B6-8E5611F0C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7FE05A-EDC0-9787-69C7-29F47BC1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598C2-5FF8-5CD8-0517-42922AC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07A97-C1B6-D44A-3753-B8AB4575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8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BEAB9-EC92-211C-0376-12E2E5CC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8B3A2-341F-638D-B851-F69878E9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BD7050-5BEF-52F9-9B68-9DF1BAA9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2C5FDF-F6FA-44B4-CFD4-36D6DD35B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B26A25-BB3E-6664-7790-EEE3F3E0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55DE41-A0F9-653D-F238-C71567E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D9408D-4209-73A4-3718-AB5CC973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FD5982-1DB0-2B58-3987-FAA00AA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B02AB-4160-2340-8589-846EE459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775918-3E33-5145-0987-D189281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312C03-A611-2656-7B71-446BC6CB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613EFC-1445-9C9B-F02A-B480A8A7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E03475-4DC0-EE3F-AA23-6F0BA8D1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8A2FEE-E48F-28CF-DB8B-8F8B5FAA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43EE1E-59B8-A0E8-09A9-750A8B23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4618A-12F8-0853-660C-768A5399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E77E7-9704-E342-E197-EEF1FA8A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583997-92EC-501B-1B6B-3BC01A4A4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50683-B835-06E6-3B8D-C25AFAA8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A128F-278A-D7EC-D68E-42CA07B1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BBE87A-9F09-386D-3B0A-675ABEDC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06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D8DB-0F8D-3A6F-F8A7-DC8A9FE7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0DD7E5-99C7-ED7C-1DD0-60E21B90C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48E94-30A0-DA36-622A-B0652F04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E5366-9AEC-C389-2B1E-F36F6F9A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EBED1-B569-891A-E8D9-54D8658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464819-59BC-E842-F32C-2EEF7C44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58B2-2519-D9A3-F03C-022DBFC0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8BCF11-BED7-9147-4862-FA0109AA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27DF3-7808-8BEF-0758-2FF3AB39E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356A-C62D-40AD-AAE2-055D7E2B439C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E1A5F-60EA-33B7-0DB6-EC91943C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1DEB4-7E10-DF61-3E79-C59D0B572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BED7-F2C1-4F8A-A730-F63A417F40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45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Рисунок 9" descr="Изображение выглядит как текст, снимок экрана, График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A5AB732-58FD-5449-87E4-505BDA8D0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9" r="13217"/>
          <a:stretch/>
        </p:blipFill>
        <p:spPr>
          <a:xfrm>
            <a:off x="0" y="-78658"/>
            <a:ext cx="12192000" cy="69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E0FF257-90A9-437D-7A33-0598F7276B8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6. Координаты точек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ru-RU" dirty="0"/>
                  <a:t> и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, делящих отрезок AB на три равные части:</a:t>
                </a:r>
              </a:p>
              <a:p>
                <a:r>
                  <a:rPr lang="en-US" dirty="0"/>
                  <a:t>	</a:t>
                </a:r>
                <a:r>
                  <a:rPr lang="ru-RU" dirty="0"/>
                  <a:t> Координаты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и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aseline="-25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можно найти, используя формулу для нахождения точки, делящей отрезок AB в заданном отношении:</a:t>
                </a:r>
                <a:endParaRPr lang="en-US" dirty="0"/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(-1,3)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−3,−2</m:t>
                        </m:r>
                      </m:e>
                    </m:d>
                  </m:oMath>
                </a14:m>
                <a:r>
                  <a:rPr lang="en-US" dirty="0"/>
                  <a:t> =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1) +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= (-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- 2,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=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baseline="-25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(-1,3)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−3,−2</m:t>
                        </m:r>
                      </m:e>
                    </m:d>
                  </m:oMath>
                </a14:m>
                <a:r>
                  <a:rPr lang="en-US" dirty="0"/>
                  <a:t> =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2) +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= (-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- 1, 2 -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 =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7. </a:t>
                </a:r>
                <a:r>
                  <a:rPr lang="ru-RU" dirty="0"/>
                  <a:t>Чертёж:</a:t>
                </a:r>
              </a:p>
              <a:p>
                <a:r>
                  <a:rPr lang="ru-RU" dirty="0"/>
                  <a:t>	</a:t>
                </a:r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  <a:p>
                <a:r>
                  <a:rPr lang="en-US" sz="1800" baseline="-250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E0FF257-90A9-437D-7A33-0598F7276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20" t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906A8D-985B-7F4C-F493-87DBEC1F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FEC068-96FD-ACA0-B463-050187DFF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51" y="4268167"/>
            <a:ext cx="2916889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153BBD8-5DA7-4041-8E68-BD2D4A87064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Построить кривую: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+ 4x – 12y + 12 = 0</a:t>
                </a:r>
                <a:endParaRPr lang="ru-RU" dirty="0"/>
              </a:p>
              <a:p>
                <a:r>
                  <a:rPr lang="en-US" dirty="0"/>
                  <a:t>	</a:t>
                </a:r>
                <a:r>
                  <a:rPr lang="ru-RU" dirty="0"/>
                  <a:t>Для построения кривой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+ 4x – 12y + 12 = 0</a:t>
                </a:r>
                <a:r>
                  <a:rPr lang="ru-RU" dirty="0"/>
                  <a:t>, нам нужно привести уравнение к стандартному виду функции.</a:t>
                </a:r>
              </a:p>
              <a:p>
                <a:r>
                  <a:rPr lang="ru-R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+ 4x – 12y + 12 = 0</a:t>
                </a:r>
                <a:endParaRPr lang="ru-RU" dirty="0"/>
              </a:p>
              <a:p>
                <a:r>
                  <a:rPr lang="en-US" dirty="0"/>
                  <a:t>	</a:t>
                </a:r>
                <a:r>
                  <a:rPr lang="ru-RU" dirty="0"/>
                  <a:t>Сгруппируем переменные:</a:t>
                </a:r>
              </a:p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- 12y + 4x + 12 = 0</a:t>
                </a:r>
              </a:p>
              <a:p>
                <a:r>
                  <a:rPr lang="en-US" dirty="0"/>
                  <a:t>	</a:t>
                </a:r>
                <a:r>
                  <a:rPr lang="ru-RU" dirty="0"/>
                  <a:t>Теперь, чтобы привести уравнение к стандартному виду, выразим y через x:</a:t>
                </a:r>
              </a:p>
              <a:p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- 12y = -4x – 12</a:t>
                </a:r>
                <a:endParaRPr lang="en-US" dirty="0"/>
              </a:p>
              <a:p>
                <a:r>
                  <a:rPr lang="ru-RU" dirty="0"/>
                  <a:t>Делим обе части на -3 для упрощения:</a:t>
                </a:r>
              </a:p>
              <a:p>
                <a:r>
                  <a:rPr lang="ru-RU" dirty="0"/>
                  <a:t> </a:t>
                </a: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dirty="0"/>
                  <a:t> + 4y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/>
                  <a:t>)x + 4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153BBD8-5DA7-4041-8E68-BD2D4A8706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20" t="-1475" b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C3E0A35-FD9A-BA7B-D959-9B72F33E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</p:spTree>
    <p:extLst>
      <p:ext uri="{BB962C8B-B14F-4D97-AF65-F5344CB8AC3E}">
        <p14:creationId xmlns:p14="http://schemas.microsoft.com/office/powerpoint/2010/main" val="9425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3475289A-41BD-EBB3-8EFF-2199AFAC30B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1800" dirty="0"/>
                  <a:t>	</a:t>
                </a:r>
                <a:r>
                  <a:rPr lang="ru-RU" sz="1800" dirty="0"/>
                  <a:t>Добавим и вычтем половину квадрата коэффициента при y: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+ 4y + </a:t>
                </a:r>
                <a14:m>
                  <m:oMath xmlns:m="http://schemas.openxmlformats.org/officeDocument/2006/math"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1800" dirty="0"/>
                  <a:t>)x + 4 + </a:t>
                </a:r>
                <a14:m>
                  <m:oMath xmlns:m="http://schemas.openxmlformats.org/officeDocument/2006/math">
                    <m:r>
                      <a:rPr lang="ru-RU" sz="18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</a:t>
                </a:r>
                <a:r>
                  <a:rPr lang="en-US" sz="1800" dirty="0"/>
                  <a:t>+ 4y + 4 = </a:t>
                </a:r>
                <a:r>
                  <a:rPr lang="ru-RU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1800" dirty="0"/>
                  <a:t>)x </a:t>
                </a:r>
                <a:r>
                  <a:rPr lang="en-US" sz="1800" dirty="0"/>
                  <a:t>+ 4 + 4 </a:t>
                </a: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(y+2)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18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1800" dirty="0"/>
                  <a:t>)x </a:t>
                </a:r>
                <a:r>
                  <a:rPr lang="en-US" sz="1800" dirty="0"/>
                  <a:t>+ 8</a:t>
                </a:r>
                <a:endParaRPr lang="ru-RU" sz="1800" dirty="0"/>
              </a:p>
              <a:p>
                <a:r>
                  <a:rPr lang="en-US" sz="1800" dirty="0"/>
                  <a:t>	</a:t>
                </a:r>
                <a:r>
                  <a:rPr lang="ru-RU" sz="1800" dirty="0"/>
                  <a:t> Теперь у нас есть уравнение в стандартной форме </a:t>
                </a:r>
                <a:r>
                  <a:rPr lang="en-US" sz="1800" dirty="0"/>
                  <a:t>(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 - k)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ru-RU" sz="1800" dirty="0"/>
                  <a:t>= 4a(x - h).</a:t>
                </a:r>
                <a:endParaRPr lang="en-US" sz="1800" dirty="0"/>
              </a:p>
              <a:p>
                <a:r>
                  <a:rPr lang="en-US" sz="1800" dirty="0"/>
                  <a:t>	</a:t>
                </a:r>
                <a:r>
                  <a:rPr lang="ru-RU" sz="1800" dirty="0"/>
                  <a:t> Сравнивая коэффициенты, мы видим, что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, h = -2, k = 2.</a:t>
                </a:r>
                <a:endParaRPr lang="en-US" sz="1800" dirty="0"/>
              </a:p>
              <a:p>
                <a:r>
                  <a:rPr lang="en-US" sz="1800" dirty="0"/>
                  <a:t>	</a:t>
                </a:r>
                <a:r>
                  <a:rPr lang="ru-RU" sz="1800" dirty="0"/>
                  <a:t> Теперь мы можем нарисовать кривую, используя полученные значения:</a:t>
                </a:r>
                <a:endParaRPr lang="en-US" sz="18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3475289A-41BD-EBB3-8EFF-2199AFAC3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574" t="-1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006F1D-7CA8-C344-F8A0-6C8EE5D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FB44CA-4DF3-5E5A-8C5A-CB2E7BFA1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65" y="4655126"/>
            <a:ext cx="2975958" cy="16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9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2A4453D-AD8A-DF7E-8791-671F8290F81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dirty="0"/>
                  <a:t>Составить уравнение линии, расстояние каждой точки которой от точки A(3;0) вдвое меньше расстояния от точки B(6;0).</a:t>
                </a:r>
              </a:p>
              <a:p>
                <a:r>
                  <a:rPr lang="ru-RU" sz="1800" dirty="0"/>
                  <a:t>	Решение:</a:t>
                </a:r>
              </a:p>
              <a:p>
                <a:r>
                  <a:rPr lang="ru-RU" sz="1800" dirty="0"/>
                  <a:t>	Пусть точка P(x, y) лежит на искомой линии. Расстояние от точки P до точки A(3;0) равно расстоянию от точки P до точки B(6;0), умноженному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800" b="0" dirty="0"/>
              </a:p>
              <a:p>
                <a:r>
                  <a:rPr lang="ru-RU" sz="1800" dirty="0"/>
                  <a:t>	 Используем формулу расстояния между двумя точками в координатной форме:</a:t>
                </a:r>
              </a:p>
              <a:p>
                <a:r>
                  <a:rPr lang="ru-RU" sz="1800" dirty="0"/>
                  <a:t>	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1800" dirty="0"/>
                              <m:t>x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ru-RU" sz="1800" b="0" i="0" kern="100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800" baseline="300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  <m:r>
                      <a:rPr lang="ru-RU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1800" dirty="0"/>
                              <m:t>x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ru-RU" sz="1800" b="0" i="0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18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1800" baseline="300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ru-RU" sz="1800" dirty="0"/>
              </a:p>
              <a:p>
                <a:r>
                  <a:rPr lang="ru-RU" sz="1800" dirty="0"/>
                  <a:t>	 Возводим обе части уравнения в квадрат, чтобы избавиться от корней:</a:t>
                </a:r>
              </a:p>
              <a:p>
                <a:r>
                  <a:rPr lang="ru-RU" sz="1800" dirty="0"/>
                  <a:t>	</a:t>
                </a:r>
                <a:r>
                  <a:rPr lang="ru-RU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((</m:t>
                        </m:r>
                        <m:r>
                          <m:rPr>
                            <m:nor/>
                          </m:rPr>
                          <a:rPr lang="ru-RU" sz="1800" dirty="0"/>
                          <m:t>x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1800" kern="10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800" dirty="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800" baseline="30000" dirty="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1800" dirty="0"/>
                  <a:t>=</a:t>
                </a:r>
                <a:r>
                  <a:rPr lang="en-US" sz="1800" dirty="0"/>
                  <a:t> 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ru-RU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((</m:t>
                        </m:r>
                        <m:r>
                          <m:rPr>
                            <m:nor/>
                          </m:rPr>
                          <a:rPr lang="ru-RU" sz="1800" dirty="0"/>
                          <m:t>x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1800" kern="10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800" dirty="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800" baseline="30000" dirty="0"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  <a:p>
                <a:r>
                  <a:rPr lang="ru-RU" sz="1800" dirty="0"/>
                  <a:t>	Раскрываем скобки и сокращаем </a:t>
                </a: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и </a:t>
                </a: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члены:</a:t>
                </a:r>
              </a:p>
              <a:p>
                <a:r>
                  <a:rPr lang="ru-RU" sz="1800" dirty="0"/>
                  <a:t>	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</a:t>
                </a:r>
                <a:r>
                  <a:rPr lang="en-US" sz="1800" dirty="0"/>
                  <a:t>– 6x + 9 + 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/>
                  <a:t> (</a:t>
                </a: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800" dirty="0"/>
                  <a:t> </a:t>
                </a:r>
                <a:r>
                  <a:rPr lang="en-US" sz="1800" dirty="0"/>
                  <a:t>– 12x + 36 + </a:t>
                </a:r>
                <a:r>
                  <a:rPr lang="en-US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800" baseline="30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/>
                  <a:t>)</a:t>
                </a:r>
              </a:p>
              <a:p>
                <a:endParaRPr lang="ru-RU" sz="1800" dirty="0"/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2A4453D-AD8A-DF7E-8791-671F8290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574" t="-1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8F625D-E495-8B21-01CA-55965A2F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</p:spTree>
    <p:extLst>
      <p:ext uri="{BB962C8B-B14F-4D97-AF65-F5344CB8AC3E}">
        <p14:creationId xmlns:p14="http://schemas.microsoft.com/office/powerpoint/2010/main" val="414632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086504D-FA20-31A8-9E46-25FF1D932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	Упрощаем уравнение:</a:t>
            </a:r>
          </a:p>
          <a:p>
            <a:r>
              <a:rPr lang="ru-RU" dirty="0"/>
              <a:t>	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24</a:t>
            </a:r>
            <a:r>
              <a:rPr lang="en-US" sz="2400" dirty="0"/>
              <a:t>x + 36 +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4y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</a:t>
            </a:r>
            <a:r>
              <a:rPr lang="en-US" sz="2400" dirty="0"/>
              <a:t>=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</a:t>
            </a:r>
            <a:r>
              <a:rPr lang="en-US" sz="2400" dirty="0"/>
              <a:t>– 12x + 36 +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</a:t>
            </a:r>
            <a:endParaRPr lang="en-US" sz="2400" dirty="0"/>
          </a:p>
          <a:p>
            <a:r>
              <a:rPr lang="en-US" sz="2400" dirty="0"/>
              <a:t>	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3x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12x + 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3y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400" dirty="0"/>
              <a:t> </a:t>
            </a:r>
            <a:r>
              <a:rPr lang="en-US" sz="2400" dirty="0"/>
              <a:t>= 0 </a:t>
            </a:r>
          </a:p>
          <a:p>
            <a:r>
              <a:rPr lang="en-US" sz="2400" dirty="0"/>
              <a:t>	</a:t>
            </a:r>
            <a:r>
              <a:rPr lang="ru-RU" sz="2400" dirty="0"/>
              <a:t>Это уравнение представляет собой уравнение эллипса, так как коэффициенты при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2400" dirty="0"/>
              <a:t> и </a:t>
            </a:r>
            <a:r>
              <a:rPr lang="en-US" sz="2400" dirty="0">
                <a:cs typeface="Times New Roman" panose="02020603050405020304" pitchFamily="18" charset="0"/>
              </a:rPr>
              <a:t>y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одновременно не равны нулю и имеют одинаковый знак.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ru-RU" sz="2400" dirty="0"/>
              <a:t>Итак, уравнение искомой линии это 3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- 12x + 3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400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/>
              <a:t> = 0.</a:t>
            </a:r>
            <a:r>
              <a:rPr lang="en-US" sz="2400" dirty="0"/>
              <a:t>  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D34AB8E-DFD2-571E-F56D-F576D5EB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247F6D-985C-B837-CBC3-B2C36AB2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90" y="4515936"/>
            <a:ext cx="2502931" cy="17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BDB8691-03EF-0834-18C0-DE2E27DC0E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Найти расстояние от точки D(10;1:8) до плоскости, проходящей через три точки A(7;2;4), B(7;-1;-2), C(-5;-2;-1).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Решение:</a:t>
            </a:r>
          </a:p>
          <a:p>
            <a:r>
              <a:rPr lang="ru-RU" dirty="0"/>
              <a:t>	 Для нахождения расстояния от точки D(10;1.8) до плоскости, проходящей через точки A(7;2;4), B(7;-1;-2) и C(-5;-2;-1), мы можем использовать формулу для вычисления расстояния между точкой и плоскостью.</a:t>
            </a:r>
          </a:p>
          <a:p>
            <a:r>
              <a:rPr lang="ru-RU" dirty="0"/>
              <a:t>	 Пусть точка D (xᵢ, yᵢ, zᵢ) - произвольная точка на плоскости, а нормаль вектора плоскости n = (a, b, c). </a:t>
            </a:r>
          </a:p>
          <a:p>
            <a:r>
              <a:rPr lang="ru-RU" dirty="0"/>
              <a:t>	Тогда уравнение плоскости задается следующим образом: </a:t>
            </a:r>
            <a:r>
              <a:rPr lang="ru-RU" dirty="0" err="1"/>
              <a:t>ax</a:t>
            </a:r>
            <a:r>
              <a:rPr lang="ru-RU" dirty="0"/>
              <a:t> + </a:t>
            </a:r>
            <a:r>
              <a:rPr lang="ru-RU" dirty="0" err="1"/>
              <a:t>by</a:t>
            </a:r>
            <a:r>
              <a:rPr lang="ru-RU" dirty="0"/>
              <a:t> + </a:t>
            </a:r>
            <a:r>
              <a:rPr lang="ru-RU" dirty="0" err="1"/>
              <a:t>cz</a:t>
            </a:r>
            <a:r>
              <a:rPr lang="ru-RU" dirty="0"/>
              <a:t> + d = 0, где d - константа.</a:t>
            </a:r>
          </a:p>
          <a:p>
            <a:r>
              <a:rPr lang="ru-RU" dirty="0"/>
              <a:t>	 Нормальный вектор плоскости можно найти с помощью векторного произведения AB и AC.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9EF3B5-85CA-3FD4-CEF8-0BE62431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</p:spTree>
    <p:extLst>
      <p:ext uri="{BB962C8B-B14F-4D97-AF65-F5344CB8AC3E}">
        <p14:creationId xmlns:p14="http://schemas.microsoft.com/office/powerpoint/2010/main" val="8039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36FA688-4B27-39AA-0EBE-61FB61B98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dirty="0"/>
              <a:t>	 AB = B - A = (7, -1, -2) - (7, 2, 4) = (0, -3, -6)</a:t>
            </a:r>
          </a:p>
          <a:p>
            <a:r>
              <a:rPr lang="ru-RU" dirty="0"/>
              <a:t>	AC = C - A = (-5, -2, -1) - (7, 2, 4) = (-12, -4, -5)</a:t>
            </a:r>
          </a:p>
          <a:p>
            <a:r>
              <a:rPr lang="ru-RU" dirty="0"/>
              <a:t>	n = AB × AC = (0, -3, -6) × (-12, -4, -5)</a:t>
            </a:r>
          </a:p>
          <a:p>
            <a:r>
              <a:rPr lang="ru-RU" dirty="0"/>
              <a:t>	Вычислим векторное произведение:</a:t>
            </a:r>
          </a:p>
          <a:p>
            <a:r>
              <a:rPr lang="ru-RU" dirty="0"/>
              <a:t>	n = (18, 48, -36) - (-15, 36, -36) = (33, 12, 0)</a:t>
            </a:r>
          </a:p>
          <a:p>
            <a:r>
              <a:rPr lang="ru-RU" dirty="0"/>
              <a:t>Теперь у нас есть нормальный вектор плоскости, a = 33, b = 12 и c = 0.</a:t>
            </a:r>
          </a:p>
          <a:p>
            <a:r>
              <a:rPr lang="ru-RU" dirty="0"/>
              <a:t>	 Для нахождения d подставим координаты точки A в уравнение плоскости:</a:t>
            </a:r>
          </a:p>
          <a:p>
            <a:r>
              <a:rPr lang="ru-RU" dirty="0"/>
              <a:t>	33 * 7 + 12 * 2 + 0 * 4 + d = 0</a:t>
            </a:r>
          </a:p>
          <a:p>
            <a:r>
              <a:rPr lang="ru-RU" dirty="0"/>
              <a:t>	231 + 24 + d = 0;       d = -255</a:t>
            </a:r>
          </a:p>
          <a:p>
            <a:r>
              <a:rPr lang="ru-RU" dirty="0"/>
              <a:t>Таким образом, уравнение плоскости имеет вид: 33x + 12y - 255 = 0.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7CDCE0-093B-3BDD-DAEF-B96B4DEF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</p:spTree>
    <p:extLst>
      <p:ext uri="{BB962C8B-B14F-4D97-AF65-F5344CB8AC3E}">
        <p14:creationId xmlns:p14="http://schemas.microsoft.com/office/powerpoint/2010/main" val="103451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01A2B8E-94D8-8C9C-F6DC-7D09955D95D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	Теперь вычислим расстояние от точки D до плоскости:</a:t>
                </a:r>
              </a:p>
              <a:p>
                <a:r>
                  <a:rPr lang="ru-RU" dirty="0"/>
                  <a:t>	</a:t>
                </a:r>
                <a:r>
                  <a:rPr lang="en-US" dirty="0"/>
                  <a:t>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| 33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10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+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12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1,8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−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255|</m:t>
                        </m:r>
                        <m:r>
                          <m:rPr>
                            <m:nor/>
                          </m:rPr>
                          <a:rPr lang="ru-RU" sz="2000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2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0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33</m:t>
                                </m:r>
                              </m:e>
                              <m:sup>
                                <m:r>
                                  <a:rPr lang="en-US" sz="20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  <m:sup>
                                <m:r>
                                  <a:rPr lang="en-US" sz="20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| 33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∗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10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12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∗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1,8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255|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1089+144</m:t>
                            </m:r>
                          </m:e>
                        </m:rad>
                      </m:den>
                    </m:f>
                    <m:r>
                      <a:rPr lang="en-US" sz="24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|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−3,4</m:t>
                        </m:r>
                        <m:r>
                          <m:rPr>
                            <m:nor/>
                          </m:rPr>
                          <a:rPr lang="en-US" sz="2000" dirty="0"/>
                          <m:t>|</m:t>
                        </m:r>
                        <m:r>
                          <m:rPr>
                            <m:nor/>
                          </m:rPr>
                          <a:rPr lang="ru-RU" sz="2000" dirty="0"/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1233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 ≈ 0.273</a:t>
                </a:r>
              </a:p>
              <a:p>
                <a:r>
                  <a:rPr lang="en-US" dirty="0"/>
                  <a:t>	</a:t>
                </a:r>
                <a:r>
                  <a:rPr lang="ru-RU" dirty="0"/>
                  <a:t>Таким образом, расстояние от точки D(10;1.8) до плоскости, проходящей через точки A(7;2;4), B(7;-1;-2) и C(-5;-2;-1), равно приближенно 0.273.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01A2B8E-94D8-8C9C-F6DC-7D09955D9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65" t="-1475" r="-1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D0EB1F-FF16-025A-DE3E-8E45E73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</a:t>
            </a:r>
          </a:p>
        </p:txBody>
      </p:sp>
    </p:spTree>
    <p:extLst>
      <p:ext uri="{BB962C8B-B14F-4D97-AF65-F5344CB8AC3E}">
        <p14:creationId xmlns:p14="http://schemas.microsoft.com/office/powerpoint/2010/main" val="247212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0529C0B1-2762-B183-9091-EF403C9AA91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Составить уравнение плоскости, проходящей через точку A, перпендикулярно вектору BC и параметрическое уравнение медианы BD, если A(2;1;7), B(9;0;2), C(9;2;3).</a:t>
                </a:r>
              </a:p>
              <a:p>
                <a:r>
                  <a:rPr lang="ru-RU" dirty="0"/>
                  <a:t>	Решение:</a:t>
                </a:r>
              </a:p>
              <a:p>
                <a:r>
                  <a:rPr lang="ru-RU" dirty="0"/>
                  <a:t>	 Для составления уравнения плоскости, проходящей через точку A(2;1;7), перпендикулярной вектору BC(9-9; 0-2; 2-3) = (0; -2; -1) и параметрическому уравнению медианы BD, нам нужно найти нормальный вектор плоскости.</a:t>
                </a:r>
              </a:p>
              <a:p>
                <a:r>
                  <a:rPr lang="ru-RU" dirty="0"/>
                  <a:t>	Будем обозначать нормальный вектор плоскости как n = (a, b, c).</a:t>
                </a:r>
              </a:p>
              <a:p>
                <a:r>
                  <a:rPr lang="ru-RU" dirty="0"/>
                  <a:t>	a, b, c можно найти используя векторное произведение векторов BC и BD (параметрическое уравнение медианы):</a:t>
                </a:r>
              </a:p>
              <a:p>
                <a:r>
                  <a:rPr lang="ru-RU" dirty="0"/>
                  <a:t>	BC = (0; -2; -1)</a:t>
                </a:r>
              </a:p>
              <a:p>
                <a:r>
                  <a:rPr lang="ru-RU" dirty="0"/>
                  <a:t>	BD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(B + D) - B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0529C0B1-2762-B183-9091-EF403C9AA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65" t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85C08DB-7DCD-9BAB-A8B0-327F3FD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</p:spTree>
    <p:extLst>
      <p:ext uri="{BB962C8B-B14F-4D97-AF65-F5344CB8AC3E}">
        <p14:creationId xmlns:p14="http://schemas.microsoft.com/office/powerpoint/2010/main" val="300244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C1604B15-2A2B-9B4D-BC64-2B40DD5CC23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	 Найдем точку D, используя параметрическое уравнение медианы. Так как D - середина отрезка BC, то:</a:t>
                </a:r>
              </a:p>
              <a:p>
                <a:r>
                  <a:rPr lang="ru-RU" dirty="0"/>
                  <a:t>	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(9 + 9);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(0 + 2);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(2 + 3)) = (9; 1; 2.5)</a:t>
                </a:r>
              </a:p>
              <a:p>
                <a:r>
                  <a:rPr lang="ru-RU" dirty="0"/>
                  <a:t>Тогда:</a:t>
                </a:r>
              </a:p>
              <a:p>
                <a:r>
                  <a:rPr lang="ru-RU" dirty="0"/>
                  <a:t>	BD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(9; 1; 2.5) - (9; 0; 2) = (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- 9,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- 0,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- 2) = (-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,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dirty="0"/>
                  <a:t> )</a:t>
                </a:r>
              </a:p>
              <a:p>
                <a:r>
                  <a:rPr lang="ru-RU" dirty="0"/>
                  <a:t>	Теперь найдем векторное произведение BC и BD:</a:t>
                </a:r>
              </a:p>
              <a:p>
                <a:r>
                  <a:rPr lang="ru-RU" dirty="0"/>
                  <a:t>	 n = BC × BD = </a:t>
                </a:r>
              </a:p>
              <a:p>
                <a:r>
                  <a:rPr lang="ru-RU" dirty="0"/>
                  <a:t>| i   j    k    |</a:t>
                </a:r>
              </a:p>
              <a:p>
                <a:r>
                  <a:rPr lang="ru-RU" dirty="0"/>
                  <a:t>| 0 -2  -1   |</a:t>
                </a:r>
              </a:p>
              <a:p>
                <a:r>
                  <a:rPr lang="ru-RU" dirty="0"/>
                  <a:t>|-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dirty="0"/>
                  <a:t>  |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/>
                  <a:t>  -1)</a:t>
                </a:r>
              </a:p>
              <a:p>
                <a:r>
                  <a:rPr lang="ru-RU" dirty="0"/>
                  <a:t>	Таким образом, нормальный вектор плоскости n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/>
                  <a:t>  -1).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C1604B15-2A2B-9B4D-BC64-2B40DD5CC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2011" r="-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E29B55C-0307-3D10-3488-2322CD04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</p:spTree>
    <p:extLst>
      <p:ext uri="{BB962C8B-B14F-4D97-AF65-F5344CB8AC3E}">
        <p14:creationId xmlns:p14="http://schemas.microsoft.com/office/powerpoint/2010/main" val="236676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D3B5E-9456-C8A4-07A4-95C3DB98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3998"/>
            <a:ext cx="9099176" cy="703045"/>
          </a:xfrm>
        </p:spPr>
        <p:txBody>
          <a:bodyPr>
            <a:normAutofit/>
          </a:bodyPr>
          <a:lstStyle/>
          <a:p>
            <a:r>
              <a:rPr lang="ru-RU" dirty="0"/>
              <a:t>Титульный 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EF9A1-78B4-FD4E-6902-56D70310F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Название дисциплины</a:t>
            </a:r>
            <a:r>
              <a:rPr lang="en-US" sz="2800" dirty="0"/>
              <a:t>:</a:t>
            </a:r>
            <a:r>
              <a:rPr lang="ru-RU" sz="2800" dirty="0"/>
              <a:t> Линейная алгебра</a:t>
            </a:r>
          </a:p>
          <a:p>
            <a:r>
              <a:rPr lang="ru-RU" sz="2800" dirty="0"/>
              <a:t>Учебный год</a:t>
            </a:r>
            <a:r>
              <a:rPr lang="en-US" sz="2800" dirty="0"/>
              <a:t>:</a:t>
            </a:r>
            <a:r>
              <a:rPr lang="ru-RU" sz="2800" dirty="0"/>
              <a:t> 2023-2024г.г.</a:t>
            </a:r>
          </a:p>
          <a:p>
            <a:r>
              <a:rPr lang="ru-RU" sz="2800" dirty="0"/>
              <a:t>Тема доклада</a:t>
            </a:r>
            <a:r>
              <a:rPr lang="en-US" sz="2800" dirty="0"/>
              <a:t>:</a:t>
            </a:r>
            <a:r>
              <a:rPr lang="ru-RU" sz="2800" dirty="0"/>
              <a:t> «Аналитическая геометрия»</a:t>
            </a:r>
          </a:p>
          <a:p>
            <a:r>
              <a:rPr lang="ru-RU" sz="2800" dirty="0"/>
              <a:t>Номер варианта</a:t>
            </a:r>
            <a:r>
              <a:rPr lang="en-US" sz="2800" dirty="0"/>
              <a:t>:</a:t>
            </a:r>
            <a:r>
              <a:rPr lang="ru-RU" sz="2800" dirty="0"/>
              <a:t> 14</a:t>
            </a:r>
          </a:p>
          <a:p>
            <a:r>
              <a:rPr lang="ru-RU" sz="2800" dirty="0"/>
              <a:t>Участники команды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	</a:t>
            </a:r>
            <a:r>
              <a:rPr lang="ru-RU" sz="2800" dirty="0" err="1"/>
              <a:t>Афзалбек</a:t>
            </a:r>
            <a:r>
              <a:rPr lang="ru-RU" sz="2800" dirty="0"/>
              <a:t> </a:t>
            </a:r>
            <a:r>
              <a:rPr lang="ru-RU" sz="2800" dirty="0" err="1"/>
              <a:t>Охунов</a:t>
            </a:r>
            <a:r>
              <a:rPr lang="en-US" sz="2800" dirty="0"/>
              <a:t>, P3123, s409291</a:t>
            </a:r>
            <a:r>
              <a:rPr lang="ru-RU" sz="2800" dirty="0"/>
              <a:t> Номер потока: 13.1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ru-RU" sz="2800" dirty="0" err="1"/>
              <a:t>Муродзода</a:t>
            </a:r>
            <a:r>
              <a:rPr lang="ru-RU" sz="2800" dirty="0"/>
              <a:t> </a:t>
            </a:r>
            <a:r>
              <a:rPr lang="ru-RU" sz="2800" dirty="0" err="1"/>
              <a:t>Мехрон</a:t>
            </a:r>
            <a:r>
              <a:rPr lang="ru-RU" sz="2800" dirty="0"/>
              <a:t>, </a:t>
            </a:r>
            <a:r>
              <a:rPr lang="en-US" sz="2800" dirty="0"/>
              <a:t>P3123</a:t>
            </a:r>
            <a:r>
              <a:rPr lang="ru-RU" sz="2800" dirty="0"/>
              <a:t>, </a:t>
            </a:r>
            <a:r>
              <a:rPr lang="en-US" sz="2800" dirty="0"/>
              <a:t>s409</a:t>
            </a:r>
            <a:r>
              <a:rPr lang="ru-RU" sz="2800" dirty="0"/>
              <a:t>195 Номер потока: 13.1</a:t>
            </a:r>
            <a:endParaRPr lang="en-US" sz="2800" dirty="0"/>
          </a:p>
          <a:p>
            <a:r>
              <a:rPr lang="ru-RU" sz="2800" dirty="0"/>
              <a:t>	Гафурова Фарангиз</a:t>
            </a:r>
            <a:r>
              <a:rPr lang="en-US" sz="2800" dirty="0"/>
              <a:t>, P312</a:t>
            </a:r>
            <a:r>
              <a:rPr lang="ru-RU" sz="2800" dirty="0"/>
              <a:t>0</a:t>
            </a:r>
            <a:r>
              <a:rPr lang="en-US" sz="2800" dirty="0"/>
              <a:t>, s409195 </a:t>
            </a:r>
            <a:r>
              <a:rPr lang="ru-RU" sz="2800" dirty="0"/>
              <a:t>Номер потока:</a:t>
            </a:r>
            <a:r>
              <a:rPr lang="en-US" sz="2800" dirty="0"/>
              <a:t>10.2</a:t>
            </a:r>
            <a:endParaRPr lang="ru-RU" sz="2800" dirty="0"/>
          </a:p>
          <a:p>
            <a:r>
              <a:rPr lang="ru-RU" sz="2800" dirty="0"/>
              <a:t>Преподаватель: </a:t>
            </a:r>
            <a:r>
              <a:rPr lang="ru-RU" sz="2800" dirty="0" err="1"/>
              <a:t>Блейхер</a:t>
            </a:r>
            <a:r>
              <a:rPr lang="ru-RU" sz="2800" dirty="0"/>
              <a:t> Оксана Владимировна</a:t>
            </a:r>
          </a:p>
          <a:p>
            <a:r>
              <a:rPr lang="ru-RU" sz="2800" dirty="0"/>
              <a:t>Дата доклада</a:t>
            </a:r>
            <a:r>
              <a:rPr lang="en-US" sz="2800" dirty="0"/>
              <a:t>: </a:t>
            </a:r>
            <a:r>
              <a:rPr lang="ru-RU" sz="2800" dirty="0"/>
              <a:t>20.10.2023</a:t>
            </a:r>
          </a:p>
        </p:txBody>
      </p:sp>
    </p:spTree>
    <p:extLst>
      <p:ext uri="{BB962C8B-B14F-4D97-AF65-F5344CB8AC3E}">
        <p14:creationId xmlns:p14="http://schemas.microsoft.com/office/powerpoint/2010/main" val="428753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B0A3B27-5164-53FB-4CFC-240C184C2F8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	Теперь нам нужно найти d - последнюю компоненту уравнения плоскости. Для этого воспользуемся точкой A(2;1;7) и найденным нормальным вектором:</a:t>
                </a:r>
              </a:p>
              <a:p>
                <a:r>
                  <a:rPr lang="ru-RU" dirty="0"/>
                  <a:t>	2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) + 1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) - 7  (-1) + d = 0</a:t>
                </a:r>
              </a:p>
              <a:p>
                <a:r>
                  <a:rPr lang="ru-RU" dirty="0"/>
                  <a:t>	1 + 1 + 7 + d = 0;   d = -9</a:t>
                </a:r>
              </a:p>
              <a:p>
                <a:r>
                  <a:rPr lang="ru-RU" dirty="0"/>
                  <a:t>	Таким образом, уравнение искомой плоскости имеет вид:</a:t>
                </a:r>
              </a:p>
              <a:p>
                <a:r>
                  <a:rPr lang="ru-RU" dirty="0"/>
                  <a:t>	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x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y - z - 9 = 0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B0A3B27-5164-53FB-4CFC-240C184C2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65" t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52DB896-5666-D987-9675-B6872931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</a:t>
            </a:r>
          </a:p>
        </p:txBody>
      </p:sp>
    </p:spTree>
    <p:extLst>
      <p:ext uri="{BB962C8B-B14F-4D97-AF65-F5344CB8AC3E}">
        <p14:creationId xmlns:p14="http://schemas.microsoft.com/office/powerpoint/2010/main" val="240771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AECD4DE-0D71-B953-F044-288F7A614F0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Найти точку пересечения и угол между прямой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плоскостью </a:t>
                </a:r>
                <a:r>
                  <a:rPr lang="pl-PL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3x + 4y + 7z - 16 = 0.</a:t>
                </a:r>
                <a:endParaRPr lang="ru-RU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Решение:</a:t>
                </a:r>
              </a:p>
              <a:p>
                <a:r>
                  <a:rPr lang="ru-RU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Для начала найдем точку пересечения прямой и плоскости. Для этого заменим значения x, y и z в уравнении прямой на соответствующие значения и подставим их в уравнение плоскости. Получим систему уравнений:</a:t>
                </a:r>
                <a:br>
                  <a:rPr lang="ru-RU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ru-RU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+4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−16=0</m:t>
                            </m:r>
                          </m:e>
                          <m:e>
                            <m:f>
                              <m:fPr>
                                <m:ctrlPr>
                                  <a:rPr lang="ru-RU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num>
                              <m:den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ru-RU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+3</m:t>
                                </m:r>
                              </m:num>
                              <m:den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 уравнения (2) найдем x: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s-E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3(x - 3) = 2(y + 1)</a:t>
                </a:r>
              </a:p>
              <a:p>
                <a:r>
                  <a:rPr lang="es-E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3x - 9 = 2y + 2</a:t>
                </a:r>
              </a:p>
              <a:p>
                <a:r>
                  <a:rPr lang="es-E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 3x - 2y = 11</a:t>
                </a:r>
                <a:r>
                  <a:rPr lang="ru-RU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(3)</a:t>
                </a:r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AECD4DE-0D71-B953-F044-288F7A614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65" t="-938" r="-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29166D8-5F19-72CF-88E2-F0592510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</p:spTree>
    <p:extLst>
      <p:ext uri="{BB962C8B-B14F-4D97-AF65-F5344CB8AC3E}">
        <p14:creationId xmlns:p14="http://schemas.microsoft.com/office/powerpoint/2010/main" val="372439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66EE9C8-21F5-F929-EC3E-90B400DE05C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	 Затем найдем </a:t>
                </a:r>
                <a:r>
                  <a:rPr lang="en-US" dirty="0"/>
                  <a:t>y: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	</a:t>
                </a:r>
                <a:r>
                  <a:rPr lang="es-ES" dirty="0"/>
                  <a:t> 3(x - 3) = 2(y + 1)</a:t>
                </a:r>
              </a:p>
              <a:p>
                <a:r>
                  <a:rPr lang="ru-RU" dirty="0"/>
                  <a:t>	 </a:t>
                </a:r>
                <a:r>
                  <a:rPr lang="es-ES" dirty="0"/>
                  <a:t>3x - 9 = 2y + 2</a:t>
                </a:r>
              </a:p>
              <a:p>
                <a:r>
                  <a:rPr lang="ru-RU" dirty="0"/>
                  <a:t>	 </a:t>
                </a:r>
                <a:r>
                  <a:rPr lang="es-ES" dirty="0"/>
                  <a:t>3x - 2y = 11</a:t>
                </a:r>
                <a:r>
                  <a:rPr lang="ru-RU" dirty="0"/>
                  <a:t>           (3)</a:t>
                </a:r>
              </a:p>
              <a:p>
                <a:r>
                  <a:rPr lang="ru-RU" dirty="0"/>
                  <a:t>	 Подставим это значение y в уравнение (3) и найдем </a:t>
                </a:r>
                <a:r>
                  <a:rPr lang="en-US" dirty="0"/>
                  <a:t>x</a:t>
                </a:r>
                <a:r>
                  <a:rPr lang="ru-RU" dirty="0"/>
                  <a:t>:</a:t>
                </a:r>
              </a:p>
              <a:p>
                <a:r>
                  <a:rPr lang="ru-RU" dirty="0"/>
                  <a:t>	3x – 2 * 11 = 11</a:t>
                </a:r>
              </a:p>
              <a:p>
                <a:r>
                  <a:rPr lang="ru-RU" dirty="0"/>
                  <a:t>	3x - 22 = 11</a:t>
                </a:r>
              </a:p>
              <a:p>
                <a:r>
                  <a:rPr lang="ru-RU" dirty="0"/>
                  <a:t>	3x = 33;  x = 11</a:t>
                </a:r>
              </a:p>
              <a:p>
                <a:r>
                  <a:rPr lang="ru-RU" dirty="0"/>
                  <a:t>	 Теперь найдем </a:t>
                </a:r>
                <a:r>
                  <a:rPr lang="en-US" dirty="0"/>
                  <a:t>z: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u-RU" sz="24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  <a:p>
                <a:r>
                  <a:rPr lang="ru-RU" dirty="0"/>
                  <a:t>	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666EE9C8-21F5-F929-EC3E-90B400DE0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CCBAC9A-155F-8F9D-B39C-71D9667E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</p:spTree>
    <p:extLst>
      <p:ext uri="{BB962C8B-B14F-4D97-AF65-F5344CB8AC3E}">
        <p14:creationId xmlns:p14="http://schemas.microsoft.com/office/powerpoint/2010/main" val="13580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1CE59BC-8ADD-CF93-53BC-B048D29B25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	</a:t>
                </a:r>
                <a:r>
                  <a:rPr lang="pl-PL" sz="2000" dirty="0"/>
                  <a:t> 11 - 3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2000" dirty="0"/>
              </a:p>
              <a:p>
                <a:r>
                  <a:rPr lang="ru-RU" sz="2000" dirty="0"/>
                  <a:t>	</a:t>
                </a:r>
                <a:r>
                  <a:rPr lang="pl-PL" sz="2000" dirty="0"/>
                  <a:t>8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2000" dirty="0"/>
              </a:p>
              <a:p>
                <a:r>
                  <a:rPr lang="ru-RU" sz="2000" dirty="0"/>
                  <a:t>	</a:t>
                </a:r>
                <a:r>
                  <a:rPr lang="pl-PL" sz="2000" dirty="0"/>
                  <a:t>16 = z + 3</a:t>
                </a:r>
                <a:r>
                  <a:rPr lang="ru-RU" sz="2000" dirty="0"/>
                  <a:t>;   </a:t>
                </a:r>
                <a:r>
                  <a:rPr lang="pl-PL" sz="2000" dirty="0"/>
                  <a:t>z = 13 </a:t>
                </a:r>
                <a:endParaRPr lang="ru-RU" sz="2000" dirty="0"/>
              </a:p>
              <a:p>
                <a:r>
                  <a:rPr lang="ru-RU" sz="2000" dirty="0"/>
                  <a:t>Таким образом, точка пересечения прямой и плоскости равна (11, -1, 13). </a:t>
                </a:r>
              </a:p>
              <a:p>
                <a:r>
                  <a:rPr lang="ru-RU" sz="2000" dirty="0"/>
                  <a:t>	 Чтобы найти угол между прямой и плоскостью, воспользуемся формулой для косинуса угла между векторами: </a:t>
                </a:r>
              </a:p>
              <a:p>
                <a:r>
                  <a:rPr lang="ru-RU" sz="2000" dirty="0"/>
                  <a:t>				</a:t>
                </a:r>
                <a:r>
                  <a:rPr lang="ru-R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ru-RU" sz="20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и </m:t>
                    </m:r>
                    <m:sSub>
                      <m:sSub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векторы, представляющие направление прямой и плоскости и прямой соответственно,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и </m:t>
                    </m:r>
                    <m:d>
                      <m:dPr>
                        <m:begChr m:val="|"/>
                        <m:endChr m:val="|"/>
                        <m:ctrlPr>
                          <a:rPr lang="ru-RU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0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длины этих векторов.</a:t>
                </a:r>
              </a:p>
              <a:p>
                <a:r>
                  <a:rPr lang="ru-RU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 Нормальный вектор плоскости равен (3, 4, 7), а направляющий вектор прямой можно найти из коэффициентов в уравнении прямой, они равны (2, -3, 2).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	</a:t>
                </a: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1CE59BC-8ADD-CF93-53BC-B048D29B2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804" r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8AB653B-9DC1-FAB7-8670-D246900E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</p:spTree>
    <p:extLst>
      <p:ext uri="{BB962C8B-B14F-4D97-AF65-F5344CB8AC3E}">
        <p14:creationId xmlns:p14="http://schemas.microsoft.com/office/powerpoint/2010/main" val="96920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18A6F59B-2741-1F75-7BCE-4D1C1D489A4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	 Подставим значения в формулу:</a:t>
                </a:r>
              </a:p>
              <a:p>
                <a:r>
                  <a:rPr lang="ru-RU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sz="24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4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  4,   7</m:t>
                            </m:r>
                          </m:e>
                        </m:d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∗(2, −3,   2)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ru-R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RU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   4,   7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ru-R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(2, −3,   2)</m:t>
                            </m:r>
                          </m:e>
                        </m:d>
                      </m:den>
                    </m:f>
                  </m:oMath>
                </a14:m>
                <a:endParaRPr lang="en-US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6−12+14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(−3)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986</m:t>
                            </m:r>
                          </m:e>
                        </m:rad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ru-RU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400" b="0" i="0" dirty="0">
                    <a:latin typeface="Cambria Math" panose="02040503050406030204" pitchFamily="18" charset="0"/>
                  </a:rPr>
                  <a:t> 0.514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	</a:t>
                </a:r>
                <a:r>
                  <a:rPr lang="ru-RU" sz="2400" dirty="0">
                    <a:latin typeface="Cambria Math" panose="02040503050406030204" pitchFamily="18" charset="0"/>
                  </a:rPr>
                  <a:t> Угол </a:t>
                </a:r>
                <a14:m>
                  <m:oMath xmlns:m="http://schemas.openxmlformats.org/officeDocument/2006/math">
                    <m:r>
                      <a:rPr lang="en-US" sz="24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между прямой и плоскостью можно найти, используя обратную функцию косинуса:</a:t>
                </a: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r>
                  <a:rPr lang="en-US" sz="24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arccos</a:t>
                </a:r>
                <a:r>
                  <a:rPr lang="en-US" sz="24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(0.514);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59.49°</a:t>
                </a:r>
              </a:p>
              <a:p>
                <a:r>
                  <a:rPr lang="ru-RU" sz="24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Таким образом, точка пересечения прямой и плоскости равна (11, -1, 13), а угол между ними примерно 59.49</a:t>
                </a:r>
                <a:r>
                  <a:rPr lang="en-US" sz="2400" dirty="0">
                    <a:latin typeface="Cambria Math" panose="02040503050406030204" pitchFamily="18" charset="0"/>
                  </a:rPr>
                  <a:t>°</a:t>
                </a:r>
                <a:r>
                  <a:rPr lang="ru-RU" sz="24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4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18A6F59B-2741-1F75-7BCE-4D1C1D489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20" t="-1475" r="-1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8CD828-5228-68DD-AF4E-432236BE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6</a:t>
            </a:r>
          </a:p>
        </p:txBody>
      </p:sp>
    </p:spTree>
    <p:extLst>
      <p:ext uri="{BB962C8B-B14F-4D97-AF65-F5344CB8AC3E}">
        <p14:creationId xmlns:p14="http://schemas.microsoft.com/office/powerpoint/2010/main" val="266065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0E78DF9-606C-6976-B463-E106054EB3B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Найти расстояние от точки </a:t>
                </a:r>
                <a:r>
                  <a:rPr lang="en-US" dirty="0"/>
                  <a:t>A(4; 3; 0) </a:t>
                </a:r>
                <a:r>
                  <a:rPr lang="ru-RU" dirty="0"/>
                  <a:t>до прямой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+4=0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−3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+2=0</m:t>
                            </m:r>
                          </m:e>
                        </m:eqArr>
                      </m:e>
                    </m:d>
                  </m:oMath>
                </a14:m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	</a:t>
                </a:r>
                <a:r>
                  <a:rPr lang="ru-RU" dirty="0"/>
                  <a:t>Решение:</a:t>
                </a:r>
              </a:p>
              <a:p>
                <a:r>
                  <a:rPr lang="ru-RU" dirty="0"/>
                  <a:t>	 Для начала найдем направляющий вектор прямой. Для этого возьмем коэффициенты перед переменными x, y и z в одном из уравнений прямой. Например, возьмем первое уравнение:</a:t>
                </a:r>
              </a:p>
              <a:p>
                <a:r>
                  <a:rPr lang="ru-RU" dirty="0"/>
                  <a:t>	 5x + y + 2z + 4 = 0</a:t>
                </a:r>
              </a:p>
              <a:p>
                <a:r>
                  <a:rPr lang="ru-RU" dirty="0"/>
                  <a:t>Направляющий вектор будет равен (5, 1, 2).</a:t>
                </a:r>
              </a:p>
              <a:p>
                <a:r>
                  <a:rPr lang="ru-RU" dirty="0"/>
                  <a:t>	Теперь найдем вектор, идущий от точки A до произвольной точки на прямой. Пусть B(x, y, z) - произвольная точка на прямой.</a:t>
                </a:r>
              </a:p>
              <a:p>
                <a:r>
                  <a:rPr lang="ru-RU" dirty="0"/>
                  <a:t>	 Вектор AB будет равен (x - 4, y - 3, z).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0E78DF9-606C-6976-B463-E106054E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B9E56A-8518-9F9C-C92A-E55F3666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</p:spTree>
    <p:extLst>
      <p:ext uri="{BB962C8B-B14F-4D97-AF65-F5344CB8AC3E}">
        <p14:creationId xmlns:p14="http://schemas.microsoft.com/office/powerpoint/2010/main" val="128308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34130BE-7A2B-C187-E1A1-F8C9C887325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	</a:t>
                </a:r>
                <a:r>
                  <a:rPr lang="ru-RU" sz="2000" dirty="0"/>
                  <a:t>Так как вектор AB </a:t>
                </a:r>
                <a:r>
                  <a:rPr lang="ru-RU" sz="2000" dirty="0" err="1"/>
                  <a:t>коллинеарен</a:t>
                </a:r>
                <a:r>
                  <a:rPr lang="ru-RU" sz="2000" dirty="0"/>
                  <a:t> направляющему вектору прямой, их координаты будут пропорциональны. То есть, можно записать:</a:t>
                </a:r>
              </a:p>
              <a:p>
                <a:r>
                  <a:rPr lang="ru-RU" sz="2000" dirty="0"/>
                  <a:t>		</a:t>
                </a:r>
                <a:r>
                  <a:rPr lang="ru-RU" sz="20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num>
                      <m:den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num>
                      <m:den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000" dirty="0"/>
              </a:p>
              <a:p>
                <a:r>
                  <a:rPr lang="ru-RU" sz="2000" dirty="0"/>
                  <a:t>	Отсюда можно выразить x, y и z через параметр t:</a:t>
                </a:r>
              </a:p>
              <a:p>
                <a:r>
                  <a:rPr lang="ru-RU" sz="2000" dirty="0"/>
                  <a:t>	x = 4 + 5t;  y = 3 + t;  z = 2t</a:t>
                </a:r>
              </a:p>
              <a:p>
                <a:r>
                  <a:rPr lang="ru-RU" sz="2000" dirty="0"/>
                  <a:t>	 Теперь найдем расстояние от точки A до прямой. Для этого найдем вектор, идущий от точки A до произвольной точки на прямой, и найдем его длину.</a:t>
                </a:r>
              </a:p>
              <a:p>
                <a:r>
                  <a:rPr lang="ru-RU" sz="2000" dirty="0"/>
                  <a:t>	Вектор AB будет равен (x - 4, y - 3, z) = (4 + 5t - 4, 3 + t - 3, 2t) = (5t, t, 2t).</a:t>
                </a:r>
              </a:p>
              <a:p>
                <a:r>
                  <a:rPr lang="ru-RU" sz="2000" dirty="0"/>
                  <a:t>Длина вектора AB будет равна: </a:t>
                </a:r>
                <a:r>
                  <a:rPr lang="en-US" sz="2000" dirty="0"/>
                  <a:t>||AB||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(5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sz="2000" dirty="0"/>
                  <a:t> * |t|.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D34130BE-7A2B-C187-E1A1-F8C9C8873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1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21257D-AD9B-D900-8893-C12C445B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</p:spTree>
    <p:extLst>
      <p:ext uri="{BB962C8B-B14F-4D97-AF65-F5344CB8AC3E}">
        <p14:creationId xmlns:p14="http://schemas.microsoft.com/office/powerpoint/2010/main" val="360381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8981795-C870-9AA3-BE87-28A4693BF9F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	 </a:t>
                </a:r>
                <a:r>
                  <a:rPr lang="ru-RU" sz="2000" dirty="0"/>
                  <a:t>Таким образом, расстояние d от точки A до прямой будет минимальным, когда |t| минимально, то есть t = 0.</a:t>
                </a:r>
              </a:p>
              <a:p>
                <a:r>
                  <a:rPr lang="ru-RU" sz="2000" dirty="0"/>
                  <a:t>	Тогда расстояние d будет равно:</a:t>
                </a:r>
              </a:p>
              <a:p>
                <a:r>
                  <a:rPr lang="ru-RU" sz="2000" dirty="0"/>
                  <a:t>	 </a:t>
                </a:r>
                <a:r>
                  <a:rPr lang="en-US" sz="2000" dirty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sz="2000" dirty="0"/>
                  <a:t> * |t|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sz="2000" dirty="0"/>
                  <a:t> * |0| = 0.</a:t>
                </a:r>
              </a:p>
              <a:p>
                <a:r>
                  <a:rPr lang="ru-RU" sz="2000" dirty="0"/>
                  <a:t>И из всего вышенаписанного выходит что, расстояние от точки A(4, 3, 0) до прямой, заданной уравнениями 5x + y + 2z + 4 = 0 и x - y - 3z + 2 = 0, равно 0.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E8981795-C870-9AA3-BE87-28A4693BF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1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216152-B49D-7E54-31DB-5C7ECEE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7</a:t>
            </a:r>
          </a:p>
        </p:txBody>
      </p:sp>
    </p:spTree>
    <p:extLst>
      <p:ext uri="{BB962C8B-B14F-4D97-AF65-F5344CB8AC3E}">
        <p14:creationId xmlns:p14="http://schemas.microsoft.com/office/powerpoint/2010/main" val="333270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0FE1098-70FA-60F6-5372-89C462FA2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1B5C44-1AC0-1600-1804-54472507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0" y="1055"/>
            <a:ext cx="12280490" cy="69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2BEA39AC-0C16-00A4-A7D1-16251640B1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r>
              <a:rPr lang="en-US" dirty="0"/>
              <a:t>:</a:t>
            </a:r>
          </a:p>
          <a:p>
            <a:r>
              <a:rPr lang="ru-RU" dirty="0"/>
              <a:t>Даны вершины А(-3;-2), В(-1;3), С(6;-2) треугольника АВС. Найти:</a:t>
            </a:r>
          </a:p>
          <a:p>
            <a:r>
              <a:rPr lang="ru-RU" dirty="0"/>
              <a:t> - длину и уравнение стороны ВС;</a:t>
            </a:r>
          </a:p>
          <a:p>
            <a:r>
              <a:rPr lang="ru-RU" dirty="0"/>
              <a:t> - длину и уравнение высоты АК;</a:t>
            </a:r>
          </a:p>
          <a:p>
            <a:r>
              <a:rPr lang="ru-RU" dirty="0"/>
              <a:t> - длину и уравнение медианы СМ;</a:t>
            </a:r>
          </a:p>
          <a:p>
            <a:r>
              <a:rPr lang="ru-RU" dirty="0"/>
              <a:t> - угол В;</a:t>
            </a:r>
          </a:p>
          <a:p>
            <a:r>
              <a:rPr lang="ru-RU" dirty="0"/>
              <a:t> - площадь треугольника АВС;</a:t>
            </a:r>
          </a:p>
          <a:p>
            <a:r>
              <a:rPr lang="ru-RU" dirty="0"/>
              <a:t> - координаты точек F, F₂, делящих отрезок АВ на три равные части;</a:t>
            </a:r>
          </a:p>
          <a:p>
            <a:r>
              <a:rPr lang="ru-RU" dirty="0"/>
              <a:t> - сделать чертеж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396265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1. </a:t>
                </a:r>
                <a:r>
                  <a:rPr lang="ru-RU" sz="2000" dirty="0"/>
                  <a:t>Длина и уравнение стороны </a:t>
                </a:r>
                <a:r>
                  <a:rPr lang="en-US" sz="2000" dirty="0"/>
                  <a:t>BC</a:t>
                </a:r>
              </a:p>
              <a:p>
                <a:r>
                  <a:rPr lang="en-US" sz="2000" dirty="0"/>
                  <a:t> </a:t>
                </a:r>
                <a:r>
                  <a:rPr lang="ru-RU" sz="2000" dirty="0"/>
                  <a:t>Для измерения расстояния между двумя точками в пространстве, можно использовать формулу расстояния, основанную на разности координат этих точек. Для двумерного пространства формула выглядит следующим образом:</a:t>
                </a:r>
              </a:p>
              <a:p>
                <a:r>
                  <a:rPr lang="ru-RU" sz="2000" dirty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20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ru-RU" sz="2000" dirty="0"/>
                              <m:t>₂</m:t>
                            </m:r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ru-RU" sz="2000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ru-RU" sz="2000" dirty="0"/>
                              <m:t>₁</m:t>
                            </m:r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ru-RU" sz="2000" dirty="0"/>
                          <m:t>y</m:t>
                        </m:r>
                        <m:r>
                          <m:rPr>
                            <m:nor/>
                          </m:rPr>
                          <a:rPr lang="ru-RU" sz="2000" dirty="0"/>
                          <m:t>₂</m:t>
                        </m:r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000" dirty="0"/>
                          <m:t>y</m:t>
                        </m:r>
                        <m:r>
                          <m:rPr>
                            <m:nor/>
                          </m:rPr>
                          <a:rPr lang="ru-RU" sz="2000" dirty="0"/>
                          <m:t>₁</m:t>
                        </m:r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/>
              </a:p>
              <a:p>
                <a:r>
                  <a:rPr lang="ru-RU" sz="2000" dirty="0"/>
                  <a:t>Подставляем координаты точек B(-1,3) и C(6,-2) в формулу: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Длина BC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2000" b="0" i="1" kern="100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0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(−1)</m:t>
                            </m:r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ru-RU" sz="20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−2−</m:t>
                        </m:r>
                        <m:r>
                          <m:rPr>
                            <m:nor/>
                          </m:rPr>
                          <a:rPr lang="ru-RU" sz="2000" b="0" i="0" kern="100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ru-RU" sz="2000" dirty="0"/>
              </a:p>
              <a:p>
                <a:r>
                  <a:rPr lang="ru-RU" sz="20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2000" b="0" i="1" kern="100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ru-RU" sz="20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ru-RU" sz="20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−2−</m:t>
                        </m:r>
                        <m:r>
                          <m:rPr>
                            <m:nor/>
                          </m:rPr>
                          <a:rPr lang="ru-RU" sz="2000" b="0" i="0" kern="100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ru-RU" sz="20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ru-RU" sz="2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20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u-RU" sz="2000" dirty="0"/>
                          <m:t>(−5)²</m:t>
                        </m:r>
                        <m:r>
                          <a:rPr lang="en-US" sz="2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  <m:r>
                      <a:rPr lang="en-US" sz="20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49+25</m:t>
                        </m:r>
                      </m:e>
                    </m:rad>
                    <m:r>
                      <a:rPr lang="en-US" sz="20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</m:t>
                        </m:r>
                      </m:e>
                    </m:rad>
                    <m:r>
                      <a:rPr lang="en-US" sz="20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dirty="0"/>
              </a:p>
              <a:p>
                <a:r>
                  <a:rPr lang="ru-RU" sz="2000" dirty="0"/>
                  <a:t>Таким образом, длина стороны ВС  равна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ru-RU" sz="2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</m:t>
                        </m:r>
                      </m:e>
                    </m:rad>
                    <m:r>
                      <a:rPr lang="en-US" sz="20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19485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	</a:t>
                </a:r>
                <a:r>
                  <a:rPr lang="ru-RU" sz="2000" dirty="0"/>
                  <a:t>Уравнение прямой проходящей через точки B и C можно найти с помощью формулы наклона прямой и точки: </a:t>
                </a:r>
              </a:p>
              <a:p>
                <a:r>
                  <a:rPr lang="ru-RU" sz="2000" dirty="0"/>
                  <a:t>	Наклон прямой </a:t>
                </a:r>
                <a14:m>
                  <m:oMath xmlns:m="http://schemas.openxmlformats.org/officeDocument/2006/math"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3−(−2)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−1−6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ru-RU" sz="2000" dirty="0"/>
              </a:p>
              <a:p>
                <a:r>
                  <a:rPr lang="ru-RU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Уравнение прямой: y - y₁ = m(x - x₁)</a:t>
                </a:r>
                <a:endParaRPr lang="en-US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 – 3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 – 3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 – 3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7y – 21 = -5x -5 </a:t>
                </a:r>
              </a:p>
              <a:p>
                <a:r>
                  <a:rPr lang="en-US" sz="20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5x +7y = 16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2BEA39AC-0C16-00A4-A7D1-16251640B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02" t="-12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03A893-ECFA-DEED-F342-DE63BD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9437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81E9C92E-E349-B9C4-0274-A7AAD007F77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1900" dirty="0"/>
                  <a:t>2. Длина и уравнение высоты AK:</a:t>
                </a:r>
              </a:p>
              <a:p>
                <a:r>
                  <a:rPr lang="ru-RU" sz="1900" dirty="0"/>
                  <a:t> Длину высоты AK можно найти с помощью формулы расстояния между точкой A и прямой BC:</a:t>
                </a:r>
              </a:p>
              <a:p>
                <a:r>
                  <a:rPr lang="en-US" sz="19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         </a:t>
                </a:r>
                <a14:m>
                  <m:oMath xmlns:m="http://schemas.openxmlformats.org/officeDocument/2006/math">
                    <m:r>
                      <a:rPr lang="en-US" sz="19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9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19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ru-RU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ru-RU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sz="19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∗5</m:t>
                            </m:r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9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∗7</m:t>
                            </m:r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9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9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sz="19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9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9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  <m:sup>
                                <m:r>
                                  <a:rPr lang="en-US" sz="19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−15−14+16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25+49</m:t>
                            </m:r>
                          </m:e>
                        </m:rad>
                      </m:den>
                    </m:f>
                    <m:r>
                      <a:rPr lang="en-US" sz="19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−13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9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</m:rad>
                      </m:den>
                    </m:f>
                  </m:oMath>
                </a14:m>
                <a:endParaRPr lang="en-US" sz="19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ru-RU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Уравнение прямой, проходящей через точку A перпендикулярно стороне BC, можно найти с помощью формулы наклона перпендикуляра и точки:</a:t>
                </a:r>
                <a:endParaRPr lang="en-US" sz="19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Наклон перпендикуляра</a:t>
                </a:r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9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sz="19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d>
                          <m:dPr>
                            <m:ctrlPr>
                              <a:rPr lang="ru-RU" sz="19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−5</m:t>
                                </m:r>
                              </m:num>
                              <m:den>
                                <m:r>
                                  <a:rPr lang="en-US" sz="19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9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Уравнение прямой: y - y₁ = m(x - x₁)</a:t>
                </a:r>
                <a:endParaRPr lang="en-US" sz="19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 + 2 = </a:t>
                </a:r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(x+3)</a:t>
                </a:r>
              </a:p>
              <a:p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 = </a:t>
                </a:r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+ </a:t>
                </a:r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- 2</a:t>
                </a:r>
              </a:p>
              <a:p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+ </a:t>
                </a:r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19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 + </a:t>
                </a:r>
                <a:r>
                  <a:rPr lang="en-US" sz="19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19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9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81E9C92E-E349-B9C4-0274-A7AAD007F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574" t="-1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3A3F66-C0DE-9CCD-F22E-3C473D32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147666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B973CF0C-ECA2-0E8E-336B-ED95A8CC03A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600" dirty="0"/>
                  <a:t>3. Длина и уравнение медианы CM:</a:t>
                </a:r>
              </a:p>
              <a:p>
                <a:r>
                  <a:rPr lang="en-US" sz="1600" dirty="0"/>
                  <a:t>	</a:t>
                </a:r>
                <a:r>
                  <a:rPr lang="ru-RU" sz="1600" dirty="0"/>
                  <a:t>Длина медианы CM можно найти с помощью формулы для координаты точки, делящей отрезок AB в отношении 2:1:</a:t>
                </a:r>
                <a:endParaRPr lang="en-US" sz="1600" dirty="0"/>
              </a:p>
              <a:p>
                <a:r>
                  <a:rPr lang="en-US" sz="1600" dirty="0"/>
                  <a:t>CM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* AC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1600" i="1" kern="1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−2−</m:t>
                            </m:r>
                            <m:r>
                              <m:rPr>
                                <m:nor/>
                              </m:rPr>
                              <a:rPr lang="en-US" sz="1600" b="0" i="1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(−2)</m:t>
                            </m:r>
                            <m:sSup>
                              <m:sSupPr>
                                <m:ctrlPr>
                                  <a:rPr lang="ru-RU" sz="16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6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ru-RU" sz="1600" i="1" kern="1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</m:t>
                            </m:r>
                            <m: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81</m:t>
                        </m:r>
                      </m:e>
                    </m:ra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* 9 = 6</a:t>
                </a:r>
              </a:p>
              <a:p>
                <a:r>
                  <a:rPr lang="en-US" sz="1600" kern="100" dirty="0">
                    <a:cs typeface="Times New Roman" panose="02020603050405020304" pitchFamily="18" charset="0"/>
                  </a:rPr>
                  <a:t>	</a:t>
                </a:r>
                <a:r>
                  <a:rPr lang="ru-RU" sz="1600" kern="100" dirty="0">
                    <a:cs typeface="Times New Roman" panose="02020603050405020304" pitchFamily="18" charset="0"/>
                  </a:rPr>
                  <a:t> Уравнение прямой, проходящей через точки C и М, можно найти с помощью формулы наклона прямой и точки:</a:t>
                </a:r>
              </a:p>
              <a:p>
                <a:r>
                  <a:rPr lang="ru-RU" sz="1600" kern="100" dirty="0">
                    <a:cs typeface="Times New Roman" panose="02020603050405020304" pitchFamily="18" charset="0"/>
                  </a:rPr>
                  <a:t>  </a:t>
                </a:r>
                <a:r>
                  <a:rPr lang="en-US" sz="1600" kern="100" dirty="0">
                    <a:cs typeface="Times New Roman" panose="02020603050405020304" pitchFamily="18" charset="0"/>
                  </a:rPr>
                  <a:t>	</a:t>
                </a:r>
                <a:r>
                  <a:rPr lang="ru-RU" sz="1600" kern="100" dirty="0">
                    <a:cs typeface="Times New Roman" panose="02020603050405020304" pitchFamily="18" charset="0"/>
                  </a:rPr>
                  <a:t>Наклон прямой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−2−3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6−</m:t>
                        </m:r>
                        <m:sSub>
                          <m:sSub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sz="16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Уравнение прямой: y - y₁ = m(x - x₁)</a:t>
                </a:r>
                <a:endParaRPr lang="en-US" sz="16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y-(-2)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6−</m:t>
                        </m:r>
                        <m:sSub>
                          <m:sSub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−6)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y+2 = </a:t>
                </a:r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6−</m:t>
                        </m:r>
                        <m:sSub>
                          <m:sSub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+5</m:t>
                        </m:r>
                      </m:den>
                    </m:f>
                    <m:r>
                      <a:rPr lang="ru-RU" sz="16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(подставляем </a:t>
                </a:r>
                <a:r>
                  <a:rPr lang="en-US" sz="1600" dirty="0"/>
                  <a:t>x=6 </a:t>
                </a:r>
                <a:r>
                  <a:rPr lang="ru-RU" sz="1600" dirty="0"/>
                  <a:t>и </a:t>
                </a:r>
                <a:r>
                  <a:rPr lang="en-US" sz="1600" dirty="0"/>
                  <a:t>y=-2</a:t>
                </a:r>
                <a:r>
                  <a:rPr lang="ru-RU" sz="1600" dirty="0"/>
                  <a:t>)</a:t>
                </a:r>
              </a:p>
              <a:p>
                <a:r>
                  <a:rPr lang="ru-RU" sz="1600" dirty="0"/>
                  <a:t> </a:t>
                </a:r>
                <a:r>
                  <a:rPr lang="en-US" sz="1600" dirty="0"/>
                  <a:t>y = </a:t>
                </a:r>
                <a:r>
                  <a:rPr lang="en-US" sz="1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6−</m:t>
                        </m:r>
                        <m:sSub>
                          <m:sSub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sz="16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+3</m:t>
                        </m:r>
                      </m:den>
                    </m:f>
                    <m:r>
                      <a:rPr lang="ru-RU" sz="16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B973CF0C-ECA2-0E8E-336B-ED95A8CC0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83" t="-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AC37EB5-7974-EA49-FD18-C3606633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26042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4EAA0-C7FD-311B-E6EA-EBFF1535ABF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sz="1600" dirty="0"/>
                  <a:t>4. Угол B:</a:t>
                </a:r>
              </a:p>
              <a:p>
                <a:r>
                  <a:rPr lang="ru-RU" sz="1600" dirty="0"/>
                  <a:t>	Угол между сторонами AB и BC можно найти с помощью формулы скалярного произведения векторов: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600" i="1" kern="100" baseline="-250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600" i="1" kern="1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ru-RU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func>
                      <m:r>
                        <a:rPr lang="en-US" sz="1600" i="1" kern="100" baseline="-25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 kern="100" baseline="-25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  <m:r>
                                <a:rPr lang="ru-RU" sz="1600" b="0" i="1" kern="100" baseline="-250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𝐵𝐶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ru-RU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kern="100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/>
                  <a:t>Где </a:t>
                </a:r>
                <a:r>
                  <a:rPr lang="en-US" sz="1600" dirty="0"/>
                  <a:t>AB</a:t>
                </a:r>
                <a:r>
                  <a:rPr lang="ru-RU" sz="1600" dirty="0"/>
                  <a:t> = </a:t>
                </a:r>
                <a:r>
                  <a:rPr lang="en-US" sz="1600" dirty="0"/>
                  <a:t>B-A =(-1-(-3), 3-(-2)) = (2, 5)</a:t>
                </a:r>
              </a:p>
              <a:p>
                <a:r>
                  <a:rPr lang="en-US" sz="1600" dirty="0"/>
                  <a:t>BC = C-B = (6-(-1), -2-3) = (7, -5)</a:t>
                </a:r>
              </a:p>
              <a:p>
                <a:r>
                  <a:rPr lang="en-US" sz="1600" dirty="0"/>
                  <a:t>||AB||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b="0" i="1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b="0" i="1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29</m:t>
                        </m:r>
                      </m:e>
                    </m:rad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||BC||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b="0" i="1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600" b="0" i="1" kern="100" smtClean="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6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</m:t>
                        </m:r>
                      </m:e>
                    </m:rad>
                  </m:oMath>
                </a14:m>
                <a:endParaRPr lang="en-US" sz="1600" dirty="0"/>
              </a:p>
              <a:p>
                <a:r>
                  <a:rPr lang="en-US" sz="1600" dirty="0"/>
                  <a:t>AB*BC = 2*7+5*(-5) = -11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sz="1600" i="1" kern="100" baseline="-25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600" i="1" kern="1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ru-RU" sz="1600" i="1" kern="100" baseline="-25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kern="100" baseline="-25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acc>
                      </m:e>
                    </m:func>
                    <m:r>
                      <a:rPr lang="en-US" sz="1600" i="1" kern="100" baseline="-25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 kern="1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kern="100" baseline="-25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29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dirty="0"/>
                          <m:t> 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ru-RU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800" i="1" kern="100" baseline="-250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 kern="1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arccos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kern="1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29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800" dirty="0"/>
                          <m:t>  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ru-RU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</a:p>
              <a:p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4EAA0-C7FD-311B-E6EA-EBFF1535A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83" t="-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564B43C-4220-B519-9C95-EE583E5E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202956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0F1EA32-D91D-574D-478A-2397F2FB59E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sz="2400" dirty="0"/>
                  <a:t>Площадь треугольника ABC:</a:t>
                </a:r>
              </a:p>
              <a:p>
                <a:r>
                  <a:rPr lang="ru-RU" sz="2400" dirty="0"/>
                  <a:t>	 Площадь треугольника можно найти с помощью формулы Герона:</a:t>
                </a:r>
              </a:p>
              <a:p>
                <a:r>
                  <a:rPr lang="en-US" sz="2400" dirty="0"/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𝐵𝐶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𝐴𝐶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где </a:t>
                </a:r>
                <a:r>
                  <a:rPr lang="en-US" sz="2400" dirty="0"/>
                  <a:t>p = </a:t>
                </a:r>
                <a:r>
                  <a:rPr lang="en-US" sz="24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𝐵𝐶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𝐴𝐶</m:t>
                        </m:r>
                      </m:num>
                      <m:den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AB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29</m:t>
                        </m:r>
                      </m:e>
                    </m:rad>
                  </m:oMath>
                </a14:m>
                <a:r>
                  <a:rPr lang="en-US" sz="2400" dirty="0"/>
                  <a:t> , BC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74</m:t>
                        </m:r>
                      </m:e>
                    </m:rad>
                    <m:r>
                      <a:rPr lang="en-US" sz="24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AC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((</m:t>
                            </m:r>
                            <m:r>
                              <m:rPr>
                                <m:nor/>
                              </m:rPr>
                              <a:rPr lang="ru-RU" sz="2400" i="1" kern="1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400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−2−</m:t>
                            </m:r>
                            <m:r>
                              <m:rPr>
                                <m:nor/>
                              </m:rPr>
                              <a:rPr lang="en-US" sz="2400" i="1" kern="1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(−2)</m:t>
                            </m:r>
                            <m:sSup>
                              <m:sSupPr>
                                <m:ctrlPr>
                                  <a:rPr lang="ru-RU" sz="24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81</m:t>
                        </m:r>
                      </m:e>
                    </m:rad>
                  </m:oMath>
                </a14:m>
                <a:r>
                  <a:rPr lang="en-US" sz="2400" dirty="0"/>
                  <a:t> = 9</a:t>
                </a:r>
              </a:p>
              <a:p>
                <a:r>
                  <a:rPr lang="en-US" sz="24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29+74+9</m:t>
                        </m:r>
                      </m:num>
                      <m:den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 28,  </a:t>
                </a:r>
              </a:p>
              <a:p>
                <a:r>
                  <a:rPr lang="en-US" sz="2400" dirty="0"/>
                  <a:t>			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28(28−</m:t>
                        </m:r>
                        <m:rad>
                          <m:radPr>
                            <m:degHide m:val="on"/>
                            <m:ctrlP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29</m:t>
                            </m:r>
                          </m:e>
                        </m:rad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)(28−</m:t>
                        </m:r>
                        <m:rad>
                          <m:radPr>
                            <m:degHide m:val="on"/>
                            <m:ctrlPr>
                              <a:rPr lang="ru-RU" sz="24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74</m:t>
                            </m:r>
                          </m:e>
                        </m:rad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)(28−9)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483</a:t>
                </a:r>
              </a:p>
              <a:p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20F1EA32-D91D-574D-478A-2397F2FB5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1020" t="-18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00B58FA-E708-B97F-D795-87733DE9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1</a:t>
            </a:r>
          </a:p>
        </p:txBody>
      </p:sp>
    </p:spTree>
    <p:extLst>
      <p:ext uri="{BB962C8B-B14F-4D97-AF65-F5344CB8AC3E}">
        <p14:creationId xmlns:p14="http://schemas.microsoft.com/office/powerpoint/2010/main" val="2252405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2915</Words>
  <Application>Microsoft Office PowerPoint</Application>
  <PresentationFormat>Широкоэкранный</PresentationFormat>
  <Paragraphs>237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Golos Text</vt:lpstr>
      <vt:lpstr>Golos Text DemiBold</vt:lpstr>
      <vt:lpstr>Тема Office</vt:lpstr>
      <vt:lpstr>Презентация PowerPoint</vt:lpstr>
      <vt:lpstr>Титульный лист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1</vt:lpstr>
      <vt:lpstr>Задание 2</vt:lpstr>
      <vt:lpstr>Задание 2</vt:lpstr>
      <vt:lpstr>Задание 3</vt:lpstr>
      <vt:lpstr>Задание 3</vt:lpstr>
      <vt:lpstr>Задание 4</vt:lpstr>
      <vt:lpstr>Задание 4</vt:lpstr>
      <vt:lpstr>Задание 4</vt:lpstr>
      <vt:lpstr>Задание 5</vt:lpstr>
      <vt:lpstr>Задание 5</vt:lpstr>
      <vt:lpstr>Задание 5</vt:lpstr>
      <vt:lpstr>Задание 6</vt:lpstr>
      <vt:lpstr>Задание 6</vt:lpstr>
      <vt:lpstr>Задание 6</vt:lpstr>
      <vt:lpstr>Задание 6</vt:lpstr>
      <vt:lpstr>Задание 7</vt:lpstr>
      <vt:lpstr>Задание 7</vt:lpstr>
      <vt:lpstr>Задание 7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Аналитическая геометрия </dc:title>
  <dc:creator>комп</dc:creator>
  <cp:lastModifiedBy>Фарангиз Гафурова</cp:lastModifiedBy>
  <cp:revision>14</cp:revision>
  <dcterms:created xsi:type="dcterms:W3CDTF">2023-10-19T21:45:20Z</dcterms:created>
  <dcterms:modified xsi:type="dcterms:W3CDTF">2023-10-27T18:55:39Z</dcterms:modified>
</cp:coreProperties>
</file>