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2" r:id="rId6"/>
    <p:sldId id="263" r:id="rId7"/>
    <p:sldId id="257" r:id="rId8"/>
    <p:sldId id="261" r:id="rId9"/>
    <p:sldId id="264" r:id="rId10"/>
    <p:sldId id="276" r:id="rId11"/>
    <p:sldId id="305" r:id="rId12"/>
    <p:sldId id="268" r:id="rId13"/>
    <p:sldId id="265" r:id="rId14"/>
  </p:sldIdLst>
  <p:sldSz cx="9144000" cy="5143500" type="screen16x9"/>
  <p:notesSz cx="6858000" cy="9144000"/>
  <p:embeddedFontLst>
    <p:embeddedFont>
      <p:font typeface="Audiowide" panose="020B0604020202020204" charset="0"/>
      <p:regular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Garamond" panose="02020404030301010803" pitchFamily="18" charset="0"/>
      <p:regular r:id="rId22"/>
      <p:bold r:id="rId23"/>
      <p:italic r:id="rId24"/>
    </p:embeddedFont>
    <p:embeddedFont>
      <p:font typeface="Lobster" panose="00000500000000000000" pitchFamily="2" charset="-52"/>
      <p:regular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88E11D2-7AD4-4B5D-9D74-43EAA758701D}">
          <p14:sldIdLst>
            <p14:sldId id="256"/>
            <p14:sldId id="259"/>
            <p14:sldId id="258"/>
            <p14:sldId id="260"/>
            <p14:sldId id="262"/>
            <p14:sldId id="263"/>
            <p14:sldId id="257"/>
            <p14:sldId id="261"/>
            <p14:sldId id="264"/>
            <p14:sldId id="276"/>
            <p14:sldId id="305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B8162D-1467-4007-8E2E-C0F179E143A3}">
  <a:tblStyle styleId="{FFB8162D-1467-4007-8E2E-C0F179E14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57" autoAdjust="0"/>
    <p:restoredTop sz="94660"/>
  </p:normalViewPr>
  <p:slideViewPr>
    <p:cSldViewPr snapToGrid="0">
      <p:cViewPr>
        <p:scale>
          <a:sx n="100" d="100"/>
          <a:sy n="100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55094b67f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55094b67f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333ff3c304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333ff3c304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4f5ff9881_2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4f5ff9881_2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333ff3c304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1333ff3c304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8d160b2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8d160b2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000" y="1159550"/>
            <a:ext cx="5166900" cy="2417100"/>
          </a:xfrm>
          <a:prstGeom prst="rect">
            <a:avLst/>
          </a:prstGeom>
          <a:effectLst>
            <a:outerShdw blurRad="271463" dist="95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0000" y="3448200"/>
            <a:ext cx="41670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129" name="Google Shape;129;p15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5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2192629" y="2179625"/>
            <a:ext cx="4763700" cy="8418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2" hasCustomPrompt="1"/>
          </p:nvPr>
        </p:nvSpPr>
        <p:spPr>
          <a:xfrm>
            <a:off x="3791479" y="1337825"/>
            <a:ext cx="156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3232879" y="3030150"/>
            <a:ext cx="2683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0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189" name="Google Shape;189;p20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0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idx="2"/>
          </p:nvPr>
        </p:nvSpPr>
        <p:spPr>
          <a:xfrm>
            <a:off x="720000" y="259412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1"/>
          </p:nvPr>
        </p:nvSpPr>
        <p:spPr>
          <a:xfrm>
            <a:off x="720000" y="310444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title" idx="3"/>
          </p:nvPr>
        </p:nvSpPr>
        <p:spPr>
          <a:xfrm>
            <a:off x="3403800" y="309945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4"/>
          </p:nvPr>
        </p:nvSpPr>
        <p:spPr>
          <a:xfrm>
            <a:off x="3403800" y="360977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 idx="5"/>
          </p:nvPr>
        </p:nvSpPr>
        <p:spPr>
          <a:xfrm>
            <a:off x="6087600" y="360478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6"/>
          </p:nvPr>
        </p:nvSpPr>
        <p:spPr>
          <a:xfrm>
            <a:off x="6087600" y="411510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2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211" name="Google Shape;211;p22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2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35200" cy="5727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title" idx="2"/>
          </p:nvPr>
        </p:nvSpPr>
        <p:spPr>
          <a:xfrm>
            <a:off x="724507" y="1592951"/>
            <a:ext cx="208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1"/>
          </p:nvPr>
        </p:nvSpPr>
        <p:spPr>
          <a:xfrm>
            <a:off x="724496" y="2103276"/>
            <a:ext cx="208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title" idx="3"/>
          </p:nvPr>
        </p:nvSpPr>
        <p:spPr>
          <a:xfrm>
            <a:off x="3300556" y="1592951"/>
            <a:ext cx="208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4"/>
          </p:nvPr>
        </p:nvSpPr>
        <p:spPr>
          <a:xfrm>
            <a:off x="3300546" y="2103276"/>
            <a:ext cx="208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 idx="5"/>
          </p:nvPr>
        </p:nvSpPr>
        <p:spPr>
          <a:xfrm>
            <a:off x="724496" y="3026351"/>
            <a:ext cx="208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6"/>
          </p:nvPr>
        </p:nvSpPr>
        <p:spPr>
          <a:xfrm>
            <a:off x="724496" y="3536676"/>
            <a:ext cx="208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title" idx="7"/>
          </p:nvPr>
        </p:nvSpPr>
        <p:spPr>
          <a:xfrm>
            <a:off x="3300546" y="3026351"/>
            <a:ext cx="208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8"/>
          </p:nvPr>
        </p:nvSpPr>
        <p:spPr>
          <a:xfrm>
            <a:off x="3300546" y="3536676"/>
            <a:ext cx="208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5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257" name="Google Shape;257;p25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5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title" idx="2"/>
          </p:nvPr>
        </p:nvSpPr>
        <p:spPr>
          <a:xfrm>
            <a:off x="948600" y="1759050"/>
            <a:ext cx="207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subTitle" idx="1"/>
          </p:nvPr>
        </p:nvSpPr>
        <p:spPr>
          <a:xfrm>
            <a:off x="948600" y="2269375"/>
            <a:ext cx="207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title" idx="3"/>
          </p:nvPr>
        </p:nvSpPr>
        <p:spPr>
          <a:xfrm>
            <a:off x="3541280" y="1759050"/>
            <a:ext cx="207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subTitle" idx="4"/>
          </p:nvPr>
        </p:nvSpPr>
        <p:spPr>
          <a:xfrm>
            <a:off x="3541280" y="2269375"/>
            <a:ext cx="207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title" idx="5"/>
          </p:nvPr>
        </p:nvSpPr>
        <p:spPr>
          <a:xfrm>
            <a:off x="948600" y="3421050"/>
            <a:ext cx="207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subTitle" idx="6"/>
          </p:nvPr>
        </p:nvSpPr>
        <p:spPr>
          <a:xfrm>
            <a:off x="948600" y="3931375"/>
            <a:ext cx="207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title" idx="7"/>
          </p:nvPr>
        </p:nvSpPr>
        <p:spPr>
          <a:xfrm>
            <a:off x="3541280" y="3421050"/>
            <a:ext cx="207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8"/>
          </p:nvPr>
        </p:nvSpPr>
        <p:spPr>
          <a:xfrm>
            <a:off x="3541280" y="3931375"/>
            <a:ext cx="207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 idx="9"/>
          </p:nvPr>
        </p:nvSpPr>
        <p:spPr>
          <a:xfrm>
            <a:off x="6122150" y="1759050"/>
            <a:ext cx="207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13"/>
          </p:nvPr>
        </p:nvSpPr>
        <p:spPr>
          <a:xfrm>
            <a:off x="6122150" y="2269375"/>
            <a:ext cx="207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title" idx="14"/>
          </p:nvPr>
        </p:nvSpPr>
        <p:spPr>
          <a:xfrm>
            <a:off x="6122150" y="3421050"/>
            <a:ext cx="2073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15"/>
          </p:nvPr>
        </p:nvSpPr>
        <p:spPr>
          <a:xfrm>
            <a:off x="6122150" y="3931375"/>
            <a:ext cx="207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0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345" name="Google Shape;345;p30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30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30"/>
          <p:cNvGrpSpPr/>
          <p:nvPr/>
        </p:nvGrpSpPr>
        <p:grpSpPr>
          <a:xfrm rot="-441428">
            <a:off x="325529" y="1221379"/>
            <a:ext cx="660549" cy="660549"/>
            <a:chOff x="5675763" y="1358625"/>
            <a:chExt cx="950400" cy="950400"/>
          </a:xfrm>
        </p:grpSpPr>
        <p:sp>
          <p:nvSpPr>
            <p:cNvPr id="348" name="Google Shape;348;p30"/>
            <p:cNvSpPr/>
            <p:nvPr/>
          </p:nvSpPr>
          <p:spPr>
            <a:xfrm>
              <a:off x="5675763" y="1358625"/>
              <a:ext cx="950400" cy="9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757700" y="1440575"/>
              <a:ext cx="786525" cy="786500"/>
            </a:xfrm>
            <a:custGeom>
              <a:avLst/>
              <a:gdLst/>
              <a:ahLst/>
              <a:cxnLst/>
              <a:rect l="l" t="t" r="r" b="b"/>
              <a:pathLst>
                <a:path w="31461" h="31460" extrusionOk="0">
                  <a:moveTo>
                    <a:pt x="15746" y="31460"/>
                  </a:moveTo>
                  <a:cubicBezTo>
                    <a:pt x="7083" y="31460"/>
                    <a:pt x="1" y="24408"/>
                    <a:pt x="1" y="15745"/>
                  </a:cubicBezTo>
                  <a:cubicBezTo>
                    <a:pt x="1" y="7082"/>
                    <a:pt x="7083" y="0"/>
                    <a:pt x="15746" y="0"/>
                  </a:cubicBezTo>
                  <a:cubicBezTo>
                    <a:pt x="24408" y="0"/>
                    <a:pt x="31460" y="7082"/>
                    <a:pt x="31460" y="15745"/>
                  </a:cubicBezTo>
                  <a:cubicBezTo>
                    <a:pt x="31430" y="24377"/>
                    <a:pt x="24408" y="31460"/>
                    <a:pt x="15746" y="3146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886875" y="1781000"/>
              <a:ext cx="528150" cy="278150"/>
            </a:xfrm>
            <a:custGeom>
              <a:avLst/>
              <a:gdLst/>
              <a:ahLst/>
              <a:cxnLst/>
              <a:rect l="l" t="t" r="r" b="b"/>
              <a:pathLst>
                <a:path w="21126" h="11126" extrusionOk="0">
                  <a:moveTo>
                    <a:pt x="579" y="0"/>
                  </a:moveTo>
                  <a:cubicBezTo>
                    <a:pt x="275" y="0"/>
                    <a:pt x="1" y="244"/>
                    <a:pt x="1" y="548"/>
                  </a:cubicBezTo>
                  <a:cubicBezTo>
                    <a:pt x="1" y="6384"/>
                    <a:pt x="4773" y="11125"/>
                    <a:pt x="10579" y="11125"/>
                  </a:cubicBezTo>
                  <a:cubicBezTo>
                    <a:pt x="16384" y="11125"/>
                    <a:pt x="21126" y="6414"/>
                    <a:pt x="21126" y="548"/>
                  </a:cubicBezTo>
                  <a:cubicBezTo>
                    <a:pt x="21126" y="244"/>
                    <a:pt x="20883" y="0"/>
                    <a:pt x="20579" y="0"/>
                  </a:cubicBezTo>
                  <a:cubicBezTo>
                    <a:pt x="20275" y="0"/>
                    <a:pt x="20001" y="244"/>
                    <a:pt x="20001" y="548"/>
                  </a:cubicBezTo>
                  <a:cubicBezTo>
                    <a:pt x="20001" y="5776"/>
                    <a:pt x="15776" y="9970"/>
                    <a:pt x="10579" y="9970"/>
                  </a:cubicBezTo>
                  <a:cubicBezTo>
                    <a:pt x="5381" y="9970"/>
                    <a:pt x="1156" y="5776"/>
                    <a:pt x="1156" y="548"/>
                  </a:cubicBezTo>
                  <a:cubicBezTo>
                    <a:pt x="1156" y="244"/>
                    <a:pt x="882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919163" y="1633274"/>
              <a:ext cx="181088" cy="147602"/>
            </a:xfrm>
            <a:custGeom>
              <a:avLst/>
              <a:gdLst/>
              <a:ahLst/>
              <a:cxnLst/>
              <a:rect l="l" t="t" r="r" b="b"/>
              <a:pathLst>
                <a:path w="13649" h="11123" extrusionOk="0">
                  <a:moveTo>
                    <a:pt x="3579" y="1"/>
                  </a:moveTo>
                  <a:cubicBezTo>
                    <a:pt x="3138" y="1"/>
                    <a:pt x="2697" y="97"/>
                    <a:pt x="2280" y="301"/>
                  </a:cubicBezTo>
                  <a:cubicBezTo>
                    <a:pt x="669" y="1092"/>
                    <a:pt x="1" y="3341"/>
                    <a:pt x="1004" y="5195"/>
                  </a:cubicBezTo>
                  <a:cubicBezTo>
                    <a:pt x="2372" y="7809"/>
                    <a:pt x="6840" y="11122"/>
                    <a:pt x="6840" y="11122"/>
                  </a:cubicBezTo>
                  <a:cubicBezTo>
                    <a:pt x="6840" y="11122"/>
                    <a:pt x="11338" y="7809"/>
                    <a:pt x="12706" y="5195"/>
                  </a:cubicBezTo>
                  <a:cubicBezTo>
                    <a:pt x="13648" y="3280"/>
                    <a:pt x="13040" y="1092"/>
                    <a:pt x="11399" y="301"/>
                  </a:cubicBezTo>
                  <a:cubicBezTo>
                    <a:pt x="10993" y="106"/>
                    <a:pt x="10561" y="13"/>
                    <a:pt x="10127" y="13"/>
                  </a:cubicBezTo>
                  <a:cubicBezTo>
                    <a:pt x="8868" y="13"/>
                    <a:pt x="7585" y="792"/>
                    <a:pt x="6840" y="2125"/>
                  </a:cubicBezTo>
                  <a:cubicBezTo>
                    <a:pt x="6118" y="795"/>
                    <a:pt x="4846" y="1"/>
                    <a:pt x="3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195280" y="1633274"/>
              <a:ext cx="181088" cy="147602"/>
            </a:xfrm>
            <a:custGeom>
              <a:avLst/>
              <a:gdLst/>
              <a:ahLst/>
              <a:cxnLst/>
              <a:rect l="l" t="t" r="r" b="b"/>
              <a:pathLst>
                <a:path w="13649" h="11123" extrusionOk="0">
                  <a:moveTo>
                    <a:pt x="3579" y="1"/>
                  </a:moveTo>
                  <a:cubicBezTo>
                    <a:pt x="3138" y="1"/>
                    <a:pt x="2697" y="97"/>
                    <a:pt x="2280" y="301"/>
                  </a:cubicBezTo>
                  <a:cubicBezTo>
                    <a:pt x="669" y="1092"/>
                    <a:pt x="1" y="3341"/>
                    <a:pt x="1004" y="5195"/>
                  </a:cubicBezTo>
                  <a:cubicBezTo>
                    <a:pt x="2372" y="7809"/>
                    <a:pt x="6840" y="11122"/>
                    <a:pt x="6840" y="11122"/>
                  </a:cubicBezTo>
                  <a:cubicBezTo>
                    <a:pt x="6840" y="11122"/>
                    <a:pt x="11338" y="7809"/>
                    <a:pt x="12706" y="5195"/>
                  </a:cubicBezTo>
                  <a:cubicBezTo>
                    <a:pt x="13648" y="3280"/>
                    <a:pt x="13040" y="1092"/>
                    <a:pt x="11399" y="301"/>
                  </a:cubicBezTo>
                  <a:cubicBezTo>
                    <a:pt x="10993" y="106"/>
                    <a:pt x="10561" y="13"/>
                    <a:pt x="10127" y="13"/>
                  </a:cubicBezTo>
                  <a:cubicBezTo>
                    <a:pt x="8868" y="13"/>
                    <a:pt x="7585" y="792"/>
                    <a:pt x="6840" y="2125"/>
                  </a:cubicBezTo>
                  <a:cubicBezTo>
                    <a:pt x="6118" y="795"/>
                    <a:pt x="4846" y="1"/>
                    <a:pt x="3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0"/>
          <p:cNvGrpSpPr/>
          <p:nvPr/>
        </p:nvGrpSpPr>
        <p:grpSpPr>
          <a:xfrm rot="-337191">
            <a:off x="948503" y="2767395"/>
            <a:ext cx="1392642" cy="1237039"/>
            <a:chOff x="17569750" y="9175950"/>
            <a:chExt cx="1252325" cy="1112500"/>
          </a:xfrm>
        </p:grpSpPr>
        <p:sp>
          <p:nvSpPr>
            <p:cNvPr id="354" name="Google Shape;354;p30"/>
            <p:cNvSpPr/>
            <p:nvPr/>
          </p:nvSpPr>
          <p:spPr>
            <a:xfrm>
              <a:off x="17569750" y="9175950"/>
              <a:ext cx="1252325" cy="1112500"/>
            </a:xfrm>
            <a:custGeom>
              <a:avLst/>
              <a:gdLst/>
              <a:ahLst/>
              <a:cxnLst/>
              <a:rect l="l" t="t" r="r" b="b"/>
              <a:pathLst>
                <a:path w="50093" h="44500" extrusionOk="0">
                  <a:moveTo>
                    <a:pt x="35594" y="1"/>
                  </a:moveTo>
                  <a:cubicBezTo>
                    <a:pt x="34743" y="1"/>
                    <a:pt x="33922" y="92"/>
                    <a:pt x="33132" y="244"/>
                  </a:cubicBezTo>
                  <a:cubicBezTo>
                    <a:pt x="30092" y="761"/>
                    <a:pt x="27235" y="2128"/>
                    <a:pt x="25137" y="4074"/>
                  </a:cubicBezTo>
                  <a:cubicBezTo>
                    <a:pt x="22432" y="1672"/>
                    <a:pt x="19058" y="213"/>
                    <a:pt x="15654" y="62"/>
                  </a:cubicBezTo>
                  <a:lnTo>
                    <a:pt x="14925" y="62"/>
                  </a:lnTo>
                  <a:cubicBezTo>
                    <a:pt x="11794" y="62"/>
                    <a:pt x="8815" y="1065"/>
                    <a:pt x="6383" y="2888"/>
                  </a:cubicBezTo>
                  <a:cubicBezTo>
                    <a:pt x="2219" y="6049"/>
                    <a:pt x="0" y="11794"/>
                    <a:pt x="669" y="17478"/>
                  </a:cubicBezTo>
                  <a:cubicBezTo>
                    <a:pt x="1429" y="23800"/>
                    <a:pt x="5107" y="28633"/>
                    <a:pt x="8085" y="31551"/>
                  </a:cubicBezTo>
                  <a:cubicBezTo>
                    <a:pt x="14438" y="37843"/>
                    <a:pt x="23891" y="43983"/>
                    <a:pt x="24013" y="44014"/>
                  </a:cubicBezTo>
                  <a:cubicBezTo>
                    <a:pt x="24530" y="44348"/>
                    <a:pt x="25137" y="44500"/>
                    <a:pt x="25745" y="44500"/>
                  </a:cubicBezTo>
                  <a:cubicBezTo>
                    <a:pt x="26384" y="44500"/>
                    <a:pt x="27052" y="44317"/>
                    <a:pt x="27569" y="43922"/>
                  </a:cubicBezTo>
                  <a:cubicBezTo>
                    <a:pt x="30214" y="42129"/>
                    <a:pt x="32858" y="40184"/>
                    <a:pt x="35381" y="37995"/>
                  </a:cubicBezTo>
                  <a:cubicBezTo>
                    <a:pt x="35442" y="38026"/>
                    <a:pt x="35502" y="38086"/>
                    <a:pt x="35533" y="38117"/>
                  </a:cubicBezTo>
                  <a:cubicBezTo>
                    <a:pt x="35746" y="39181"/>
                    <a:pt x="36505" y="40062"/>
                    <a:pt x="37478" y="40457"/>
                  </a:cubicBezTo>
                  <a:cubicBezTo>
                    <a:pt x="37964" y="41643"/>
                    <a:pt x="39119" y="42403"/>
                    <a:pt x="40457" y="42403"/>
                  </a:cubicBezTo>
                  <a:cubicBezTo>
                    <a:pt x="41764" y="42403"/>
                    <a:pt x="42919" y="41582"/>
                    <a:pt x="43375" y="40396"/>
                  </a:cubicBezTo>
                  <a:cubicBezTo>
                    <a:pt x="44560" y="39910"/>
                    <a:pt x="45351" y="38725"/>
                    <a:pt x="45320" y="37448"/>
                  </a:cubicBezTo>
                  <a:cubicBezTo>
                    <a:pt x="45351" y="36171"/>
                    <a:pt x="44530" y="35047"/>
                    <a:pt x="43344" y="34560"/>
                  </a:cubicBezTo>
                  <a:cubicBezTo>
                    <a:pt x="43253" y="34348"/>
                    <a:pt x="43193" y="34196"/>
                    <a:pt x="43071" y="34044"/>
                  </a:cubicBezTo>
                  <a:cubicBezTo>
                    <a:pt x="43922" y="33436"/>
                    <a:pt x="44439" y="32494"/>
                    <a:pt x="44439" y="31399"/>
                  </a:cubicBezTo>
                  <a:cubicBezTo>
                    <a:pt x="44439" y="30791"/>
                    <a:pt x="44256" y="30244"/>
                    <a:pt x="43983" y="29758"/>
                  </a:cubicBezTo>
                  <a:cubicBezTo>
                    <a:pt x="47114" y="25989"/>
                    <a:pt x="50092" y="20974"/>
                    <a:pt x="49880" y="14712"/>
                  </a:cubicBezTo>
                  <a:cubicBezTo>
                    <a:pt x="49697" y="9089"/>
                    <a:pt x="46566" y="3922"/>
                    <a:pt x="41977" y="1520"/>
                  </a:cubicBezTo>
                  <a:cubicBezTo>
                    <a:pt x="40031" y="548"/>
                    <a:pt x="37812" y="1"/>
                    <a:pt x="35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28600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7654850" y="9256325"/>
              <a:ext cx="1087425" cy="950825"/>
            </a:xfrm>
            <a:custGeom>
              <a:avLst/>
              <a:gdLst/>
              <a:ahLst/>
              <a:cxnLst/>
              <a:rect l="l" t="t" r="r" b="b"/>
              <a:pathLst>
                <a:path w="43497" h="38033" extrusionOk="0">
                  <a:moveTo>
                    <a:pt x="11691" y="0"/>
                  </a:moveTo>
                  <a:cubicBezTo>
                    <a:pt x="9299" y="0"/>
                    <a:pt x="6884" y="758"/>
                    <a:pt x="4985" y="2196"/>
                  </a:cubicBezTo>
                  <a:cubicBezTo>
                    <a:pt x="1520" y="4810"/>
                    <a:pt x="1" y="9521"/>
                    <a:pt x="548" y="13807"/>
                  </a:cubicBezTo>
                  <a:cubicBezTo>
                    <a:pt x="1064" y="18488"/>
                    <a:pt x="3678" y="22713"/>
                    <a:pt x="6992" y="25965"/>
                  </a:cubicBezTo>
                  <a:cubicBezTo>
                    <a:pt x="13192" y="32136"/>
                    <a:pt x="22372" y="38033"/>
                    <a:pt x="22372" y="38033"/>
                  </a:cubicBezTo>
                  <a:cubicBezTo>
                    <a:pt x="26080" y="35510"/>
                    <a:pt x="29606" y="32713"/>
                    <a:pt x="32919" y="29704"/>
                  </a:cubicBezTo>
                  <a:cubicBezTo>
                    <a:pt x="38117" y="24993"/>
                    <a:pt x="43497" y="19066"/>
                    <a:pt x="43254" y="11588"/>
                  </a:cubicBezTo>
                  <a:cubicBezTo>
                    <a:pt x="43102" y="7363"/>
                    <a:pt x="40852" y="3138"/>
                    <a:pt x="37083" y="1193"/>
                  </a:cubicBezTo>
                  <a:cubicBezTo>
                    <a:pt x="35572" y="426"/>
                    <a:pt x="33886" y="54"/>
                    <a:pt x="32198" y="54"/>
                  </a:cubicBezTo>
                  <a:cubicBezTo>
                    <a:pt x="31544" y="54"/>
                    <a:pt x="30889" y="110"/>
                    <a:pt x="30244" y="220"/>
                  </a:cubicBezTo>
                  <a:cubicBezTo>
                    <a:pt x="27387" y="707"/>
                    <a:pt x="24408" y="2257"/>
                    <a:pt x="22676" y="4628"/>
                  </a:cubicBezTo>
                  <a:cubicBezTo>
                    <a:pt x="22372" y="5053"/>
                    <a:pt x="22129" y="5448"/>
                    <a:pt x="21825" y="5904"/>
                  </a:cubicBezTo>
                  <a:cubicBezTo>
                    <a:pt x="21764" y="5874"/>
                    <a:pt x="21733" y="5844"/>
                    <a:pt x="21733" y="5722"/>
                  </a:cubicBezTo>
                  <a:cubicBezTo>
                    <a:pt x="19606" y="2530"/>
                    <a:pt x="15958" y="220"/>
                    <a:pt x="12098" y="8"/>
                  </a:cubicBezTo>
                  <a:cubicBezTo>
                    <a:pt x="11962" y="3"/>
                    <a:pt x="11827" y="0"/>
                    <a:pt x="116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7647250" y="9252925"/>
              <a:ext cx="1100350" cy="960300"/>
            </a:xfrm>
            <a:custGeom>
              <a:avLst/>
              <a:gdLst/>
              <a:ahLst/>
              <a:cxnLst/>
              <a:rect l="l" t="t" r="r" b="b"/>
              <a:pathLst>
                <a:path w="44014" h="38412" extrusionOk="0">
                  <a:moveTo>
                    <a:pt x="12311" y="387"/>
                  </a:moveTo>
                  <a:cubicBezTo>
                    <a:pt x="15958" y="569"/>
                    <a:pt x="19606" y="2758"/>
                    <a:pt x="21825" y="6010"/>
                  </a:cubicBezTo>
                  <a:cubicBezTo>
                    <a:pt x="21855" y="6010"/>
                    <a:pt x="21855" y="6040"/>
                    <a:pt x="21885" y="6101"/>
                  </a:cubicBezTo>
                  <a:lnTo>
                    <a:pt x="21916" y="6132"/>
                  </a:lnTo>
                  <a:cubicBezTo>
                    <a:pt x="22007" y="6162"/>
                    <a:pt x="22037" y="6192"/>
                    <a:pt x="22129" y="6192"/>
                  </a:cubicBezTo>
                  <a:cubicBezTo>
                    <a:pt x="22159" y="6192"/>
                    <a:pt x="22220" y="6162"/>
                    <a:pt x="22281" y="6132"/>
                  </a:cubicBezTo>
                  <a:cubicBezTo>
                    <a:pt x="22372" y="6010"/>
                    <a:pt x="22463" y="5858"/>
                    <a:pt x="22524" y="5736"/>
                  </a:cubicBezTo>
                  <a:cubicBezTo>
                    <a:pt x="22767" y="5432"/>
                    <a:pt x="22949" y="5129"/>
                    <a:pt x="23132" y="4885"/>
                  </a:cubicBezTo>
                  <a:cubicBezTo>
                    <a:pt x="24712" y="2758"/>
                    <a:pt x="27539" y="1086"/>
                    <a:pt x="30548" y="569"/>
                  </a:cubicBezTo>
                  <a:cubicBezTo>
                    <a:pt x="31167" y="474"/>
                    <a:pt x="31783" y="426"/>
                    <a:pt x="32392" y="426"/>
                  </a:cubicBezTo>
                  <a:cubicBezTo>
                    <a:pt x="34117" y="426"/>
                    <a:pt x="35783" y="808"/>
                    <a:pt x="37266" y="1572"/>
                  </a:cubicBezTo>
                  <a:cubicBezTo>
                    <a:pt x="40822" y="3396"/>
                    <a:pt x="43162" y="7378"/>
                    <a:pt x="43314" y="11785"/>
                  </a:cubicBezTo>
                  <a:cubicBezTo>
                    <a:pt x="43588" y="19202"/>
                    <a:pt x="38269" y="25007"/>
                    <a:pt x="33071" y="29749"/>
                  </a:cubicBezTo>
                  <a:cubicBezTo>
                    <a:pt x="29728" y="32758"/>
                    <a:pt x="26232" y="35524"/>
                    <a:pt x="22645" y="37956"/>
                  </a:cubicBezTo>
                  <a:cubicBezTo>
                    <a:pt x="21551" y="37257"/>
                    <a:pt x="13162" y="31725"/>
                    <a:pt x="7417" y="26041"/>
                  </a:cubicBezTo>
                  <a:cubicBezTo>
                    <a:pt x="4833" y="23457"/>
                    <a:pt x="1642" y="19323"/>
                    <a:pt x="1004" y="14004"/>
                  </a:cubicBezTo>
                  <a:cubicBezTo>
                    <a:pt x="457" y="9475"/>
                    <a:pt x="2159" y="4977"/>
                    <a:pt x="5350" y="2545"/>
                  </a:cubicBezTo>
                  <a:cubicBezTo>
                    <a:pt x="7174" y="1177"/>
                    <a:pt x="9514" y="417"/>
                    <a:pt x="11825" y="417"/>
                  </a:cubicBezTo>
                  <a:cubicBezTo>
                    <a:pt x="11976" y="417"/>
                    <a:pt x="12159" y="417"/>
                    <a:pt x="12311" y="387"/>
                  </a:cubicBezTo>
                  <a:close/>
                  <a:moveTo>
                    <a:pt x="32482" y="0"/>
                  </a:moveTo>
                  <a:cubicBezTo>
                    <a:pt x="31820" y="0"/>
                    <a:pt x="31153" y="58"/>
                    <a:pt x="30487" y="174"/>
                  </a:cubicBezTo>
                  <a:cubicBezTo>
                    <a:pt x="27357" y="691"/>
                    <a:pt x="24439" y="2393"/>
                    <a:pt x="22797" y="4642"/>
                  </a:cubicBezTo>
                  <a:cubicBezTo>
                    <a:pt x="22585" y="4946"/>
                    <a:pt x="22372" y="5250"/>
                    <a:pt x="22189" y="5554"/>
                  </a:cubicBezTo>
                  <a:cubicBezTo>
                    <a:pt x="22189" y="5584"/>
                    <a:pt x="22159" y="5645"/>
                    <a:pt x="22129" y="5676"/>
                  </a:cubicBezTo>
                  <a:cubicBezTo>
                    <a:pt x="19788" y="2363"/>
                    <a:pt x="16080" y="204"/>
                    <a:pt x="12341" y="22"/>
                  </a:cubicBezTo>
                  <a:cubicBezTo>
                    <a:pt x="12137" y="10"/>
                    <a:pt x="11933" y="4"/>
                    <a:pt x="11728" y="4"/>
                  </a:cubicBezTo>
                  <a:cubicBezTo>
                    <a:pt x="9344" y="4"/>
                    <a:pt x="6955" y="811"/>
                    <a:pt x="5107" y="2211"/>
                  </a:cubicBezTo>
                  <a:cubicBezTo>
                    <a:pt x="1794" y="4733"/>
                    <a:pt x="1" y="9354"/>
                    <a:pt x="578" y="14034"/>
                  </a:cubicBezTo>
                  <a:cubicBezTo>
                    <a:pt x="1216" y="19475"/>
                    <a:pt x="4499" y="23670"/>
                    <a:pt x="7113" y="26314"/>
                  </a:cubicBezTo>
                  <a:cubicBezTo>
                    <a:pt x="13253" y="32424"/>
                    <a:pt x="22463" y="38320"/>
                    <a:pt x="22524" y="38381"/>
                  </a:cubicBezTo>
                  <a:cubicBezTo>
                    <a:pt x="22585" y="38412"/>
                    <a:pt x="22615" y="38412"/>
                    <a:pt x="22645" y="38412"/>
                  </a:cubicBezTo>
                  <a:cubicBezTo>
                    <a:pt x="22676" y="38412"/>
                    <a:pt x="22737" y="38412"/>
                    <a:pt x="22767" y="38381"/>
                  </a:cubicBezTo>
                  <a:cubicBezTo>
                    <a:pt x="26384" y="35950"/>
                    <a:pt x="29940" y="33153"/>
                    <a:pt x="33314" y="30053"/>
                  </a:cubicBezTo>
                  <a:cubicBezTo>
                    <a:pt x="38603" y="25250"/>
                    <a:pt x="44014" y="19323"/>
                    <a:pt x="43740" y="11755"/>
                  </a:cubicBezTo>
                  <a:cubicBezTo>
                    <a:pt x="43588" y="7195"/>
                    <a:pt x="41126" y="3062"/>
                    <a:pt x="37478" y="1177"/>
                  </a:cubicBezTo>
                  <a:cubicBezTo>
                    <a:pt x="35955" y="404"/>
                    <a:pt x="34239" y="0"/>
                    <a:pt x="324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7879025" y="9540700"/>
              <a:ext cx="132250" cy="273575"/>
            </a:xfrm>
            <a:custGeom>
              <a:avLst/>
              <a:gdLst/>
              <a:ahLst/>
              <a:cxnLst/>
              <a:rect l="l" t="t" r="r" b="b"/>
              <a:pathLst>
                <a:path w="5290" h="10943" extrusionOk="0">
                  <a:moveTo>
                    <a:pt x="2888" y="1460"/>
                  </a:moveTo>
                  <a:cubicBezTo>
                    <a:pt x="3070" y="1460"/>
                    <a:pt x="3222" y="1520"/>
                    <a:pt x="3344" y="1733"/>
                  </a:cubicBezTo>
                  <a:cubicBezTo>
                    <a:pt x="3435" y="1916"/>
                    <a:pt x="3496" y="2098"/>
                    <a:pt x="3526" y="2371"/>
                  </a:cubicBezTo>
                  <a:lnTo>
                    <a:pt x="3526" y="3283"/>
                  </a:lnTo>
                  <a:cubicBezTo>
                    <a:pt x="3526" y="4074"/>
                    <a:pt x="3131" y="4590"/>
                    <a:pt x="2250" y="4833"/>
                  </a:cubicBezTo>
                  <a:lnTo>
                    <a:pt x="2250" y="1885"/>
                  </a:lnTo>
                  <a:cubicBezTo>
                    <a:pt x="2462" y="1612"/>
                    <a:pt x="2705" y="1460"/>
                    <a:pt x="2888" y="1460"/>
                  </a:cubicBezTo>
                  <a:close/>
                  <a:moveTo>
                    <a:pt x="2766" y="6141"/>
                  </a:moveTo>
                  <a:cubicBezTo>
                    <a:pt x="3283" y="6141"/>
                    <a:pt x="3496" y="6475"/>
                    <a:pt x="3496" y="7204"/>
                  </a:cubicBezTo>
                  <a:lnTo>
                    <a:pt x="3496" y="9393"/>
                  </a:lnTo>
                  <a:cubicBezTo>
                    <a:pt x="3313" y="9545"/>
                    <a:pt x="3131" y="9636"/>
                    <a:pt x="2918" y="9636"/>
                  </a:cubicBezTo>
                  <a:cubicBezTo>
                    <a:pt x="2462" y="9636"/>
                    <a:pt x="2219" y="9241"/>
                    <a:pt x="2219" y="8603"/>
                  </a:cubicBezTo>
                  <a:lnTo>
                    <a:pt x="2219" y="6353"/>
                  </a:lnTo>
                  <a:cubicBezTo>
                    <a:pt x="2402" y="6201"/>
                    <a:pt x="2584" y="6141"/>
                    <a:pt x="2766" y="6141"/>
                  </a:cubicBezTo>
                  <a:close/>
                  <a:moveTo>
                    <a:pt x="1459" y="1"/>
                  </a:moveTo>
                  <a:lnTo>
                    <a:pt x="0" y="821"/>
                  </a:lnTo>
                  <a:lnTo>
                    <a:pt x="0" y="1125"/>
                  </a:lnTo>
                  <a:cubicBezTo>
                    <a:pt x="395" y="1216"/>
                    <a:pt x="578" y="1490"/>
                    <a:pt x="578" y="2037"/>
                  </a:cubicBezTo>
                  <a:lnTo>
                    <a:pt x="578" y="8876"/>
                  </a:lnTo>
                  <a:cubicBezTo>
                    <a:pt x="578" y="9423"/>
                    <a:pt x="730" y="9940"/>
                    <a:pt x="1034" y="10335"/>
                  </a:cubicBezTo>
                  <a:cubicBezTo>
                    <a:pt x="1338" y="10761"/>
                    <a:pt x="1611" y="10943"/>
                    <a:pt x="1824" y="10943"/>
                  </a:cubicBezTo>
                  <a:cubicBezTo>
                    <a:pt x="2067" y="10943"/>
                    <a:pt x="2705" y="10761"/>
                    <a:pt x="3739" y="10335"/>
                  </a:cubicBezTo>
                  <a:cubicBezTo>
                    <a:pt x="4742" y="9940"/>
                    <a:pt x="5289" y="9697"/>
                    <a:pt x="5289" y="9636"/>
                  </a:cubicBezTo>
                  <a:lnTo>
                    <a:pt x="5289" y="6475"/>
                  </a:lnTo>
                  <a:cubicBezTo>
                    <a:pt x="5289" y="6171"/>
                    <a:pt x="5137" y="5867"/>
                    <a:pt x="4833" y="5472"/>
                  </a:cubicBezTo>
                  <a:cubicBezTo>
                    <a:pt x="4529" y="5107"/>
                    <a:pt x="4256" y="4864"/>
                    <a:pt x="4073" y="4833"/>
                  </a:cubicBezTo>
                  <a:cubicBezTo>
                    <a:pt x="4864" y="4499"/>
                    <a:pt x="5228" y="4226"/>
                    <a:pt x="5228" y="4013"/>
                  </a:cubicBezTo>
                  <a:lnTo>
                    <a:pt x="5228" y="1612"/>
                  </a:lnTo>
                  <a:cubicBezTo>
                    <a:pt x="5228" y="1368"/>
                    <a:pt x="5137" y="1125"/>
                    <a:pt x="4924" y="852"/>
                  </a:cubicBezTo>
                  <a:cubicBezTo>
                    <a:pt x="4742" y="578"/>
                    <a:pt x="4560" y="396"/>
                    <a:pt x="4377" y="244"/>
                  </a:cubicBezTo>
                  <a:cubicBezTo>
                    <a:pt x="4164" y="92"/>
                    <a:pt x="4043" y="1"/>
                    <a:pt x="3952" y="1"/>
                  </a:cubicBezTo>
                  <a:cubicBezTo>
                    <a:pt x="3830" y="1"/>
                    <a:pt x="3283" y="305"/>
                    <a:pt x="2219" y="973"/>
                  </a:cubicBezTo>
                  <a:cubicBezTo>
                    <a:pt x="2219" y="760"/>
                    <a:pt x="2128" y="578"/>
                    <a:pt x="2006" y="426"/>
                  </a:cubicBezTo>
                  <a:cubicBezTo>
                    <a:pt x="1854" y="244"/>
                    <a:pt x="1642" y="92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8034800" y="9612125"/>
              <a:ext cx="135275" cy="201400"/>
            </a:xfrm>
            <a:custGeom>
              <a:avLst/>
              <a:gdLst/>
              <a:ahLst/>
              <a:cxnLst/>
              <a:rect l="l" t="t" r="r" b="b"/>
              <a:pathLst>
                <a:path w="5411" h="8056" extrusionOk="0">
                  <a:moveTo>
                    <a:pt x="2979" y="3223"/>
                  </a:moveTo>
                  <a:lnTo>
                    <a:pt x="2979" y="6475"/>
                  </a:lnTo>
                  <a:cubicBezTo>
                    <a:pt x="2766" y="6627"/>
                    <a:pt x="2584" y="6688"/>
                    <a:pt x="2402" y="6688"/>
                  </a:cubicBezTo>
                  <a:cubicBezTo>
                    <a:pt x="2219" y="6688"/>
                    <a:pt x="2067" y="6627"/>
                    <a:pt x="1915" y="6475"/>
                  </a:cubicBezTo>
                  <a:cubicBezTo>
                    <a:pt x="1794" y="6323"/>
                    <a:pt x="1703" y="6080"/>
                    <a:pt x="1672" y="5806"/>
                  </a:cubicBezTo>
                  <a:lnTo>
                    <a:pt x="1672" y="4894"/>
                  </a:lnTo>
                  <a:cubicBezTo>
                    <a:pt x="1672" y="4347"/>
                    <a:pt x="1794" y="3952"/>
                    <a:pt x="2037" y="3739"/>
                  </a:cubicBezTo>
                  <a:cubicBezTo>
                    <a:pt x="2219" y="3618"/>
                    <a:pt x="2310" y="3527"/>
                    <a:pt x="2432" y="3466"/>
                  </a:cubicBezTo>
                  <a:cubicBezTo>
                    <a:pt x="2554" y="3375"/>
                    <a:pt x="2736" y="3314"/>
                    <a:pt x="2979" y="3223"/>
                  </a:cubicBezTo>
                  <a:close/>
                  <a:moveTo>
                    <a:pt x="3374" y="1"/>
                  </a:moveTo>
                  <a:cubicBezTo>
                    <a:pt x="3222" y="1"/>
                    <a:pt x="2402" y="274"/>
                    <a:pt x="912" y="791"/>
                  </a:cubicBezTo>
                  <a:lnTo>
                    <a:pt x="912" y="1217"/>
                  </a:lnTo>
                  <a:cubicBezTo>
                    <a:pt x="1763" y="1217"/>
                    <a:pt x="2280" y="1308"/>
                    <a:pt x="2584" y="1521"/>
                  </a:cubicBezTo>
                  <a:cubicBezTo>
                    <a:pt x="2858" y="1764"/>
                    <a:pt x="3010" y="2128"/>
                    <a:pt x="3010" y="2676"/>
                  </a:cubicBezTo>
                  <a:lnTo>
                    <a:pt x="2250" y="2888"/>
                  </a:lnTo>
                  <a:cubicBezTo>
                    <a:pt x="1763" y="3040"/>
                    <a:pt x="1247" y="3223"/>
                    <a:pt x="760" y="3466"/>
                  </a:cubicBezTo>
                  <a:cubicBezTo>
                    <a:pt x="274" y="3679"/>
                    <a:pt x="0" y="3891"/>
                    <a:pt x="0" y="4043"/>
                  </a:cubicBezTo>
                  <a:lnTo>
                    <a:pt x="0" y="6353"/>
                  </a:lnTo>
                  <a:cubicBezTo>
                    <a:pt x="0" y="6718"/>
                    <a:pt x="122" y="7113"/>
                    <a:pt x="426" y="7417"/>
                  </a:cubicBezTo>
                  <a:cubicBezTo>
                    <a:pt x="548" y="7508"/>
                    <a:pt x="639" y="7630"/>
                    <a:pt x="791" y="7752"/>
                  </a:cubicBezTo>
                  <a:cubicBezTo>
                    <a:pt x="943" y="7873"/>
                    <a:pt x="1034" y="7934"/>
                    <a:pt x="1095" y="7964"/>
                  </a:cubicBezTo>
                  <a:cubicBezTo>
                    <a:pt x="1155" y="8025"/>
                    <a:pt x="1186" y="8056"/>
                    <a:pt x="1216" y="8056"/>
                  </a:cubicBezTo>
                  <a:lnTo>
                    <a:pt x="3010" y="7113"/>
                  </a:lnTo>
                  <a:cubicBezTo>
                    <a:pt x="3010" y="7265"/>
                    <a:pt x="3070" y="7448"/>
                    <a:pt x="3283" y="7630"/>
                  </a:cubicBezTo>
                  <a:cubicBezTo>
                    <a:pt x="3435" y="7812"/>
                    <a:pt x="3617" y="7964"/>
                    <a:pt x="3830" y="8056"/>
                  </a:cubicBezTo>
                  <a:lnTo>
                    <a:pt x="5411" y="7174"/>
                  </a:lnTo>
                  <a:lnTo>
                    <a:pt x="5411" y="6870"/>
                  </a:lnTo>
                  <a:cubicBezTo>
                    <a:pt x="5168" y="6809"/>
                    <a:pt x="4985" y="6718"/>
                    <a:pt x="4864" y="6566"/>
                  </a:cubicBezTo>
                  <a:cubicBezTo>
                    <a:pt x="4712" y="6475"/>
                    <a:pt x="4681" y="6201"/>
                    <a:pt x="4681" y="5867"/>
                  </a:cubicBezTo>
                  <a:lnTo>
                    <a:pt x="4681" y="1825"/>
                  </a:lnTo>
                  <a:cubicBezTo>
                    <a:pt x="4681" y="1369"/>
                    <a:pt x="4560" y="943"/>
                    <a:pt x="4286" y="609"/>
                  </a:cubicBezTo>
                  <a:cubicBezTo>
                    <a:pt x="3982" y="183"/>
                    <a:pt x="3678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8179925" y="9610600"/>
              <a:ext cx="117825" cy="205975"/>
            </a:xfrm>
            <a:custGeom>
              <a:avLst/>
              <a:gdLst/>
              <a:ahLst/>
              <a:cxnLst/>
              <a:rect l="l" t="t" r="r" b="b"/>
              <a:pathLst>
                <a:path w="4713" h="8239" extrusionOk="0">
                  <a:moveTo>
                    <a:pt x="3284" y="1"/>
                  </a:moveTo>
                  <a:cubicBezTo>
                    <a:pt x="3132" y="1"/>
                    <a:pt x="2554" y="183"/>
                    <a:pt x="1582" y="639"/>
                  </a:cubicBezTo>
                  <a:cubicBezTo>
                    <a:pt x="578" y="1095"/>
                    <a:pt x="92" y="1399"/>
                    <a:pt x="92" y="1582"/>
                  </a:cubicBezTo>
                  <a:lnTo>
                    <a:pt x="92" y="3132"/>
                  </a:lnTo>
                  <a:cubicBezTo>
                    <a:pt x="92" y="3679"/>
                    <a:pt x="153" y="4104"/>
                    <a:pt x="366" y="4469"/>
                  </a:cubicBezTo>
                  <a:cubicBezTo>
                    <a:pt x="518" y="4803"/>
                    <a:pt x="730" y="5016"/>
                    <a:pt x="974" y="5016"/>
                  </a:cubicBezTo>
                  <a:cubicBezTo>
                    <a:pt x="1034" y="5016"/>
                    <a:pt x="1338" y="4895"/>
                    <a:pt x="1794" y="4591"/>
                  </a:cubicBezTo>
                  <a:cubicBezTo>
                    <a:pt x="2341" y="4348"/>
                    <a:pt x="2645" y="4256"/>
                    <a:pt x="2706" y="4256"/>
                  </a:cubicBezTo>
                  <a:cubicBezTo>
                    <a:pt x="2949" y="4256"/>
                    <a:pt x="3041" y="4469"/>
                    <a:pt x="3041" y="4895"/>
                  </a:cubicBezTo>
                  <a:lnTo>
                    <a:pt x="3041" y="6688"/>
                  </a:lnTo>
                  <a:cubicBezTo>
                    <a:pt x="3041" y="6779"/>
                    <a:pt x="3010" y="6901"/>
                    <a:pt x="2949" y="6992"/>
                  </a:cubicBezTo>
                  <a:cubicBezTo>
                    <a:pt x="2858" y="7053"/>
                    <a:pt x="2737" y="7083"/>
                    <a:pt x="2676" y="7083"/>
                  </a:cubicBezTo>
                  <a:cubicBezTo>
                    <a:pt x="2524" y="7083"/>
                    <a:pt x="2372" y="6840"/>
                    <a:pt x="2129" y="6262"/>
                  </a:cubicBezTo>
                  <a:cubicBezTo>
                    <a:pt x="1916" y="5685"/>
                    <a:pt x="1764" y="5411"/>
                    <a:pt x="1612" y="5411"/>
                  </a:cubicBezTo>
                  <a:cubicBezTo>
                    <a:pt x="1521" y="5411"/>
                    <a:pt x="1217" y="5563"/>
                    <a:pt x="609" y="5928"/>
                  </a:cubicBezTo>
                  <a:cubicBezTo>
                    <a:pt x="366" y="6080"/>
                    <a:pt x="153" y="6141"/>
                    <a:pt x="1" y="6232"/>
                  </a:cubicBezTo>
                  <a:lnTo>
                    <a:pt x="1" y="6536"/>
                  </a:lnTo>
                  <a:cubicBezTo>
                    <a:pt x="214" y="6536"/>
                    <a:pt x="366" y="6627"/>
                    <a:pt x="457" y="6870"/>
                  </a:cubicBezTo>
                  <a:cubicBezTo>
                    <a:pt x="548" y="7053"/>
                    <a:pt x="670" y="7296"/>
                    <a:pt x="761" y="7509"/>
                  </a:cubicBezTo>
                  <a:cubicBezTo>
                    <a:pt x="882" y="7752"/>
                    <a:pt x="974" y="7934"/>
                    <a:pt x="1034" y="8056"/>
                  </a:cubicBezTo>
                  <a:cubicBezTo>
                    <a:pt x="1126" y="8147"/>
                    <a:pt x="1156" y="8238"/>
                    <a:pt x="1217" y="8238"/>
                  </a:cubicBezTo>
                  <a:cubicBezTo>
                    <a:pt x="1369" y="8238"/>
                    <a:pt x="1977" y="8056"/>
                    <a:pt x="3101" y="7600"/>
                  </a:cubicBezTo>
                  <a:cubicBezTo>
                    <a:pt x="4196" y="7114"/>
                    <a:pt x="4712" y="6840"/>
                    <a:pt x="4712" y="6627"/>
                  </a:cubicBezTo>
                  <a:lnTo>
                    <a:pt x="4712" y="5047"/>
                  </a:lnTo>
                  <a:cubicBezTo>
                    <a:pt x="4712" y="4469"/>
                    <a:pt x="4652" y="4013"/>
                    <a:pt x="4469" y="3618"/>
                  </a:cubicBezTo>
                  <a:cubicBezTo>
                    <a:pt x="4256" y="3284"/>
                    <a:pt x="4074" y="3101"/>
                    <a:pt x="3861" y="3101"/>
                  </a:cubicBezTo>
                  <a:cubicBezTo>
                    <a:pt x="3740" y="3101"/>
                    <a:pt x="3405" y="3223"/>
                    <a:pt x="2858" y="3466"/>
                  </a:cubicBezTo>
                  <a:cubicBezTo>
                    <a:pt x="2341" y="3740"/>
                    <a:pt x="2037" y="3861"/>
                    <a:pt x="1977" y="3861"/>
                  </a:cubicBezTo>
                  <a:cubicBezTo>
                    <a:pt x="1794" y="3861"/>
                    <a:pt x="1734" y="3679"/>
                    <a:pt x="1734" y="3284"/>
                  </a:cubicBezTo>
                  <a:lnTo>
                    <a:pt x="1734" y="1551"/>
                  </a:lnTo>
                  <a:cubicBezTo>
                    <a:pt x="1734" y="1278"/>
                    <a:pt x="1794" y="1126"/>
                    <a:pt x="1977" y="1126"/>
                  </a:cubicBezTo>
                  <a:cubicBezTo>
                    <a:pt x="2129" y="1126"/>
                    <a:pt x="2281" y="1338"/>
                    <a:pt x="2433" y="1794"/>
                  </a:cubicBezTo>
                  <a:cubicBezTo>
                    <a:pt x="2585" y="2250"/>
                    <a:pt x="2737" y="2493"/>
                    <a:pt x="2889" y="2493"/>
                  </a:cubicBezTo>
                  <a:cubicBezTo>
                    <a:pt x="2949" y="2493"/>
                    <a:pt x="3284" y="2341"/>
                    <a:pt x="3892" y="2007"/>
                  </a:cubicBezTo>
                  <a:cubicBezTo>
                    <a:pt x="4165" y="1855"/>
                    <a:pt x="4348" y="1764"/>
                    <a:pt x="4500" y="1703"/>
                  </a:cubicBezTo>
                  <a:lnTo>
                    <a:pt x="4500" y="1399"/>
                  </a:lnTo>
                  <a:cubicBezTo>
                    <a:pt x="4317" y="1399"/>
                    <a:pt x="4165" y="1278"/>
                    <a:pt x="4044" y="1034"/>
                  </a:cubicBezTo>
                  <a:cubicBezTo>
                    <a:pt x="4013" y="943"/>
                    <a:pt x="3922" y="822"/>
                    <a:pt x="3861" y="670"/>
                  </a:cubicBezTo>
                  <a:cubicBezTo>
                    <a:pt x="3770" y="518"/>
                    <a:pt x="3709" y="457"/>
                    <a:pt x="3648" y="366"/>
                  </a:cubicBezTo>
                  <a:cubicBezTo>
                    <a:pt x="3618" y="335"/>
                    <a:pt x="3588" y="244"/>
                    <a:pt x="3496" y="123"/>
                  </a:cubicBezTo>
                  <a:cubicBezTo>
                    <a:pt x="3436" y="31"/>
                    <a:pt x="3344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8318225" y="9531575"/>
              <a:ext cx="70700" cy="281950"/>
            </a:xfrm>
            <a:custGeom>
              <a:avLst/>
              <a:gdLst/>
              <a:ahLst/>
              <a:cxnLst/>
              <a:rect l="l" t="t" r="r" b="b"/>
              <a:pathLst>
                <a:path w="2828" h="11278" extrusionOk="0">
                  <a:moveTo>
                    <a:pt x="1612" y="1"/>
                  </a:moveTo>
                  <a:cubicBezTo>
                    <a:pt x="1551" y="1"/>
                    <a:pt x="1308" y="62"/>
                    <a:pt x="943" y="214"/>
                  </a:cubicBezTo>
                  <a:cubicBezTo>
                    <a:pt x="518" y="366"/>
                    <a:pt x="335" y="457"/>
                    <a:pt x="335" y="487"/>
                  </a:cubicBezTo>
                  <a:lnTo>
                    <a:pt x="335" y="1369"/>
                  </a:lnTo>
                  <a:cubicBezTo>
                    <a:pt x="335" y="1673"/>
                    <a:pt x="396" y="1885"/>
                    <a:pt x="518" y="1977"/>
                  </a:cubicBezTo>
                  <a:cubicBezTo>
                    <a:pt x="639" y="2159"/>
                    <a:pt x="761" y="2250"/>
                    <a:pt x="822" y="2250"/>
                  </a:cubicBezTo>
                  <a:cubicBezTo>
                    <a:pt x="913" y="2250"/>
                    <a:pt x="1126" y="2159"/>
                    <a:pt x="1521" y="2007"/>
                  </a:cubicBezTo>
                  <a:cubicBezTo>
                    <a:pt x="1886" y="1855"/>
                    <a:pt x="2068" y="1794"/>
                    <a:pt x="2068" y="1733"/>
                  </a:cubicBezTo>
                  <a:lnTo>
                    <a:pt x="2068" y="730"/>
                  </a:lnTo>
                  <a:cubicBezTo>
                    <a:pt x="2068" y="578"/>
                    <a:pt x="2007" y="366"/>
                    <a:pt x="1886" y="214"/>
                  </a:cubicBezTo>
                  <a:cubicBezTo>
                    <a:pt x="1764" y="62"/>
                    <a:pt x="1703" y="1"/>
                    <a:pt x="1612" y="1"/>
                  </a:cubicBezTo>
                  <a:close/>
                  <a:moveTo>
                    <a:pt x="1430" y="3192"/>
                  </a:moveTo>
                  <a:lnTo>
                    <a:pt x="1" y="3983"/>
                  </a:lnTo>
                  <a:lnTo>
                    <a:pt x="1" y="4287"/>
                  </a:lnTo>
                  <a:cubicBezTo>
                    <a:pt x="366" y="4378"/>
                    <a:pt x="548" y="4712"/>
                    <a:pt x="548" y="5290"/>
                  </a:cubicBezTo>
                  <a:lnTo>
                    <a:pt x="548" y="10335"/>
                  </a:lnTo>
                  <a:cubicBezTo>
                    <a:pt x="548" y="10487"/>
                    <a:pt x="639" y="10670"/>
                    <a:pt x="822" y="10852"/>
                  </a:cubicBezTo>
                  <a:cubicBezTo>
                    <a:pt x="974" y="11034"/>
                    <a:pt x="1156" y="11186"/>
                    <a:pt x="1399" y="11278"/>
                  </a:cubicBezTo>
                  <a:lnTo>
                    <a:pt x="2828" y="10487"/>
                  </a:lnTo>
                  <a:lnTo>
                    <a:pt x="2828" y="10183"/>
                  </a:lnTo>
                  <a:cubicBezTo>
                    <a:pt x="2463" y="10092"/>
                    <a:pt x="2281" y="9758"/>
                    <a:pt x="2281" y="9180"/>
                  </a:cubicBezTo>
                  <a:lnTo>
                    <a:pt x="2281" y="4135"/>
                  </a:lnTo>
                  <a:cubicBezTo>
                    <a:pt x="2281" y="3952"/>
                    <a:pt x="2189" y="3800"/>
                    <a:pt x="2007" y="3618"/>
                  </a:cubicBezTo>
                  <a:cubicBezTo>
                    <a:pt x="1855" y="3405"/>
                    <a:pt x="1612" y="3253"/>
                    <a:pt x="1430" y="3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8409425" y="9612125"/>
              <a:ext cx="121600" cy="203675"/>
            </a:xfrm>
            <a:custGeom>
              <a:avLst/>
              <a:gdLst/>
              <a:ahLst/>
              <a:cxnLst/>
              <a:rect l="l" t="t" r="r" b="b"/>
              <a:pathLst>
                <a:path w="4864" h="8147" extrusionOk="0">
                  <a:moveTo>
                    <a:pt x="3496" y="1"/>
                  </a:moveTo>
                  <a:cubicBezTo>
                    <a:pt x="3344" y="1"/>
                    <a:pt x="2736" y="183"/>
                    <a:pt x="1611" y="609"/>
                  </a:cubicBezTo>
                  <a:cubicBezTo>
                    <a:pt x="517" y="1034"/>
                    <a:pt x="0" y="1247"/>
                    <a:pt x="0" y="1338"/>
                  </a:cubicBezTo>
                  <a:lnTo>
                    <a:pt x="0" y="6110"/>
                  </a:lnTo>
                  <a:cubicBezTo>
                    <a:pt x="0" y="6657"/>
                    <a:pt x="152" y="7113"/>
                    <a:pt x="456" y="7539"/>
                  </a:cubicBezTo>
                  <a:cubicBezTo>
                    <a:pt x="760" y="7934"/>
                    <a:pt x="1004" y="8147"/>
                    <a:pt x="1307" y="8147"/>
                  </a:cubicBezTo>
                  <a:cubicBezTo>
                    <a:pt x="1429" y="8147"/>
                    <a:pt x="2280" y="7873"/>
                    <a:pt x="3830" y="7326"/>
                  </a:cubicBezTo>
                  <a:lnTo>
                    <a:pt x="3830" y="6901"/>
                  </a:lnTo>
                  <a:cubicBezTo>
                    <a:pt x="3405" y="6901"/>
                    <a:pt x="3040" y="6870"/>
                    <a:pt x="2675" y="6809"/>
                  </a:cubicBezTo>
                  <a:cubicBezTo>
                    <a:pt x="2037" y="6627"/>
                    <a:pt x="1733" y="6141"/>
                    <a:pt x="1733" y="5442"/>
                  </a:cubicBezTo>
                  <a:lnTo>
                    <a:pt x="1733" y="1490"/>
                  </a:lnTo>
                  <a:cubicBezTo>
                    <a:pt x="1824" y="1369"/>
                    <a:pt x="1885" y="1338"/>
                    <a:pt x="2007" y="1338"/>
                  </a:cubicBezTo>
                  <a:cubicBezTo>
                    <a:pt x="2159" y="1338"/>
                    <a:pt x="2311" y="1703"/>
                    <a:pt x="2463" y="2554"/>
                  </a:cubicBezTo>
                  <a:cubicBezTo>
                    <a:pt x="2645" y="3344"/>
                    <a:pt x="2827" y="3709"/>
                    <a:pt x="2979" y="3709"/>
                  </a:cubicBezTo>
                  <a:cubicBezTo>
                    <a:pt x="3040" y="3709"/>
                    <a:pt x="3283" y="3557"/>
                    <a:pt x="3800" y="3344"/>
                  </a:cubicBezTo>
                  <a:cubicBezTo>
                    <a:pt x="4286" y="3101"/>
                    <a:pt x="4621" y="2949"/>
                    <a:pt x="4864" y="2858"/>
                  </a:cubicBezTo>
                  <a:lnTo>
                    <a:pt x="4864" y="2554"/>
                  </a:lnTo>
                  <a:cubicBezTo>
                    <a:pt x="4560" y="2554"/>
                    <a:pt x="4347" y="2463"/>
                    <a:pt x="4256" y="2280"/>
                  </a:cubicBezTo>
                  <a:cubicBezTo>
                    <a:pt x="4134" y="2098"/>
                    <a:pt x="4043" y="1794"/>
                    <a:pt x="3952" y="1399"/>
                  </a:cubicBezTo>
                  <a:cubicBezTo>
                    <a:pt x="3830" y="1034"/>
                    <a:pt x="3739" y="700"/>
                    <a:pt x="3678" y="426"/>
                  </a:cubicBezTo>
                  <a:cubicBezTo>
                    <a:pt x="3587" y="153"/>
                    <a:pt x="3557" y="1"/>
                    <a:pt x="3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7879025" y="9525500"/>
              <a:ext cx="132250" cy="273600"/>
            </a:xfrm>
            <a:custGeom>
              <a:avLst/>
              <a:gdLst/>
              <a:ahLst/>
              <a:cxnLst/>
              <a:rect l="l" t="t" r="r" b="b"/>
              <a:pathLst>
                <a:path w="5290" h="10944" extrusionOk="0">
                  <a:moveTo>
                    <a:pt x="2888" y="1460"/>
                  </a:moveTo>
                  <a:cubicBezTo>
                    <a:pt x="3070" y="1460"/>
                    <a:pt x="3222" y="1520"/>
                    <a:pt x="3344" y="1733"/>
                  </a:cubicBezTo>
                  <a:cubicBezTo>
                    <a:pt x="3435" y="1916"/>
                    <a:pt x="3496" y="2128"/>
                    <a:pt x="3526" y="2372"/>
                  </a:cubicBezTo>
                  <a:lnTo>
                    <a:pt x="3526" y="3283"/>
                  </a:lnTo>
                  <a:cubicBezTo>
                    <a:pt x="3526" y="4074"/>
                    <a:pt x="3131" y="4590"/>
                    <a:pt x="2250" y="4834"/>
                  </a:cubicBezTo>
                  <a:lnTo>
                    <a:pt x="2250" y="1885"/>
                  </a:lnTo>
                  <a:cubicBezTo>
                    <a:pt x="2462" y="1612"/>
                    <a:pt x="2705" y="1460"/>
                    <a:pt x="2888" y="1460"/>
                  </a:cubicBezTo>
                  <a:close/>
                  <a:moveTo>
                    <a:pt x="2766" y="6141"/>
                  </a:moveTo>
                  <a:cubicBezTo>
                    <a:pt x="3283" y="6141"/>
                    <a:pt x="3496" y="6475"/>
                    <a:pt x="3496" y="7204"/>
                  </a:cubicBezTo>
                  <a:lnTo>
                    <a:pt x="3496" y="9393"/>
                  </a:lnTo>
                  <a:cubicBezTo>
                    <a:pt x="3313" y="9545"/>
                    <a:pt x="3131" y="9636"/>
                    <a:pt x="2918" y="9636"/>
                  </a:cubicBezTo>
                  <a:cubicBezTo>
                    <a:pt x="2462" y="9636"/>
                    <a:pt x="2219" y="9271"/>
                    <a:pt x="2219" y="8603"/>
                  </a:cubicBezTo>
                  <a:lnTo>
                    <a:pt x="2219" y="6353"/>
                  </a:lnTo>
                  <a:cubicBezTo>
                    <a:pt x="2402" y="6201"/>
                    <a:pt x="2584" y="6141"/>
                    <a:pt x="2766" y="6141"/>
                  </a:cubicBezTo>
                  <a:close/>
                  <a:moveTo>
                    <a:pt x="1459" y="1"/>
                  </a:moveTo>
                  <a:lnTo>
                    <a:pt x="0" y="821"/>
                  </a:lnTo>
                  <a:lnTo>
                    <a:pt x="0" y="1125"/>
                  </a:lnTo>
                  <a:cubicBezTo>
                    <a:pt x="395" y="1217"/>
                    <a:pt x="578" y="1490"/>
                    <a:pt x="578" y="2037"/>
                  </a:cubicBezTo>
                  <a:lnTo>
                    <a:pt x="578" y="8876"/>
                  </a:lnTo>
                  <a:cubicBezTo>
                    <a:pt x="578" y="9423"/>
                    <a:pt x="730" y="9940"/>
                    <a:pt x="1034" y="10335"/>
                  </a:cubicBezTo>
                  <a:cubicBezTo>
                    <a:pt x="1338" y="10761"/>
                    <a:pt x="1611" y="10943"/>
                    <a:pt x="1824" y="10943"/>
                  </a:cubicBezTo>
                  <a:cubicBezTo>
                    <a:pt x="2067" y="10943"/>
                    <a:pt x="2705" y="10761"/>
                    <a:pt x="3739" y="10335"/>
                  </a:cubicBezTo>
                  <a:cubicBezTo>
                    <a:pt x="4742" y="9940"/>
                    <a:pt x="5289" y="9697"/>
                    <a:pt x="5289" y="9636"/>
                  </a:cubicBezTo>
                  <a:lnTo>
                    <a:pt x="5289" y="6475"/>
                  </a:lnTo>
                  <a:cubicBezTo>
                    <a:pt x="5289" y="6171"/>
                    <a:pt x="5137" y="5867"/>
                    <a:pt x="4833" y="5472"/>
                  </a:cubicBezTo>
                  <a:cubicBezTo>
                    <a:pt x="4529" y="5107"/>
                    <a:pt x="4256" y="4864"/>
                    <a:pt x="4073" y="4834"/>
                  </a:cubicBezTo>
                  <a:cubicBezTo>
                    <a:pt x="4864" y="4499"/>
                    <a:pt x="5228" y="4226"/>
                    <a:pt x="5228" y="4013"/>
                  </a:cubicBezTo>
                  <a:lnTo>
                    <a:pt x="5228" y="1612"/>
                  </a:lnTo>
                  <a:cubicBezTo>
                    <a:pt x="5228" y="1368"/>
                    <a:pt x="5137" y="1125"/>
                    <a:pt x="4924" y="852"/>
                  </a:cubicBezTo>
                  <a:cubicBezTo>
                    <a:pt x="4742" y="578"/>
                    <a:pt x="4560" y="396"/>
                    <a:pt x="4377" y="244"/>
                  </a:cubicBezTo>
                  <a:cubicBezTo>
                    <a:pt x="4164" y="92"/>
                    <a:pt x="4043" y="1"/>
                    <a:pt x="3952" y="1"/>
                  </a:cubicBezTo>
                  <a:cubicBezTo>
                    <a:pt x="3830" y="1"/>
                    <a:pt x="3283" y="305"/>
                    <a:pt x="2219" y="973"/>
                  </a:cubicBezTo>
                  <a:cubicBezTo>
                    <a:pt x="2219" y="821"/>
                    <a:pt x="2128" y="609"/>
                    <a:pt x="2006" y="426"/>
                  </a:cubicBezTo>
                  <a:cubicBezTo>
                    <a:pt x="1854" y="244"/>
                    <a:pt x="1642" y="92"/>
                    <a:pt x="145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8034800" y="9596175"/>
              <a:ext cx="135275" cy="202150"/>
            </a:xfrm>
            <a:custGeom>
              <a:avLst/>
              <a:gdLst/>
              <a:ahLst/>
              <a:cxnLst/>
              <a:rect l="l" t="t" r="r" b="b"/>
              <a:pathLst>
                <a:path w="5411" h="8086" extrusionOk="0">
                  <a:moveTo>
                    <a:pt x="2979" y="3253"/>
                  </a:moveTo>
                  <a:lnTo>
                    <a:pt x="2979" y="6505"/>
                  </a:lnTo>
                  <a:cubicBezTo>
                    <a:pt x="2766" y="6657"/>
                    <a:pt x="2584" y="6718"/>
                    <a:pt x="2402" y="6718"/>
                  </a:cubicBezTo>
                  <a:cubicBezTo>
                    <a:pt x="2219" y="6718"/>
                    <a:pt x="2067" y="6657"/>
                    <a:pt x="1915" y="6505"/>
                  </a:cubicBezTo>
                  <a:cubicBezTo>
                    <a:pt x="1794" y="6353"/>
                    <a:pt x="1703" y="6140"/>
                    <a:pt x="1672" y="5836"/>
                  </a:cubicBezTo>
                  <a:lnTo>
                    <a:pt x="1672" y="4925"/>
                  </a:lnTo>
                  <a:cubicBezTo>
                    <a:pt x="1672" y="4377"/>
                    <a:pt x="1794" y="3982"/>
                    <a:pt x="2037" y="3770"/>
                  </a:cubicBezTo>
                  <a:cubicBezTo>
                    <a:pt x="2219" y="3648"/>
                    <a:pt x="2310" y="3557"/>
                    <a:pt x="2432" y="3496"/>
                  </a:cubicBezTo>
                  <a:cubicBezTo>
                    <a:pt x="2554" y="3405"/>
                    <a:pt x="2736" y="3344"/>
                    <a:pt x="2979" y="3253"/>
                  </a:cubicBezTo>
                  <a:close/>
                  <a:moveTo>
                    <a:pt x="3374" y="0"/>
                  </a:moveTo>
                  <a:cubicBezTo>
                    <a:pt x="3222" y="0"/>
                    <a:pt x="2402" y="244"/>
                    <a:pt x="912" y="791"/>
                  </a:cubicBezTo>
                  <a:lnTo>
                    <a:pt x="912" y="1216"/>
                  </a:lnTo>
                  <a:cubicBezTo>
                    <a:pt x="1763" y="1216"/>
                    <a:pt x="2280" y="1277"/>
                    <a:pt x="2584" y="1520"/>
                  </a:cubicBezTo>
                  <a:cubicBezTo>
                    <a:pt x="2858" y="1733"/>
                    <a:pt x="3010" y="2128"/>
                    <a:pt x="3010" y="2645"/>
                  </a:cubicBezTo>
                  <a:lnTo>
                    <a:pt x="2250" y="2888"/>
                  </a:lnTo>
                  <a:cubicBezTo>
                    <a:pt x="1763" y="3040"/>
                    <a:pt x="1247" y="3222"/>
                    <a:pt x="760" y="3435"/>
                  </a:cubicBezTo>
                  <a:cubicBezTo>
                    <a:pt x="274" y="3678"/>
                    <a:pt x="0" y="3861"/>
                    <a:pt x="0" y="4013"/>
                  </a:cubicBezTo>
                  <a:lnTo>
                    <a:pt x="0" y="6384"/>
                  </a:lnTo>
                  <a:cubicBezTo>
                    <a:pt x="0" y="6748"/>
                    <a:pt x="122" y="7143"/>
                    <a:pt x="426" y="7447"/>
                  </a:cubicBezTo>
                  <a:cubicBezTo>
                    <a:pt x="548" y="7539"/>
                    <a:pt x="639" y="7660"/>
                    <a:pt x="791" y="7782"/>
                  </a:cubicBezTo>
                  <a:cubicBezTo>
                    <a:pt x="943" y="7903"/>
                    <a:pt x="1034" y="7964"/>
                    <a:pt x="1095" y="7995"/>
                  </a:cubicBezTo>
                  <a:cubicBezTo>
                    <a:pt x="1155" y="8055"/>
                    <a:pt x="1186" y="8086"/>
                    <a:pt x="1216" y="8086"/>
                  </a:cubicBezTo>
                  <a:lnTo>
                    <a:pt x="3010" y="7143"/>
                  </a:lnTo>
                  <a:cubicBezTo>
                    <a:pt x="3010" y="7295"/>
                    <a:pt x="3070" y="7478"/>
                    <a:pt x="3283" y="7660"/>
                  </a:cubicBezTo>
                  <a:cubicBezTo>
                    <a:pt x="3435" y="7843"/>
                    <a:pt x="3617" y="7995"/>
                    <a:pt x="3830" y="8086"/>
                  </a:cubicBezTo>
                  <a:lnTo>
                    <a:pt x="5411" y="7204"/>
                  </a:lnTo>
                  <a:lnTo>
                    <a:pt x="5411" y="6900"/>
                  </a:lnTo>
                  <a:cubicBezTo>
                    <a:pt x="5168" y="6839"/>
                    <a:pt x="4985" y="6748"/>
                    <a:pt x="4864" y="6596"/>
                  </a:cubicBezTo>
                  <a:cubicBezTo>
                    <a:pt x="4712" y="6505"/>
                    <a:pt x="4681" y="6232"/>
                    <a:pt x="4681" y="5897"/>
                  </a:cubicBezTo>
                  <a:lnTo>
                    <a:pt x="4681" y="1855"/>
                  </a:lnTo>
                  <a:cubicBezTo>
                    <a:pt x="4681" y="1429"/>
                    <a:pt x="4560" y="1034"/>
                    <a:pt x="4286" y="608"/>
                  </a:cubicBezTo>
                  <a:cubicBezTo>
                    <a:pt x="3982" y="183"/>
                    <a:pt x="3678" y="0"/>
                    <a:pt x="337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8179925" y="9596175"/>
              <a:ext cx="117825" cy="205950"/>
            </a:xfrm>
            <a:custGeom>
              <a:avLst/>
              <a:gdLst/>
              <a:ahLst/>
              <a:cxnLst/>
              <a:rect l="l" t="t" r="r" b="b"/>
              <a:pathLst>
                <a:path w="4713" h="8238" extrusionOk="0">
                  <a:moveTo>
                    <a:pt x="3284" y="0"/>
                  </a:moveTo>
                  <a:cubicBezTo>
                    <a:pt x="3132" y="0"/>
                    <a:pt x="2554" y="183"/>
                    <a:pt x="1582" y="639"/>
                  </a:cubicBezTo>
                  <a:cubicBezTo>
                    <a:pt x="578" y="1095"/>
                    <a:pt x="92" y="1399"/>
                    <a:pt x="92" y="1581"/>
                  </a:cubicBezTo>
                  <a:lnTo>
                    <a:pt x="92" y="3162"/>
                  </a:lnTo>
                  <a:cubicBezTo>
                    <a:pt x="92" y="3678"/>
                    <a:pt x="153" y="4104"/>
                    <a:pt x="366" y="4469"/>
                  </a:cubicBezTo>
                  <a:cubicBezTo>
                    <a:pt x="518" y="4833"/>
                    <a:pt x="730" y="5016"/>
                    <a:pt x="974" y="5016"/>
                  </a:cubicBezTo>
                  <a:cubicBezTo>
                    <a:pt x="1034" y="5016"/>
                    <a:pt x="1338" y="4894"/>
                    <a:pt x="1794" y="4590"/>
                  </a:cubicBezTo>
                  <a:cubicBezTo>
                    <a:pt x="2341" y="4377"/>
                    <a:pt x="2645" y="4256"/>
                    <a:pt x="2706" y="4256"/>
                  </a:cubicBezTo>
                  <a:cubicBezTo>
                    <a:pt x="2949" y="4256"/>
                    <a:pt x="3041" y="4469"/>
                    <a:pt x="3041" y="4894"/>
                  </a:cubicBezTo>
                  <a:lnTo>
                    <a:pt x="3041" y="6687"/>
                  </a:lnTo>
                  <a:cubicBezTo>
                    <a:pt x="3041" y="6809"/>
                    <a:pt x="3010" y="6900"/>
                    <a:pt x="2949" y="6991"/>
                  </a:cubicBezTo>
                  <a:cubicBezTo>
                    <a:pt x="2858" y="7052"/>
                    <a:pt x="2737" y="7113"/>
                    <a:pt x="2676" y="7113"/>
                  </a:cubicBezTo>
                  <a:cubicBezTo>
                    <a:pt x="2524" y="7113"/>
                    <a:pt x="2372" y="6839"/>
                    <a:pt x="2129" y="6262"/>
                  </a:cubicBezTo>
                  <a:cubicBezTo>
                    <a:pt x="1916" y="5684"/>
                    <a:pt x="1764" y="5441"/>
                    <a:pt x="1612" y="5441"/>
                  </a:cubicBezTo>
                  <a:cubicBezTo>
                    <a:pt x="1521" y="5441"/>
                    <a:pt x="1217" y="5593"/>
                    <a:pt x="609" y="5928"/>
                  </a:cubicBezTo>
                  <a:cubicBezTo>
                    <a:pt x="366" y="6080"/>
                    <a:pt x="153" y="6140"/>
                    <a:pt x="1" y="6232"/>
                  </a:cubicBezTo>
                  <a:lnTo>
                    <a:pt x="1" y="6536"/>
                  </a:lnTo>
                  <a:cubicBezTo>
                    <a:pt x="214" y="6536"/>
                    <a:pt x="366" y="6657"/>
                    <a:pt x="457" y="6870"/>
                  </a:cubicBezTo>
                  <a:cubicBezTo>
                    <a:pt x="548" y="7052"/>
                    <a:pt x="670" y="7295"/>
                    <a:pt x="761" y="7508"/>
                  </a:cubicBezTo>
                  <a:cubicBezTo>
                    <a:pt x="882" y="7751"/>
                    <a:pt x="974" y="7934"/>
                    <a:pt x="1034" y="8055"/>
                  </a:cubicBezTo>
                  <a:cubicBezTo>
                    <a:pt x="1126" y="8177"/>
                    <a:pt x="1156" y="8238"/>
                    <a:pt x="1217" y="8238"/>
                  </a:cubicBezTo>
                  <a:cubicBezTo>
                    <a:pt x="1369" y="8238"/>
                    <a:pt x="1977" y="8055"/>
                    <a:pt x="3101" y="7599"/>
                  </a:cubicBezTo>
                  <a:cubicBezTo>
                    <a:pt x="4196" y="7143"/>
                    <a:pt x="4712" y="6839"/>
                    <a:pt x="4712" y="6657"/>
                  </a:cubicBezTo>
                  <a:lnTo>
                    <a:pt x="4712" y="5046"/>
                  </a:lnTo>
                  <a:cubicBezTo>
                    <a:pt x="4712" y="4469"/>
                    <a:pt x="4652" y="4013"/>
                    <a:pt x="4469" y="3648"/>
                  </a:cubicBezTo>
                  <a:cubicBezTo>
                    <a:pt x="4256" y="3283"/>
                    <a:pt x="4074" y="3101"/>
                    <a:pt x="3861" y="3101"/>
                  </a:cubicBezTo>
                  <a:cubicBezTo>
                    <a:pt x="3740" y="3101"/>
                    <a:pt x="3405" y="3222"/>
                    <a:pt x="2858" y="3496"/>
                  </a:cubicBezTo>
                  <a:cubicBezTo>
                    <a:pt x="2341" y="3739"/>
                    <a:pt x="2037" y="3861"/>
                    <a:pt x="1977" y="3861"/>
                  </a:cubicBezTo>
                  <a:cubicBezTo>
                    <a:pt x="1794" y="3861"/>
                    <a:pt x="1734" y="3678"/>
                    <a:pt x="1734" y="3283"/>
                  </a:cubicBezTo>
                  <a:lnTo>
                    <a:pt x="1734" y="1551"/>
                  </a:lnTo>
                  <a:cubicBezTo>
                    <a:pt x="1734" y="1277"/>
                    <a:pt x="1794" y="1125"/>
                    <a:pt x="1977" y="1125"/>
                  </a:cubicBezTo>
                  <a:cubicBezTo>
                    <a:pt x="2129" y="1125"/>
                    <a:pt x="2281" y="1368"/>
                    <a:pt x="2433" y="1824"/>
                  </a:cubicBezTo>
                  <a:cubicBezTo>
                    <a:pt x="2585" y="2280"/>
                    <a:pt x="2737" y="2493"/>
                    <a:pt x="2889" y="2493"/>
                  </a:cubicBezTo>
                  <a:cubicBezTo>
                    <a:pt x="2949" y="2493"/>
                    <a:pt x="3284" y="2341"/>
                    <a:pt x="3892" y="2007"/>
                  </a:cubicBezTo>
                  <a:cubicBezTo>
                    <a:pt x="4165" y="1855"/>
                    <a:pt x="4348" y="1763"/>
                    <a:pt x="4500" y="1703"/>
                  </a:cubicBezTo>
                  <a:lnTo>
                    <a:pt x="4500" y="1399"/>
                  </a:lnTo>
                  <a:cubicBezTo>
                    <a:pt x="4317" y="1399"/>
                    <a:pt x="4165" y="1277"/>
                    <a:pt x="4044" y="1064"/>
                  </a:cubicBezTo>
                  <a:cubicBezTo>
                    <a:pt x="4013" y="943"/>
                    <a:pt x="3922" y="821"/>
                    <a:pt x="3861" y="669"/>
                  </a:cubicBezTo>
                  <a:cubicBezTo>
                    <a:pt x="3770" y="517"/>
                    <a:pt x="3709" y="456"/>
                    <a:pt x="3648" y="365"/>
                  </a:cubicBezTo>
                  <a:cubicBezTo>
                    <a:pt x="3618" y="335"/>
                    <a:pt x="3588" y="244"/>
                    <a:pt x="3496" y="152"/>
                  </a:cubicBezTo>
                  <a:cubicBezTo>
                    <a:pt x="3436" y="31"/>
                    <a:pt x="3344" y="0"/>
                    <a:pt x="328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8318225" y="9517150"/>
              <a:ext cx="70700" cy="281175"/>
            </a:xfrm>
            <a:custGeom>
              <a:avLst/>
              <a:gdLst/>
              <a:ahLst/>
              <a:cxnLst/>
              <a:rect l="l" t="t" r="r" b="b"/>
              <a:pathLst>
                <a:path w="2828" h="11247" extrusionOk="0">
                  <a:moveTo>
                    <a:pt x="1612" y="0"/>
                  </a:moveTo>
                  <a:cubicBezTo>
                    <a:pt x="1551" y="0"/>
                    <a:pt x="1308" y="92"/>
                    <a:pt x="943" y="243"/>
                  </a:cubicBezTo>
                  <a:cubicBezTo>
                    <a:pt x="518" y="395"/>
                    <a:pt x="335" y="456"/>
                    <a:pt x="335" y="487"/>
                  </a:cubicBezTo>
                  <a:lnTo>
                    <a:pt x="335" y="1368"/>
                  </a:lnTo>
                  <a:cubicBezTo>
                    <a:pt x="335" y="1642"/>
                    <a:pt x="396" y="1854"/>
                    <a:pt x="518" y="1976"/>
                  </a:cubicBezTo>
                  <a:cubicBezTo>
                    <a:pt x="639" y="2158"/>
                    <a:pt x="761" y="2250"/>
                    <a:pt x="822" y="2250"/>
                  </a:cubicBezTo>
                  <a:cubicBezTo>
                    <a:pt x="913" y="2250"/>
                    <a:pt x="1126" y="2158"/>
                    <a:pt x="1521" y="2006"/>
                  </a:cubicBezTo>
                  <a:cubicBezTo>
                    <a:pt x="1886" y="1854"/>
                    <a:pt x="2068" y="1794"/>
                    <a:pt x="2068" y="1763"/>
                  </a:cubicBezTo>
                  <a:lnTo>
                    <a:pt x="2068" y="730"/>
                  </a:lnTo>
                  <a:cubicBezTo>
                    <a:pt x="2068" y="578"/>
                    <a:pt x="2007" y="395"/>
                    <a:pt x="1886" y="243"/>
                  </a:cubicBezTo>
                  <a:cubicBezTo>
                    <a:pt x="1764" y="92"/>
                    <a:pt x="1703" y="0"/>
                    <a:pt x="1612" y="0"/>
                  </a:cubicBezTo>
                  <a:close/>
                  <a:moveTo>
                    <a:pt x="1430" y="3161"/>
                  </a:moveTo>
                  <a:lnTo>
                    <a:pt x="1" y="3952"/>
                  </a:lnTo>
                  <a:lnTo>
                    <a:pt x="1" y="4256"/>
                  </a:lnTo>
                  <a:cubicBezTo>
                    <a:pt x="366" y="4347"/>
                    <a:pt x="548" y="4681"/>
                    <a:pt x="548" y="5259"/>
                  </a:cubicBezTo>
                  <a:lnTo>
                    <a:pt x="548" y="10304"/>
                  </a:lnTo>
                  <a:cubicBezTo>
                    <a:pt x="548" y="10456"/>
                    <a:pt x="639" y="10639"/>
                    <a:pt x="822" y="10821"/>
                  </a:cubicBezTo>
                  <a:cubicBezTo>
                    <a:pt x="974" y="11034"/>
                    <a:pt x="1156" y="11186"/>
                    <a:pt x="1399" y="11247"/>
                  </a:cubicBezTo>
                  <a:lnTo>
                    <a:pt x="2828" y="10456"/>
                  </a:lnTo>
                  <a:lnTo>
                    <a:pt x="2828" y="10152"/>
                  </a:lnTo>
                  <a:cubicBezTo>
                    <a:pt x="2463" y="10061"/>
                    <a:pt x="2281" y="9727"/>
                    <a:pt x="2281" y="9149"/>
                  </a:cubicBezTo>
                  <a:lnTo>
                    <a:pt x="2281" y="4104"/>
                  </a:lnTo>
                  <a:cubicBezTo>
                    <a:pt x="2281" y="3952"/>
                    <a:pt x="2189" y="3769"/>
                    <a:pt x="2007" y="3587"/>
                  </a:cubicBezTo>
                  <a:cubicBezTo>
                    <a:pt x="1855" y="3374"/>
                    <a:pt x="1612" y="3222"/>
                    <a:pt x="1430" y="316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8409425" y="9596925"/>
              <a:ext cx="121600" cy="203675"/>
            </a:xfrm>
            <a:custGeom>
              <a:avLst/>
              <a:gdLst/>
              <a:ahLst/>
              <a:cxnLst/>
              <a:rect l="l" t="t" r="r" b="b"/>
              <a:pathLst>
                <a:path w="4864" h="8147" extrusionOk="0">
                  <a:moveTo>
                    <a:pt x="3496" y="1"/>
                  </a:moveTo>
                  <a:cubicBezTo>
                    <a:pt x="3344" y="1"/>
                    <a:pt x="2736" y="183"/>
                    <a:pt x="1611" y="609"/>
                  </a:cubicBezTo>
                  <a:cubicBezTo>
                    <a:pt x="517" y="1034"/>
                    <a:pt x="0" y="1247"/>
                    <a:pt x="0" y="1338"/>
                  </a:cubicBezTo>
                  <a:lnTo>
                    <a:pt x="0" y="6110"/>
                  </a:lnTo>
                  <a:cubicBezTo>
                    <a:pt x="0" y="6657"/>
                    <a:pt x="152" y="7113"/>
                    <a:pt x="456" y="7509"/>
                  </a:cubicBezTo>
                  <a:cubicBezTo>
                    <a:pt x="760" y="7934"/>
                    <a:pt x="1004" y="8147"/>
                    <a:pt x="1307" y="8147"/>
                  </a:cubicBezTo>
                  <a:cubicBezTo>
                    <a:pt x="1429" y="8147"/>
                    <a:pt x="2280" y="7873"/>
                    <a:pt x="3830" y="7326"/>
                  </a:cubicBezTo>
                  <a:lnTo>
                    <a:pt x="3830" y="6901"/>
                  </a:lnTo>
                  <a:cubicBezTo>
                    <a:pt x="3405" y="6901"/>
                    <a:pt x="3040" y="6870"/>
                    <a:pt x="2675" y="6809"/>
                  </a:cubicBezTo>
                  <a:cubicBezTo>
                    <a:pt x="2037" y="6627"/>
                    <a:pt x="1733" y="6141"/>
                    <a:pt x="1733" y="5442"/>
                  </a:cubicBezTo>
                  <a:lnTo>
                    <a:pt x="1733" y="1490"/>
                  </a:lnTo>
                  <a:cubicBezTo>
                    <a:pt x="1824" y="1369"/>
                    <a:pt x="1885" y="1338"/>
                    <a:pt x="2007" y="1338"/>
                  </a:cubicBezTo>
                  <a:cubicBezTo>
                    <a:pt x="2159" y="1338"/>
                    <a:pt x="2311" y="1764"/>
                    <a:pt x="2463" y="2554"/>
                  </a:cubicBezTo>
                  <a:cubicBezTo>
                    <a:pt x="2645" y="3344"/>
                    <a:pt x="2827" y="3709"/>
                    <a:pt x="2979" y="3709"/>
                  </a:cubicBezTo>
                  <a:cubicBezTo>
                    <a:pt x="3040" y="3709"/>
                    <a:pt x="3283" y="3557"/>
                    <a:pt x="3800" y="3344"/>
                  </a:cubicBezTo>
                  <a:cubicBezTo>
                    <a:pt x="4286" y="3101"/>
                    <a:pt x="4621" y="2949"/>
                    <a:pt x="4864" y="2858"/>
                  </a:cubicBezTo>
                  <a:lnTo>
                    <a:pt x="4864" y="2554"/>
                  </a:lnTo>
                  <a:cubicBezTo>
                    <a:pt x="4560" y="2554"/>
                    <a:pt x="4347" y="2463"/>
                    <a:pt x="4256" y="2281"/>
                  </a:cubicBezTo>
                  <a:cubicBezTo>
                    <a:pt x="4134" y="2098"/>
                    <a:pt x="4043" y="1794"/>
                    <a:pt x="3952" y="1399"/>
                  </a:cubicBezTo>
                  <a:cubicBezTo>
                    <a:pt x="3830" y="1034"/>
                    <a:pt x="3739" y="670"/>
                    <a:pt x="3678" y="426"/>
                  </a:cubicBezTo>
                  <a:cubicBezTo>
                    <a:pt x="3587" y="153"/>
                    <a:pt x="3557" y="1"/>
                    <a:pt x="34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8466425" y="9310225"/>
              <a:ext cx="219425" cy="197150"/>
            </a:xfrm>
            <a:custGeom>
              <a:avLst/>
              <a:gdLst/>
              <a:ahLst/>
              <a:cxnLst/>
              <a:rect l="l" t="t" r="r" b="b"/>
              <a:pathLst>
                <a:path w="8777" h="7886" extrusionOk="0">
                  <a:moveTo>
                    <a:pt x="1106" y="1"/>
                  </a:moveTo>
                  <a:cubicBezTo>
                    <a:pt x="789" y="1"/>
                    <a:pt x="471" y="23"/>
                    <a:pt x="152" y="71"/>
                  </a:cubicBezTo>
                  <a:cubicBezTo>
                    <a:pt x="31" y="71"/>
                    <a:pt x="0" y="223"/>
                    <a:pt x="91" y="314"/>
                  </a:cubicBezTo>
                  <a:cubicBezTo>
                    <a:pt x="4104" y="1985"/>
                    <a:pt x="6140" y="3870"/>
                    <a:pt x="7933" y="7791"/>
                  </a:cubicBezTo>
                  <a:cubicBezTo>
                    <a:pt x="7959" y="7854"/>
                    <a:pt x="8026" y="7886"/>
                    <a:pt x="8096" y="7886"/>
                  </a:cubicBezTo>
                  <a:cubicBezTo>
                    <a:pt x="8195" y="7886"/>
                    <a:pt x="8298" y="7824"/>
                    <a:pt x="8298" y="7700"/>
                  </a:cubicBezTo>
                  <a:cubicBezTo>
                    <a:pt x="8777" y="3589"/>
                    <a:pt x="5083" y="1"/>
                    <a:pt x="1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8656400" y="9528550"/>
              <a:ext cx="29650" cy="28900"/>
            </a:xfrm>
            <a:custGeom>
              <a:avLst/>
              <a:gdLst/>
              <a:ahLst/>
              <a:cxnLst/>
              <a:rect l="l" t="t" r="r" b="b"/>
              <a:pathLst>
                <a:path w="1186" h="1156" extrusionOk="0">
                  <a:moveTo>
                    <a:pt x="547" y="0"/>
                  </a:moveTo>
                  <a:cubicBezTo>
                    <a:pt x="243" y="0"/>
                    <a:pt x="0" y="304"/>
                    <a:pt x="30" y="608"/>
                  </a:cubicBezTo>
                  <a:cubicBezTo>
                    <a:pt x="30" y="912"/>
                    <a:pt x="334" y="1155"/>
                    <a:pt x="638" y="1155"/>
                  </a:cubicBezTo>
                  <a:cubicBezTo>
                    <a:pt x="942" y="1155"/>
                    <a:pt x="1186" y="851"/>
                    <a:pt x="1155" y="547"/>
                  </a:cubicBezTo>
                  <a:cubicBezTo>
                    <a:pt x="1125" y="183"/>
                    <a:pt x="851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8457300" y="9536150"/>
              <a:ext cx="76775" cy="103350"/>
            </a:xfrm>
            <a:custGeom>
              <a:avLst/>
              <a:gdLst/>
              <a:ahLst/>
              <a:cxnLst/>
              <a:rect l="l" t="t" r="r" b="b"/>
              <a:pathLst>
                <a:path w="3071" h="4134" extrusionOk="0">
                  <a:moveTo>
                    <a:pt x="1551" y="0"/>
                  </a:moveTo>
                  <a:cubicBezTo>
                    <a:pt x="1034" y="1824"/>
                    <a:pt x="0" y="1915"/>
                    <a:pt x="0" y="1915"/>
                  </a:cubicBezTo>
                  <a:cubicBezTo>
                    <a:pt x="1338" y="2523"/>
                    <a:pt x="1551" y="3769"/>
                    <a:pt x="1551" y="4134"/>
                  </a:cubicBezTo>
                  <a:cubicBezTo>
                    <a:pt x="1551" y="3769"/>
                    <a:pt x="1763" y="2462"/>
                    <a:pt x="3070" y="1946"/>
                  </a:cubicBezTo>
                  <a:cubicBezTo>
                    <a:pt x="3070" y="1946"/>
                    <a:pt x="2067" y="1824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8399550" y="9862125"/>
              <a:ext cx="201400" cy="201400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3982" y="1"/>
                  </a:moveTo>
                  <a:cubicBezTo>
                    <a:pt x="3344" y="2797"/>
                    <a:pt x="2766" y="3344"/>
                    <a:pt x="0" y="4074"/>
                  </a:cubicBezTo>
                  <a:cubicBezTo>
                    <a:pt x="2827" y="4712"/>
                    <a:pt x="3344" y="5290"/>
                    <a:pt x="4073" y="8056"/>
                  </a:cubicBezTo>
                  <a:cubicBezTo>
                    <a:pt x="4712" y="5229"/>
                    <a:pt x="5289" y="4712"/>
                    <a:pt x="8055" y="3983"/>
                  </a:cubicBezTo>
                  <a:cubicBezTo>
                    <a:pt x="5259" y="3344"/>
                    <a:pt x="4681" y="2767"/>
                    <a:pt x="3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8537075" y="10071100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4" y="1"/>
                  </a:moveTo>
                  <a:cubicBezTo>
                    <a:pt x="1460" y="1217"/>
                    <a:pt x="1217" y="1429"/>
                    <a:pt x="1" y="1733"/>
                  </a:cubicBezTo>
                  <a:cubicBezTo>
                    <a:pt x="1217" y="2007"/>
                    <a:pt x="1460" y="2250"/>
                    <a:pt x="1764" y="3466"/>
                  </a:cubicBezTo>
                  <a:cubicBezTo>
                    <a:pt x="2037" y="2250"/>
                    <a:pt x="2250" y="2007"/>
                    <a:pt x="3466" y="1703"/>
                  </a:cubicBezTo>
                  <a:cubicBezTo>
                    <a:pt x="2250" y="1429"/>
                    <a:pt x="2037" y="1217"/>
                    <a:pt x="1734" y="1"/>
                  </a:cubicBezTo>
                  <a:close/>
                </a:path>
              </a:pathLst>
            </a:custGeom>
            <a:solidFill>
              <a:srgbClr val="FE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8532525" y="10068075"/>
              <a:ext cx="94250" cy="94250"/>
            </a:xfrm>
            <a:custGeom>
              <a:avLst/>
              <a:gdLst/>
              <a:ahLst/>
              <a:cxnLst/>
              <a:rect l="l" t="t" r="r" b="b"/>
              <a:pathLst>
                <a:path w="3770" h="3770" extrusionOk="0">
                  <a:moveTo>
                    <a:pt x="1855" y="699"/>
                  </a:moveTo>
                  <a:cubicBezTo>
                    <a:pt x="2098" y="1338"/>
                    <a:pt x="2402" y="1581"/>
                    <a:pt x="3040" y="1824"/>
                  </a:cubicBezTo>
                  <a:cubicBezTo>
                    <a:pt x="2402" y="2067"/>
                    <a:pt x="2128" y="2341"/>
                    <a:pt x="1916" y="3009"/>
                  </a:cubicBezTo>
                  <a:cubicBezTo>
                    <a:pt x="1672" y="2341"/>
                    <a:pt x="1368" y="2097"/>
                    <a:pt x="730" y="1854"/>
                  </a:cubicBezTo>
                  <a:cubicBezTo>
                    <a:pt x="1399" y="1641"/>
                    <a:pt x="1672" y="1368"/>
                    <a:pt x="1855" y="699"/>
                  </a:cubicBezTo>
                  <a:close/>
                  <a:moveTo>
                    <a:pt x="1855" y="0"/>
                  </a:moveTo>
                  <a:cubicBezTo>
                    <a:pt x="1794" y="0"/>
                    <a:pt x="1703" y="31"/>
                    <a:pt x="1703" y="122"/>
                  </a:cubicBezTo>
                  <a:cubicBezTo>
                    <a:pt x="1460" y="1246"/>
                    <a:pt x="1247" y="1459"/>
                    <a:pt x="122" y="1763"/>
                  </a:cubicBezTo>
                  <a:cubicBezTo>
                    <a:pt x="31" y="1763"/>
                    <a:pt x="1" y="1824"/>
                    <a:pt x="1" y="1915"/>
                  </a:cubicBezTo>
                  <a:cubicBezTo>
                    <a:pt x="1" y="1976"/>
                    <a:pt x="31" y="2067"/>
                    <a:pt x="122" y="2067"/>
                  </a:cubicBezTo>
                  <a:cubicBezTo>
                    <a:pt x="1247" y="2310"/>
                    <a:pt x="1460" y="2523"/>
                    <a:pt x="1764" y="3648"/>
                  </a:cubicBezTo>
                  <a:cubicBezTo>
                    <a:pt x="1764" y="3739"/>
                    <a:pt x="1824" y="3769"/>
                    <a:pt x="1916" y="3769"/>
                  </a:cubicBezTo>
                  <a:cubicBezTo>
                    <a:pt x="1976" y="3769"/>
                    <a:pt x="2067" y="3678"/>
                    <a:pt x="2067" y="3648"/>
                  </a:cubicBezTo>
                  <a:cubicBezTo>
                    <a:pt x="2311" y="2523"/>
                    <a:pt x="2523" y="2310"/>
                    <a:pt x="3648" y="2006"/>
                  </a:cubicBezTo>
                  <a:cubicBezTo>
                    <a:pt x="3739" y="2006"/>
                    <a:pt x="3770" y="1945"/>
                    <a:pt x="3770" y="1854"/>
                  </a:cubicBezTo>
                  <a:cubicBezTo>
                    <a:pt x="3770" y="1793"/>
                    <a:pt x="3739" y="1702"/>
                    <a:pt x="3648" y="1702"/>
                  </a:cubicBezTo>
                  <a:cubicBezTo>
                    <a:pt x="2523" y="1459"/>
                    <a:pt x="2311" y="1246"/>
                    <a:pt x="2007" y="122"/>
                  </a:cubicBezTo>
                  <a:cubicBezTo>
                    <a:pt x="2007" y="31"/>
                    <a:pt x="1946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0"/>
          <p:cNvGrpSpPr/>
          <p:nvPr/>
        </p:nvGrpSpPr>
        <p:grpSpPr>
          <a:xfrm rot="376988">
            <a:off x="7589912" y="319292"/>
            <a:ext cx="1131825" cy="1078766"/>
            <a:chOff x="11534675" y="2206250"/>
            <a:chExt cx="1523600" cy="1452175"/>
          </a:xfrm>
        </p:grpSpPr>
        <p:sp>
          <p:nvSpPr>
            <p:cNvPr id="374" name="Google Shape;374;p30"/>
            <p:cNvSpPr/>
            <p:nvPr/>
          </p:nvSpPr>
          <p:spPr>
            <a:xfrm>
              <a:off x="11534675" y="2206250"/>
              <a:ext cx="1523600" cy="1452175"/>
            </a:xfrm>
            <a:custGeom>
              <a:avLst/>
              <a:gdLst/>
              <a:ahLst/>
              <a:cxnLst/>
              <a:rect l="l" t="t" r="r" b="b"/>
              <a:pathLst>
                <a:path w="60944" h="58087" extrusionOk="0">
                  <a:moveTo>
                    <a:pt x="31886" y="0"/>
                  </a:moveTo>
                  <a:cubicBezTo>
                    <a:pt x="24135" y="0"/>
                    <a:pt x="16840" y="3040"/>
                    <a:pt x="11338" y="8511"/>
                  </a:cubicBezTo>
                  <a:cubicBezTo>
                    <a:pt x="1" y="19818"/>
                    <a:pt x="1" y="38238"/>
                    <a:pt x="11338" y="49576"/>
                  </a:cubicBezTo>
                  <a:cubicBezTo>
                    <a:pt x="16809" y="55047"/>
                    <a:pt x="24104" y="58086"/>
                    <a:pt x="31886" y="58086"/>
                  </a:cubicBezTo>
                  <a:cubicBezTo>
                    <a:pt x="39637" y="58086"/>
                    <a:pt x="46931" y="55047"/>
                    <a:pt x="52433" y="49576"/>
                  </a:cubicBezTo>
                  <a:cubicBezTo>
                    <a:pt x="57904" y="44104"/>
                    <a:pt x="60944" y="36810"/>
                    <a:pt x="60944" y="29028"/>
                  </a:cubicBezTo>
                  <a:cubicBezTo>
                    <a:pt x="60944" y="21277"/>
                    <a:pt x="57904" y="13982"/>
                    <a:pt x="52433" y="8511"/>
                  </a:cubicBezTo>
                  <a:cubicBezTo>
                    <a:pt x="46962" y="3040"/>
                    <a:pt x="39667" y="0"/>
                    <a:pt x="31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0002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707175" y="2306550"/>
              <a:ext cx="1262950" cy="1263725"/>
            </a:xfrm>
            <a:custGeom>
              <a:avLst/>
              <a:gdLst/>
              <a:ahLst/>
              <a:cxnLst/>
              <a:rect l="l" t="t" r="r" b="b"/>
              <a:pathLst>
                <a:path w="50518" h="50549" extrusionOk="0">
                  <a:moveTo>
                    <a:pt x="50518" y="25259"/>
                  </a:moveTo>
                  <a:cubicBezTo>
                    <a:pt x="50518" y="39241"/>
                    <a:pt x="39211" y="50549"/>
                    <a:pt x="25259" y="50549"/>
                  </a:cubicBezTo>
                  <a:cubicBezTo>
                    <a:pt x="11308" y="50549"/>
                    <a:pt x="0" y="39241"/>
                    <a:pt x="0" y="25259"/>
                  </a:cubicBezTo>
                  <a:cubicBezTo>
                    <a:pt x="0" y="11308"/>
                    <a:pt x="11308" y="1"/>
                    <a:pt x="25259" y="1"/>
                  </a:cubicBezTo>
                  <a:cubicBezTo>
                    <a:pt x="39211" y="1"/>
                    <a:pt x="50518" y="11308"/>
                    <a:pt x="50518" y="25259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1852300" y="2451700"/>
              <a:ext cx="972700" cy="972675"/>
            </a:xfrm>
            <a:custGeom>
              <a:avLst/>
              <a:gdLst/>
              <a:ahLst/>
              <a:cxnLst/>
              <a:rect l="l" t="t" r="r" b="b"/>
              <a:pathLst>
                <a:path w="38908" h="38907" extrusionOk="0">
                  <a:moveTo>
                    <a:pt x="38907" y="19453"/>
                  </a:moveTo>
                  <a:cubicBezTo>
                    <a:pt x="38907" y="30213"/>
                    <a:pt x="30184" y="38907"/>
                    <a:pt x="19454" y="38907"/>
                  </a:cubicBezTo>
                  <a:cubicBezTo>
                    <a:pt x="8694" y="38907"/>
                    <a:pt x="1" y="30213"/>
                    <a:pt x="1" y="19453"/>
                  </a:cubicBezTo>
                  <a:cubicBezTo>
                    <a:pt x="1" y="8724"/>
                    <a:pt x="8694" y="0"/>
                    <a:pt x="19454" y="0"/>
                  </a:cubicBezTo>
                  <a:cubicBezTo>
                    <a:pt x="30184" y="0"/>
                    <a:pt x="38907" y="8724"/>
                    <a:pt x="38907" y="19453"/>
                  </a:cubicBezTo>
                  <a:close/>
                </a:path>
              </a:pathLst>
            </a:custGeom>
            <a:solidFill>
              <a:srgbClr val="A98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861425" y="2461575"/>
              <a:ext cx="952925" cy="952925"/>
            </a:xfrm>
            <a:custGeom>
              <a:avLst/>
              <a:gdLst/>
              <a:ahLst/>
              <a:cxnLst/>
              <a:rect l="l" t="t" r="r" b="b"/>
              <a:pathLst>
                <a:path w="38117" h="38117" fill="none" extrusionOk="0">
                  <a:moveTo>
                    <a:pt x="31339" y="6779"/>
                  </a:moveTo>
                  <a:cubicBezTo>
                    <a:pt x="38117" y="13557"/>
                    <a:pt x="38117" y="24560"/>
                    <a:pt x="31339" y="31338"/>
                  </a:cubicBezTo>
                  <a:cubicBezTo>
                    <a:pt x="24560" y="38116"/>
                    <a:pt x="13588" y="38116"/>
                    <a:pt x="6779" y="31338"/>
                  </a:cubicBezTo>
                  <a:cubicBezTo>
                    <a:pt x="1" y="24560"/>
                    <a:pt x="1" y="13557"/>
                    <a:pt x="6779" y="6779"/>
                  </a:cubicBezTo>
                  <a:cubicBezTo>
                    <a:pt x="13588" y="0"/>
                    <a:pt x="24560" y="0"/>
                    <a:pt x="31339" y="6779"/>
                  </a:cubicBezTo>
                  <a:close/>
                </a:path>
              </a:pathLst>
            </a:custGeom>
            <a:noFill/>
            <a:ln w="2202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2032400" y="2938775"/>
              <a:ext cx="611750" cy="305500"/>
            </a:xfrm>
            <a:custGeom>
              <a:avLst/>
              <a:gdLst/>
              <a:ahLst/>
              <a:cxnLst/>
              <a:rect l="l" t="t" r="r" b="b"/>
              <a:pathLst>
                <a:path w="24470" h="12220" fill="none" extrusionOk="0">
                  <a:moveTo>
                    <a:pt x="24469" y="1"/>
                  </a:moveTo>
                  <a:cubicBezTo>
                    <a:pt x="24469" y="6749"/>
                    <a:pt x="18998" y="12220"/>
                    <a:pt x="12250" y="12220"/>
                  </a:cubicBezTo>
                  <a:cubicBezTo>
                    <a:pt x="5472" y="12220"/>
                    <a:pt x="1" y="6749"/>
                    <a:pt x="1" y="1"/>
                  </a:cubicBezTo>
                </a:path>
              </a:pathLst>
            </a:custGeom>
            <a:noFill/>
            <a:ln w="2202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2163875" y="2651550"/>
              <a:ext cx="95000" cy="263700"/>
            </a:xfrm>
            <a:custGeom>
              <a:avLst/>
              <a:gdLst/>
              <a:ahLst/>
              <a:cxnLst/>
              <a:rect l="l" t="t" r="r" b="b"/>
              <a:pathLst>
                <a:path w="3800" h="10548" extrusionOk="0">
                  <a:moveTo>
                    <a:pt x="1885" y="0"/>
                  </a:moveTo>
                  <a:cubicBezTo>
                    <a:pt x="730" y="0"/>
                    <a:pt x="0" y="2706"/>
                    <a:pt x="0" y="5289"/>
                  </a:cubicBezTo>
                  <a:cubicBezTo>
                    <a:pt x="0" y="7873"/>
                    <a:pt x="730" y="10548"/>
                    <a:pt x="1885" y="10548"/>
                  </a:cubicBezTo>
                  <a:cubicBezTo>
                    <a:pt x="3070" y="10548"/>
                    <a:pt x="3800" y="7873"/>
                    <a:pt x="3800" y="5289"/>
                  </a:cubicBezTo>
                  <a:cubicBezTo>
                    <a:pt x="3800" y="2706"/>
                    <a:pt x="3070" y="0"/>
                    <a:pt x="1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2417675" y="2651550"/>
              <a:ext cx="95775" cy="263700"/>
            </a:xfrm>
            <a:custGeom>
              <a:avLst/>
              <a:gdLst/>
              <a:ahLst/>
              <a:cxnLst/>
              <a:rect l="l" t="t" r="r" b="b"/>
              <a:pathLst>
                <a:path w="3831" h="10548" extrusionOk="0">
                  <a:moveTo>
                    <a:pt x="1885" y="0"/>
                  </a:moveTo>
                  <a:cubicBezTo>
                    <a:pt x="699" y="0"/>
                    <a:pt x="0" y="2706"/>
                    <a:pt x="0" y="5289"/>
                  </a:cubicBezTo>
                  <a:cubicBezTo>
                    <a:pt x="0" y="7873"/>
                    <a:pt x="699" y="10548"/>
                    <a:pt x="1885" y="10548"/>
                  </a:cubicBezTo>
                  <a:cubicBezTo>
                    <a:pt x="3070" y="10548"/>
                    <a:pt x="3800" y="7873"/>
                    <a:pt x="3800" y="5289"/>
                  </a:cubicBezTo>
                  <a:cubicBezTo>
                    <a:pt x="3830" y="2706"/>
                    <a:pt x="3101" y="0"/>
                    <a:pt x="1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2232250" y="3468900"/>
              <a:ext cx="29675" cy="26675"/>
            </a:xfrm>
            <a:custGeom>
              <a:avLst/>
              <a:gdLst/>
              <a:ahLst/>
              <a:cxnLst/>
              <a:rect l="l" t="t" r="r" b="b"/>
              <a:pathLst>
                <a:path w="1187" h="1067" extrusionOk="0">
                  <a:moveTo>
                    <a:pt x="556" y="0"/>
                  </a:moveTo>
                  <a:cubicBezTo>
                    <a:pt x="313" y="0"/>
                    <a:pt x="141" y="173"/>
                    <a:pt x="62" y="437"/>
                  </a:cubicBezTo>
                  <a:cubicBezTo>
                    <a:pt x="1" y="741"/>
                    <a:pt x="183" y="985"/>
                    <a:pt x="487" y="1045"/>
                  </a:cubicBezTo>
                  <a:cubicBezTo>
                    <a:pt x="535" y="1060"/>
                    <a:pt x="583" y="1067"/>
                    <a:pt x="629" y="1067"/>
                  </a:cubicBezTo>
                  <a:cubicBezTo>
                    <a:pt x="872" y="1067"/>
                    <a:pt x="1069" y="876"/>
                    <a:pt x="1095" y="620"/>
                  </a:cubicBezTo>
                  <a:cubicBezTo>
                    <a:pt x="1186" y="377"/>
                    <a:pt x="973" y="103"/>
                    <a:pt x="669" y="12"/>
                  </a:cubicBezTo>
                  <a:cubicBezTo>
                    <a:pt x="630" y="4"/>
                    <a:pt x="592" y="0"/>
                    <a:pt x="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2154750" y="3423600"/>
              <a:ext cx="60050" cy="88925"/>
            </a:xfrm>
            <a:custGeom>
              <a:avLst/>
              <a:gdLst/>
              <a:ahLst/>
              <a:cxnLst/>
              <a:rect l="l" t="t" r="r" b="b"/>
              <a:pathLst>
                <a:path w="2402" h="3557" extrusionOk="0">
                  <a:moveTo>
                    <a:pt x="882" y="0"/>
                  </a:moveTo>
                  <a:lnTo>
                    <a:pt x="0" y="3101"/>
                  </a:lnTo>
                  <a:lnTo>
                    <a:pt x="517" y="3253"/>
                  </a:lnTo>
                  <a:lnTo>
                    <a:pt x="852" y="1976"/>
                  </a:lnTo>
                  <a:lnTo>
                    <a:pt x="1399" y="2128"/>
                  </a:lnTo>
                  <a:lnTo>
                    <a:pt x="1034" y="3405"/>
                  </a:lnTo>
                  <a:lnTo>
                    <a:pt x="1520" y="3556"/>
                  </a:lnTo>
                  <a:lnTo>
                    <a:pt x="2402" y="456"/>
                  </a:lnTo>
                  <a:lnTo>
                    <a:pt x="1915" y="304"/>
                  </a:lnTo>
                  <a:lnTo>
                    <a:pt x="1520" y="1672"/>
                  </a:lnTo>
                  <a:lnTo>
                    <a:pt x="1003" y="1520"/>
                  </a:lnTo>
                  <a:lnTo>
                    <a:pt x="1368" y="15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2116000" y="3408400"/>
              <a:ext cx="55500" cy="85125"/>
            </a:xfrm>
            <a:custGeom>
              <a:avLst/>
              <a:gdLst/>
              <a:ahLst/>
              <a:cxnLst/>
              <a:rect l="l" t="t" r="r" b="b"/>
              <a:pathLst>
                <a:path w="2220" h="3405" extrusionOk="0">
                  <a:moveTo>
                    <a:pt x="912" y="1216"/>
                  </a:moveTo>
                  <a:lnTo>
                    <a:pt x="1338" y="1368"/>
                  </a:lnTo>
                  <a:lnTo>
                    <a:pt x="578" y="2797"/>
                  </a:lnTo>
                  <a:lnTo>
                    <a:pt x="912" y="1216"/>
                  </a:lnTo>
                  <a:close/>
                  <a:moveTo>
                    <a:pt x="669" y="0"/>
                  </a:moveTo>
                  <a:lnTo>
                    <a:pt x="0" y="3161"/>
                  </a:lnTo>
                  <a:lnTo>
                    <a:pt x="669" y="3405"/>
                  </a:lnTo>
                  <a:lnTo>
                    <a:pt x="2219" y="608"/>
                  </a:lnTo>
                  <a:lnTo>
                    <a:pt x="1794" y="456"/>
                  </a:lnTo>
                  <a:lnTo>
                    <a:pt x="1490" y="1003"/>
                  </a:lnTo>
                  <a:lnTo>
                    <a:pt x="973" y="791"/>
                  </a:lnTo>
                  <a:lnTo>
                    <a:pt x="1125" y="183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2065075" y="3400800"/>
              <a:ext cx="65375" cy="77525"/>
            </a:xfrm>
            <a:custGeom>
              <a:avLst/>
              <a:gdLst/>
              <a:ahLst/>
              <a:cxnLst/>
              <a:rect l="l" t="t" r="r" b="b"/>
              <a:pathLst>
                <a:path w="2615" h="3101" extrusionOk="0">
                  <a:moveTo>
                    <a:pt x="994" y="1417"/>
                  </a:moveTo>
                  <a:cubicBezTo>
                    <a:pt x="1034" y="1417"/>
                    <a:pt x="1078" y="1431"/>
                    <a:pt x="1125" y="1459"/>
                  </a:cubicBezTo>
                  <a:lnTo>
                    <a:pt x="1369" y="1551"/>
                  </a:lnTo>
                  <a:lnTo>
                    <a:pt x="943" y="2432"/>
                  </a:lnTo>
                  <a:lnTo>
                    <a:pt x="700" y="2310"/>
                  </a:lnTo>
                  <a:cubicBezTo>
                    <a:pt x="609" y="2250"/>
                    <a:pt x="517" y="2128"/>
                    <a:pt x="639" y="1946"/>
                  </a:cubicBezTo>
                  <a:lnTo>
                    <a:pt x="791" y="1611"/>
                  </a:lnTo>
                  <a:cubicBezTo>
                    <a:pt x="833" y="1485"/>
                    <a:pt x="904" y="1417"/>
                    <a:pt x="994" y="1417"/>
                  </a:cubicBezTo>
                  <a:close/>
                  <a:moveTo>
                    <a:pt x="2159" y="0"/>
                  </a:moveTo>
                  <a:lnTo>
                    <a:pt x="1581" y="1186"/>
                  </a:lnTo>
                  <a:lnTo>
                    <a:pt x="1369" y="1064"/>
                  </a:lnTo>
                  <a:cubicBezTo>
                    <a:pt x="1232" y="1001"/>
                    <a:pt x="1104" y="970"/>
                    <a:pt x="985" y="970"/>
                  </a:cubicBezTo>
                  <a:cubicBezTo>
                    <a:pt x="708" y="970"/>
                    <a:pt x="484" y="1140"/>
                    <a:pt x="335" y="1459"/>
                  </a:cubicBezTo>
                  <a:lnTo>
                    <a:pt x="183" y="1733"/>
                  </a:lnTo>
                  <a:cubicBezTo>
                    <a:pt x="1" y="2189"/>
                    <a:pt x="62" y="2523"/>
                    <a:pt x="517" y="2736"/>
                  </a:cubicBezTo>
                  <a:lnTo>
                    <a:pt x="1186" y="3101"/>
                  </a:lnTo>
                  <a:lnTo>
                    <a:pt x="2615" y="244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2021000" y="3380275"/>
              <a:ext cx="69950" cy="75250"/>
            </a:xfrm>
            <a:custGeom>
              <a:avLst/>
              <a:gdLst/>
              <a:ahLst/>
              <a:cxnLst/>
              <a:rect l="l" t="t" r="r" b="b"/>
              <a:pathLst>
                <a:path w="2798" h="3010" extrusionOk="0">
                  <a:moveTo>
                    <a:pt x="1108" y="1363"/>
                  </a:moveTo>
                  <a:cubicBezTo>
                    <a:pt x="1156" y="1363"/>
                    <a:pt x="1211" y="1377"/>
                    <a:pt x="1277" y="1399"/>
                  </a:cubicBezTo>
                  <a:lnTo>
                    <a:pt x="1460" y="1520"/>
                  </a:lnTo>
                  <a:lnTo>
                    <a:pt x="973" y="2341"/>
                  </a:lnTo>
                  <a:lnTo>
                    <a:pt x="761" y="2250"/>
                  </a:lnTo>
                  <a:cubicBezTo>
                    <a:pt x="609" y="2159"/>
                    <a:pt x="578" y="2037"/>
                    <a:pt x="700" y="1855"/>
                  </a:cubicBezTo>
                  <a:lnTo>
                    <a:pt x="882" y="1520"/>
                  </a:lnTo>
                  <a:cubicBezTo>
                    <a:pt x="959" y="1405"/>
                    <a:pt x="1024" y="1363"/>
                    <a:pt x="1108" y="1363"/>
                  </a:cubicBezTo>
                  <a:close/>
                  <a:moveTo>
                    <a:pt x="2372" y="1"/>
                  </a:moveTo>
                  <a:lnTo>
                    <a:pt x="1673" y="1095"/>
                  </a:lnTo>
                  <a:lnTo>
                    <a:pt x="1490" y="973"/>
                  </a:lnTo>
                  <a:cubicBezTo>
                    <a:pt x="1327" y="886"/>
                    <a:pt x="1179" y="842"/>
                    <a:pt x="1045" y="842"/>
                  </a:cubicBezTo>
                  <a:cubicBezTo>
                    <a:pt x="803" y="842"/>
                    <a:pt x="602" y="984"/>
                    <a:pt x="426" y="1277"/>
                  </a:cubicBezTo>
                  <a:lnTo>
                    <a:pt x="274" y="1551"/>
                  </a:lnTo>
                  <a:cubicBezTo>
                    <a:pt x="1" y="2007"/>
                    <a:pt x="92" y="2341"/>
                    <a:pt x="518" y="2615"/>
                  </a:cubicBezTo>
                  <a:lnTo>
                    <a:pt x="1156" y="3010"/>
                  </a:lnTo>
                  <a:lnTo>
                    <a:pt x="2797" y="274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977700" y="3352175"/>
              <a:ext cx="69175" cy="79800"/>
            </a:xfrm>
            <a:custGeom>
              <a:avLst/>
              <a:gdLst/>
              <a:ahLst/>
              <a:cxnLst/>
              <a:rect l="l" t="t" r="r" b="b"/>
              <a:pathLst>
                <a:path w="2767" h="3192" extrusionOk="0">
                  <a:moveTo>
                    <a:pt x="2341" y="0"/>
                  </a:moveTo>
                  <a:lnTo>
                    <a:pt x="1550" y="1125"/>
                  </a:lnTo>
                  <a:lnTo>
                    <a:pt x="0" y="2249"/>
                  </a:lnTo>
                  <a:lnTo>
                    <a:pt x="365" y="2523"/>
                  </a:lnTo>
                  <a:lnTo>
                    <a:pt x="1338" y="1763"/>
                  </a:lnTo>
                  <a:lnTo>
                    <a:pt x="1338" y="1763"/>
                  </a:lnTo>
                  <a:lnTo>
                    <a:pt x="912" y="2888"/>
                  </a:lnTo>
                  <a:lnTo>
                    <a:pt x="1338" y="3192"/>
                  </a:lnTo>
                  <a:lnTo>
                    <a:pt x="1885" y="1337"/>
                  </a:lnTo>
                  <a:lnTo>
                    <a:pt x="2766" y="334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931350" y="3300500"/>
              <a:ext cx="76000" cy="79050"/>
            </a:xfrm>
            <a:custGeom>
              <a:avLst/>
              <a:gdLst/>
              <a:ahLst/>
              <a:cxnLst/>
              <a:rect l="l" t="t" r="r" b="b"/>
              <a:pathLst>
                <a:path w="3040" h="3162" extrusionOk="0">
                  <a:moveTo>
                    <a:pt x="1550" y="1216"/>
                  </a:moveTo>
                  <a:lnTo>
                    <a:pt x="1854" y="1490"/>
                  </a:lnTo>
                  <a:lnTo>
                    <a:pt x="638" y="2493"/>
                  </a:lnTo>
                  <a:lnTo>
                    <a:pt x="1550" y="1216"/>
                  </a:lnTo>
                  <a:close/>
                  <a:moveTo>
                    <a:pt x="1763" y="0"/>
                  </a:moveTo>
                  <a:lnTo>
                    <a:pt x="0" y="2705"/>
                  </a:lnTo>
                  <a:lnTo>
                    <a:pt x="486" y="3161"/>
                  </a:lnTo>
                  <a:lnTo>
                    <a:pt x="3040" y="1155"/>
                  </a:lnTo>
                  <a:lnTo>
                    <a:pt x="2675" y="851"/>
                  </a:lnTo>
                  <a:lnTo>
                    <a:pt x="2189" y="1246"/>
                  </a:lnTo>
                  <a:lnTo>
                    <a:pt x="1763" y="851"/>
                  </a:lnTo>
                  <a:lnTo>
                    <a:pt x="2158" y="33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905500" y="3271625"/>
              <a:ext cx="67650" cy="79050"/>
            </a:xfrm>
            <a:custGeom>
              <a:avLst/>
              <a:gdLst/>
              <a:ahLst/>
              <a:cxnLst/>
              <a:rect l="l" t="t" r="r" b="b"/>
              <a:pathLst>
                <a:path w="2706" h="3162" extrusionOk="0">
                  <a:moveTo>
                    <a:pt x="1794" y="0"/>
                  </a:moveTo>
                  <a:lnTo>
                    <a:pt x="1429" y="304"/>
                  </a:lnTo>
                  <a:lnTo>
                    <a:pt x="2007" y="912"/>
                  </a:lnTo>
                  <a:lnTo>
                    <a:pt x="1" y="2796"/>
                  </a:lnTo>
                  <a:lnTo>
                    <a:pt x="335" y="3161"/>
                  </a:lnTo>
                  <a:lnTo>
                    <a:pt x="2706" y="100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876625" y="3243500"/>
              <a:ext cx="69175" cy="75250"/>
            </a:xfrm>
            <a:custGeom>
              <a:avLst/>
              <a:gdLst/>
              <a:ahLst/>
              <a:cxnLst/>
              <a:rect l="l" t="t" r="r" b="b"/>
              <a:pathLst>
                <a:path w="2767" h="3010" extrusionOk="0">
                  <a:moveTo>
                    <a:pt x="1946" y="0"/>
                  </a:moveTo>
                  <a:lnTo>
                    <a:pt x="1612" y="274"/>
                  </a:lnTo>
                  <a:lnTo>
                    <a:pt x="2128" y="912"/>
                  </a:lnTo>
                  <a:lnTo>
                    <a:pt x="1" y="2614"/>
                  </a:lnTo>
                  <a:lnTo>
                    <a:pt x="305" y="3010"/>
                  </a:lnTo>
                  <a:lnTo>
                    <a:pt x="2767" y="1034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1825725" y="3203975"/>
              <a:ext cx="80550" cy="63875"/>
            </a:xfrm>
            <a:custGeom>
              <a:avLst/>
              <a:gdLst/>
              <a:ahLst/>
              <a:cxnLst/>
              <a:rect l="l" t="t" r="r" b="b"/>
              <a:pathLst>
                <a:path w="3222" h="2555" extrusionOk="0">
                  <a:moveTo>
                    <a:pt x="2948" y="1"/>
                  </a:moveTo>
                  <a:lnTo>
                    <a:pt x="638" y="1460"/>
                  </a:lnTo>
                  <a:lnTo>
                    <a:pt x="365" y="1004"/>
                  </a:lnTo>
                  <a:lnTo>
                    <a:pt x="0" y="1247"/>
                  </a:lnTo>
                  <a:lnTo>
                    <a:pt x="821" y="2554"/>
                  </a:lnTo>
                  <a:lnTo>
                    <a:pt x="1216" y="2341"/>
                  </a:lnTo>
                  <a:lnTo>
                    <a:pt x="942" y="1885"/>
                  </a:lnTo>
                  <a:lnTo>
                    <a:pt x="3222" y="426"/>
                  </a:lnTo>
                  <a:lnTo>
                    <a:pt x="2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802925" y="3153825"/>
              <a:ext cx="88175" cy="71450"/>
            </a:xfrm>
            <a:custGeom>
              <a:avLst/>
              <a:gdLst/>
              <a:ahLst/>
              <a:cxnLst/>
              <a:rect l="l" t="t" r="r" b="b"/>
              <a:pathLst>
                <a:path w="3527" h="2858" extrusionOk="0">
                  <a:moveTo>
                    <a:pt x="2857" y="1"/>
                  </a:moveTo>
                  <a:lnTo>
                    <a:pt x="0" y="1460"/>
                  </a:lnTo>
                  <a:lnTo>
                    <a:pt x="213" y="1916"/>
                  </a:lnTo>
                  <a:lnTo>
                    <a:pt x="1368" y="1308"/>
                  </a:lnTo>
                  <a:lnTo>
                    <a:pt x="1581" y="1794"/>
                  </a:lnTo>
                  <a:lnTo>
                    <a:pt x="456" y="2402"/>
                  </a:lnTo>
                  <a:lnTo>
                    <a:pt x="669" y="2858"/>
                  </a:lnTo>
                  <a:lnTo>
                    <a:pt x="3526" y="1429"/>
                  </a:lnTo>
                  <a:lnTo>
                    <a:pt x="3313" y="973"/>
                  </a:lnTo>
                  <a:lnTo>
                    <a:pt x="2006" y="1612"/>
                  </a:lnTo>
                  <a:lnTo>
                    <a:pt x="1794" y="1095"/>
                  </a:lnTo>
                  <a:lnTo>
                    <a:pt x="3070" y="457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782400" y="3115075"/>
              <a:ext cx="87425" cy="63100"/>
            </a:xfrm>
            <a:custGeom>
              <a:avLst/>
              <a:gdLst/>
              <a:ahLst/>
              <a:cxnLst/>
              <a:rect l="l" t="t" r="r" b="b"/>
              <a:pathLst>
                <a:path w="3497" h="2524" extrusionOk="0">
                  <a:moveTo>
                    <a:pt x="2979" y="1"/>
                  </a:moveTo>
                  <a:lnTo>
                    <a:pt x="2554" y="183"/>
                  </a:lnTo>
                  <a:lnTo>
                    <a:pt x="2888" y="1004"/>
                  </a:lnTo>
                  <a:lnTo>
                    <a:pt x="1976" y="1368"/>
                  </a:lnTo>
                  <a:lnTo>
                    <a:pt x="1733" y="730"/>
                  </a:lnTo>
                  <a:lnTo>
                    <a:pt x="1308" y="912"/>
                  </a:lnTo>
                  <a:lnTo>
                    <a:pt x="1581" y="1551"/>
                  </a:lnTo>
                  <a:lnTo>
                    <a:pt x="760" y="1855"/>
                  </a:lnTo>
                  <a:lnTo>
                    <a:pt x="426" y="1064"/>
                  </a:lnTo>
                  <a:lnTo>
                    <a:pt x="1" y="1247"/>
                  </a:lnTo>
                  <a:lnTo>
                    <a:pt x="548" y="2523"/>
                  </a:lnTo>
                  <a:lnTo>
                    <a:pt x="3496" y="1247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1762650" y="3071775"/>
              <a:ext cx="85125" cy="45600"/>
            </a:xfrm>
            <a:custGeom>
              <a:avLst/>
              <a:gdLst/>
              <a:ahLst/>
              <a:cxnLst/>
              <a:rect l="l" t="t" r="r" b="b"/>
              <a:pathLst>
                <a:path w="3405" h="1824" extrusionOk="0">
                  <a:moveTo>
                    <a:pt x="3253" y="0"/>
                  </a:moveTo>
                  <a:lnTo>
                    <a:pt x="608" y="699"/>
                  </a:lnTo>
                  <a:lnTo>
                    <a:pt x="456" y="213"/>
                  </a:lnTo>
                  <a:lnTo>
                    <a:pt x="0" y="334"/>
                  </a:lnTo>
                  <a:lnTo>
                    <a:pt x="426" y="1824"/>
                  </a:lnTo>
                  <a:lnTo>
                    <a:pt x="882" y="1702"/>
                  </a:lnTo>
                  <a:lnTo>
                    <a:pt x="730" y="1216"/>
                  </a:lnTo>
                  <a:lnTo>
                    <a:pt x="3405" y="48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758075" y="3039850"/>
              <a:ext cx="80575" cy="29650"/>
            </a:xfrm>
            <a:custGeom>
              <a:avLst/>
              <a:gdLst/>
              <a:ahLst/>
              <a:cxnLst/>
              <a:rect l="l" t="t" r="r" b="b"/>
              <a:pathLst>
                <a:path w="3223" h="1186" extrusionOk="0">
                  <a:moveTo>
                    <a:pt x="3132" y="0"/>
                  </a:moveTo>
                  <a:lnTo>
                    <a:pt x="1" y="700"/>
                  </a:lnTo>
                  <a:lnTo>
                    <a:pt x="122" y="1186"/>
                  </a:lnTo>
                  <a:lnTo>
                    <a:pt x="3223" y="517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749725" y="2981325"/>
              <a:ext cx="85125" cy="61600"/>
            </a:xfrm>
            <a:custGeom>
              <a:avLst/>
              <a:gdLst/>
              <a:ahLst/>
              <a:cxnLst/>
              <a:rect l="l" t="t" r="r" b="b"/>
              <a:pathLst>
                <a:path w="3405" h="2464" extrusionOk="0">
                  <a:moveTo>
                    <a:pt x="3162" y="1"/>
                  </a:moveTo>
                  <a:lnTo>
                    <a:pt x="1" y="427"/>
                  </a:lnTo>
                  <a:lnTo>
                    <a:pt x="61" y="1126"/>
                  </a:lnTo>
                  <a:lnTo>
                    <a:pt x="2402" y="1126"/>
                  </a:lnTo>
                  <a:lnTo>
                    <a:pt x="152" y="1734"/>
                  </a:lnTo>
                  <a:lnTo>
                    <a:pt x="213" y="2463"/>
                  </a:lnTo>
                  <a:lnTo>
                    <a:pt x="3405" y="2007"/>
                  </a:lnTo>
                  <a:lnTo>
                    <a:pt x="3344" y="1582"/>
                  </a:lnTo>
                  <a:lnTo>
                    <a:pt x="943" y="1886"/>
                  </a:lnTo>
                  <a:lnTo>
                    <a:pt x="3314" y="1217"/>
                  </a:lnTo>
                  <a:lnTo>
                    <a:pt x="3253" y="791"/>
                  </a:lnTo>
                  <a:lnTo>
                    <a:pt x="821" y="761"/>
                  </a:lnTo>
                  <a:lnTo>
                    <a:pt x="3222" y="45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746675" y="2939550"/>
              <a:ext cx="80575" cy="35725"/>
            </a:xfrm>
            <a:custGeom>
              <a:avLst/>
              <a:gdLst/>
              <a:ahLst/>
              <a:cxnLst/>
              <a:rect l="l" t="t" r="r" b="b"/>
              <a:pathLst>
                <a:path w="3223" h="1429" extrusionOk="0">
                  <a:moveTo>
                    <a:pt x="2737" y="0"/>
                  </a:moveTo>
                  <a:lnTo>
                    <a:pt x="2767" y="851"/>
                  </a:lnTo>
                  <a:lnTo>
                    <a:pt x="1794" y="912"/>
                  </a:lnTo>
                  <a:lnTo>
                    <a:pt x="1764" y="213"/>
                  </a:lnTo>
                  <a:lnTo>
                    <a:pt x="1308" y="213"/>
                  </a:lnTo>
                  <a:lnTo>
                    <a:pt x="1338" y="912"/>
                  </a:lnTo>
                  <a:lnTo>
                    <a:pt x="487" y="942"/>
                  </a:lnTo>
                  <a:lnTo>
                    <a:pt x="457" y="61"/>
                  </a:lnTo>
                  <a:lnTo>
                    <a:pt x="1" y="61"/>
                  </a:lnTo>
                  <a:lnTo>
                    <a:pt x="31" y="1429"/>
                  </a:lnTo>
                  <a:lnTo>
                    <a:pt x="3223" y="1368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1774050" y="2885600"/>
              <a:ext cx="26600" cy="26675"/>
            </a:xfrm>
            <a:custGeom>
              <a:avLst/>
              <a:gdLst/>
              <a:ahLst/>
              <a:cxnLst/>
              <a:rect l="l" t="t" r="r" b="b"/>
              <a:pathLst>
                <a:path w="1064" h="1067" extrusionOk="0">
                  <a:moveTo>
                    <a:pt x="578" y="0"/>
                  </a:moveTo>
                  <a:cubicBezTo>
                    <a:pt x="274" y="0"/>
                    <a:pt x="0" y="183"/>
                    <a:pt x="0" y="486"/>
                  </a:cubicBezTo>
                  <a:cubicBezTo>
                    <a:pt x="0" y="790"/>
                    <a:pt x="213" y="1003"/>
                    <a:pt x="517" y="1064"/>
                  </a:cubicBezTo>
                  <a:cubicBezTo>
                    <a:pt x="532" y="1066"/>
                    <a:pt x="548" y="1067"/>
                    <a:pt x="563" y="1067"/>
                  </a:cubicBezTo>
                  <a:cubicBezTo>
                    <a:pt x="821" y="1067"/>
                    <a:pt x="1064" y="834"/>
                    <a:pt x="1064" y="547"/>
                  </a:cubicBezTo>
                  <a:cubicBezTo>
                    <a:pt x="1064" y="243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753525" y="2810350"/>
              <a:ext cx="85125" cy="52475"/>
            </a:xfrm>
            <a:custGeom>
              <a:avLst/>
              <a:gdLst/>
              <a:ahLst/>
              <a:cxnLst/>
              <a:rect l="l" t="t" r="r" b="b"/>
              <a:pathLst>
                <a:path w="3405" h="2099" extrusionOk="0">
                  <a:moveTo>
                    <a:pt x="274" y="1"/>
                  </a:moveTo>
                  <a:lnTo>
                    <a:pt x="183" y="487"/>
                  </a:lnTo>
                  <a:lnTo>
                    <a:pt x="1490" y="730"/>
                  </a:lnTo>
                  <a:lnTo>
                    <a:pt x="1368" y="1247"/>
                  </a:lnTo>
                  <a:lnTo>
                    <a:pt x="61" y="1034"/>
                  </a:lnTo>
                  <a:lnTo>
                    <a:pt x="0" y="1521"/>
                  </a:lnTo>
                  <a:lnTo>
                    <a:pt x="3131" y="2098"/>
                  </a:lnTo>
                  <a:lnTo>
                    <a:pt x="3222" y="1582"/>
                  </a:lnTo>
                  <a:lnTo>
                    <a:pt x="1824" y="1338"/>
                  </a:lnTo>
                  <a:lnTo>
                    <a:pt x="1915" y="791"/>
                  </a:lnTo>
                  <a:lnTo>
                    <a:pt x="3344" y="1065"/>
                  </a:lnTo>
                  <a:lnTo>
                    <a:pt x="3405" y="57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766450" y="2770100"/>
              <a:ext cx="85875" cy="51675"/>
            </a:xfrm>
            <a:custGeom>
              <a:avLst/>
              <a:gdLst/>
              <a:ahLst/>
              <a:cxnLst/>
              <a:rect l="l" t="t" r="r" b="b"/>
              <a:pathLst>
                <a:path w="3435" h="2067" extrusionOk="0">
                  <a:moveTo>
                    <a:pt x="608" y="456"/>
                  </a:moveTo>
                  <a:lnTo>
                    <a:pt x="2219" y="699"/>
                  </a:lnTo>
                  <a:lnTo>
                    <a:pt x="2067" y="1125"/>
                  </a:lnTo>
                  <a:lnTo>
                    <a:pt x="608" y="456"/>
                  </a:lnTo>
                  <a:close/>
                  <a:moveTo>
                    <a:pt x="213" y="0"/>
                  </a:moveTo>
                  <a:lnTo>
                    <a:pt x="0" y="669"/>
                  </a:lnTo>
                  <a:lnTo>
                    <a:pt x="2918" y="2067"/>
                  </a:lnTo>
                  <a:lnTo>
                    <a:pt x="3040" y="1611"/>
                  </a:lnTo>
                  <a:lnTo>
                    <a:pt x="2462" y="1337"/>
                  </a:lnTo>
                  <a:lnTo>
                    <a:pt x="2614" y="821"/>
                  </a:lnTo>
                  <a:lnTo>
                    <a:pt x="3283" y="881"/>
                  </a:lnTo>
                  <a:lnTo>
                    <a:pt x="3435" y="395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777850" y="2716050"/>
              <a:ext cx="79050" cy="57850"/>
            </a:xfrm>
            <a:custGeom>
              <a:avLst/>
              <a:gdLst/>
              <a:ahLst/>
              <a:cxnLst/>
              <a:rect l="l" t="t" r="r" b="b"/>
              <a:pathLst>
                <a:path w="3162" h="2314" extrusionOk="0">
                  <a:moveTo>
                    <a:pt x="896" y="461"/>
                  </a:moveTo>
                  <a:cubicBezTo>
                    <a:pt x="941" y="461"/>
                    <a:pt x="997" y="471"/>
                    <a:pt x="1064" y="490"/>
                  </a:cubicBezTo>
                  <a:lnTo>
                    <a:pt x="1398" y="642"/>
                  </a:lnTo>
                  <a:cubicBezTo>
                    <a:pt x="1611" y="733"/>
                    <a:pt x="1642" y="855"/>
                    <a:pt x="1611" y="1007"/>
                  </a:cubicBezTo>
                  <a:lnTo>
                    <a:pt x="1520" y="1189"/>
                  </a:lnTo>
                  <a:lnTo>
                    <a:pt x="608" y="855"/>
                  </a:lnTo>
                  <a:lnTo>
                    <a:pt x="699" y="612"/>
                  </a:lnTo>
                  <a:cubicBezTo>
                    <a:pt x="741" y="508"/>
                    <a:pt x="797" y="461"/>
                    <a:pt x="896" y="461"/>
                  </a:cubicBezTo>
                  <a:close/>
                  <a:moveTo>
                    <a:pt x="895" y="0"/>
                  </a:moveTo>
                  <a:cubicBezTo>
                    <a:pt x="619" y="0"/>
                    <a:pt x="402" y="171"/>
                    <a:pt x="274" y="490"/>
                  </a:cubicBezTo>
                  <a:lnTo>
                    <a:pt x="0" y="1189"/>
                  </a:lnTo>
                  <a:lnTo>
                    <a:pt x="2979" y="2314"/>
                  </a:lnTo>
                  <a:lnTo>
                    <a:pt x="3161" y="1858"/>
                  </a:lnTo>
                  <a:lnTo>
                    <a:pt x="1945" y="1402"/>
                  </a:lnTo>
                  <a:lnTo>
                    <a:pt x="2037" y="1189"/>
                  </a:lnTo>
                  <a:cubicBezTo>
                    <a:pt x="2219" y="703"/>
                    <a:pt x="2067" y="399"/>
                    <a:pt x="1581" y="186"/>
                  </a:cubicBezTo>
                  <a:lnTo>
                    <a:pt x="1277" y="95"/>
                  </a:lnTo>
                  <a:cubicBezTo>
                    <a:pt x="1140" y="31"/>
                    <a:pt x="1012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796075" y="2671275"/>
              <a:ext cx="76025" cy="63875"/>
            </a:xfrm>
            <a:custGeom>
              <a:avLst/>
              <a:gdLst/>
              <a:ahLst/>
              <a:cxnLst/>
              <a:rect l="l" t="t" r="r" b="b"/>
              <a:pathLst>
                <a:path w="3041" h="2555" extrusionOk="0">
                  <a:moveTo>
                    <a:pt x="958" y="521"/>
                  </a:moveTo>
                  <a:cubicBezTo>
                    <a:pt x="1007" y="521"/>
                    <a:pt x="1062" y="537"/>
                    <a:pt x="1125" y="579"/>
                  </a:cubicBezTo>
                  <a:lnTo>
                    <a:pt x="1490" y="731"/>
                  </a:lnTo>
                  <a:cubicBezTo>
                    <a:pt x="1672" y="822"/>
                    <a:pt x="1703" y="913"/>
                    <a:pt x="1642" y="1065"/>
                  </a:cubicBezTo>
                  <a:lnTo>
                    <a:pt x="1520" y="1309"/>
                  </a:lnTo>
                  <a:lnTo>
                    <a:pt x="639" y="883"/>
                  </a:lnTo>
                  <a:lnTo>
                    <a:pt x="761" y="640"/>
                  </a:lnTo>
                  <a:cubicBezTo>
                    <a:pt x="800" y="580"/>
                    <a:pt x="866" y="521"/>
                    <a:pt x="958" y="521"/>
                  </a:cubicBezTo>
                  <a:close/>
                  <a:moveTo>
                    <a:pt x="909" y="0"/>
                  </a:moveTo>
                  <a:cubicBezTo>
                    <a:pt x="653" y="0"/>
                    <a:pt x="445" y="156"/>
                    <a:pt x="305" y="458"/>
                  </a:cubicBezTo>
                  <a:lnTo>
                    <a:pt x="1" y="1157"/>
                  </a:lnTo>
                  <a:lnTo>
                    <a:pt x="2827" y="2555"/>
                  </a:lnTo>
                  <a:lnTo>
                    <a:pt x="3040" y="2099"/>
                  </a:lnTo>
                  <a:lnTo>
                    <a:pt x="1855" y="1521"/>
                  </a:lnTo>
                  <a:lnTo>
                    <a:pt x="1976" y="1309"/>
                  </a:lnTo>
                  <a:cubicBezTo>
                    <a:pt x="2189" y="853"/>
                    <a:pt x="2068" y="488"/>
                    <a:pt x="1612" y="275"/>
                  </a:cubicBezTo>
                  <a:lnTo>
                    <a:pt x="1338" y="123"/>
                  </a:lnTo>
                  <a:cubicBezTo>
                    <a:pt x="1184" y="41"/>
                    <a:pt x="1040" y="0"/>
                    <a:pt x="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815825" y="2621900"/>
              <a:ext cx="82875" cy="63875"/>
            </a:xfrm>
            <a:custGeom>
              <a:avLst/>
              <a:gdLst/>
              <a:ahLst/>
              <a:cxnLst/>
              <a:rect l="l" t="t" r="r" b="b"/>
              <a:pathLst>
                <a:path w="3315" h="2555" extrusionOk="0">
                  <a:moveTo>
                    <a:pt x="852" y="1"/>
                  </a:moveTo>
                  <a:lnTo>
                    <a:pt x="609" y="426"/>
                  </a:lnTo>
                  <a:lnTo>
                    <a:pt x="1460" y="1308"/>
                  </a:lnTo>
                  <a:lnTo>
                    <a:pt x="1460" y="1308"/>
                  </a:lnTo>
                  <a:lnTo>
                    <a:pt x="275" y="1004"/>
                  </a:lnTo>
                  <a:lnTo>
                    <a:pt x="1" y="1460"/>
                  </a:lnTo>
                  <a:lnTo>
                    <a:pt x="1916" y="1885"/>
                  </a:lnTo>
                  <a:lnTo>
                    <a:pt x="3041" y="2554"/>
                  </a:lnTo>
                  <a:lnTo>
                    <a:pt x="3314" y="2129"/>
                  </a:lnTo>
                  <a:lnTo>
                    <a:pt x="2129" y="1460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1861425" y="2574025"/>
              <a:ext cx="82100" cy="72975"/>
            </a:xfrm>
            <a:custGeom>
              <a:avLst/>
              <a:gdLst/>
              <a:ahLst/>
              <a:cxnLst/>
              <a:rect l="l" t="t" r="r" b="b"/>
              <a:pathLst>
                <a:path w="3284" h="2919" extrusionOk="0">
                  <a:moveTo>
                    <a:pt x="639" y="609"/>
                  </a:moveTo>
                  <a:lnTo>
                    <a:pt x="2068" y="1399"/>
                  </a:lnTo>
                  <a:lnTo>
                    <a:pt x="1794" y="1734"/>
                  </a:lnTo>
                  <a:lnTo>
                    <a:pt x="639" y="609"/>
                  </a:lnTo>
                  <a:close/>
                  <a:moveTo>
                    <a:pt x="426" y="1"/>
                  </a:moveTo>
                  <a:lnTo>
                    <a:pt x="1" y="518"/>
                  </a:lnTo>
                  <a:lnTo>
                    <a:pt x="2250" y="2919"/>
                  </a:lnTo>
                  <a:lnTo>
                    <a:pt x="2524" y="2524"/>
                  </a:lnTo>
                  <a:lnTo>
                    <a:pt x="2068" y="2068"/>
                  </a:lnTo>
                  <a:lnTo>
                    <a:pt x="2402" y="1612"/>
                  </a:lnTo>
                  <a:lnTo>
                    <a:pt x="2979" y="1916"/>
                  </a:lnTo>
                  <a:lnTo>
                    <a:pt x="3283" y="152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887275" y="2545150"/>
              <a:ext cx="82075" cy="63100"/>
            </a:xfrm>
            <a:custGeom>
              <a:avLst/>
              <a:gdLst/>
              <a:ahLst/>
              <a:cxnLst/>
              <a:rect l="l" t="t" r="r" b="b"/>
              <a:pathLst>
                <a:path w="3283" h="2524" extrusionOk="0">
                  <a:moveTo>
                    <a:pt x="334" y="1"/>
                  </a:moveTo>
                  <a:lnTo>
                    <a:pt x="0" y="396"/>
                  </a:lnTo>
                  <a:lnTo>
                    <a:pt x="2401" y="2524"/>
                  </a:lnTo>
                  <a:lnTo>
                    <a:pt x="3283" y="1521"/>
                  </a:lnTo>
                  <a:lnTo>
                    <a:pt x="2918" y="1217"/>
                  </a:lnTo>
                  <a:lnTo>
                    <a:pt x="2401" y="18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1917650" y="2514000"/>
              <a:ext cx="79825" cy="66150"/>
            </a:xfrm>
            <a:custGeom>
              <a:avLst/>
              <a:gdLst/>
              <a:ahLst/>
              <a:cxnLst/>
              <a:rect l="l" t="t" r="r" b="b"/>
              <a:pathLst>
                <a:path w="3193" h="2646" extrusionOk="0">
                  <a:moveTo>
                    <a:pt x="366" y="1"/>
                  </a:moveTo>
                  <a:lnTo>
                    <a:pt x="1" y="335"/>
                  </a:lnTo>
                  <a:lnTo>
                    <a:pt x="2250" y="2645"/>
                  </a:lnTo>
                  <a:lnTo>
                    <a:pt x="3193" y="1733"/>
                  </a:lnTo>
                  <a:lnTo>
                    <a:pt x="2889" y="1399"/>
                  </a:lnTo>
                  <a:lnTo>
                    <a:pt x="2281" y="197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1963250" y="2456250"/>
              <a:ext cx="68425" cy="78300"/>
            </a:xfrm>
            <a:custGeom>
              <a:avLst/>
              <a:gdLst/>
              <a:ahLst/>
              <a:cxnLst/>
              <a:rect l="l" t="t" r="r" b="b"/>
              <a:pathLst>
                <a:path w="2737" h="3132" extrusionOk="0">
                  <a:moveTo>
                    <a:pt x="1217" y="1"/>
                  </a:moveTo>
                  <a:lnTo>
                    <a:pt x="1" y="943"/>
                  </a:lnTo>
                  <a:lnTo>
                    <a:pt x="274" y="1308"/>
                  </a:lnTo>
                  <a:lnTo>
                    <a:pt x="700" y="1004"/>
                  </a:lnTo>
                  <a:lnTo>
                    <a:pt x="2372" y="3131"/>
                  </a:lnTo>
                  <a:lnTo>
                    <a:pt x="2736" y="2827"/>
                  </a:lnTo>
                  <a:lnTo>
                    <a:pt x="1065" y="669"/>
                  </a:lnTo>
                  <a:lnTo>
                    <a:pt x="1490" y="365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2004300" y="2429650"/>
              <a:ext cx="74475" cy="88175"/>
            </a:xfrm>
            <a:custGeom>
              <a:avLst/>
              <a:gdLst/>
              <a:ahLst/>
              <a:cxnLst/>
              <a:rect l="l" t="t" r="r" b="b"/>
              <a:pathLst>
                <a:path w="2979" h="3527" extrusionOk="0">
                  <a:moveTo>
                    <a:pt x="1277" y="1"/>
                  </a:moveTo>
                  <a:lnTo>
                    <a:pt x="882" y="244"/>
                  </a:lnTo>
                  <a:lnTo>
                    <a:pt x="1550" y="1369"/>
                  </a:lnTo>
                  <a:lnTo>
                    <a:pt x="1094" y="1673"/>
                  </a:lnTo>
                  <a:lnTo>
                    <a:pt x="426" y="548"/>
                  </a:lnTo>
                  <a:lnTo>
                    <a:pt x="0" y="821"/>
                  </a:lnTo>
                  <a:lnTo>
                    <a:pt x="1702" y="3527"/>
                  </a:lnTo>
                  <a:lnTo>
                    <a:pt x="2128" y="3253"/>
                  </a:lnTo>
                  <a:lnTo>
                    <a:pt x="1368" y="2037"/>
                  </a:lnTo>
                  <a:lnTo>
                    <a:pt x="1824" y="1733"/>
                  </a:lnTo>
                  <a:lnTo>
                    <a:pt x="2584" y="2949"/>
                  </a:lnTo>
                  <a:lnTo>
                    <a:pt x="2979" y="2676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049875" y="2405350"/>
              <a:ext cx="68425" cy="88925"/>
            </a:xfrm>
            <a:custGeom>
              <a:avLst/>
              <a:gdLst/>
              <a:ahLst/>
              <a:cxnLst/>
              <a:rect l="l" t="t" r="r" b="b"/>
              <a:pathLst>
                <a:path w="2737" h="3557" extrusionOk="0">
                  <a:moveTo>
                    <a:pt x="1217" y="0"/>
                  </a:moveTo>
                  <a:lnTo>
                    <a:pt x="1" y="669"/>
                  </a:lnTo>
                  <a:lnTo>
                    <a:pt x="1521" y="3556"/>
                  </a:lnTo>
                  <a:lnTo>
                    <a:pt x="2736" y="2888"/>
                  </a:lnTo>
                  <a:lnTo>
                    <a:pt x="2493" y="2493"/>
                  </a:lnTo>
                  <a:lnTo>
                    <a:pt x="1733" y="2888"/>
                  </a:lnTo>
                  <a:lnTo>
                    <a:pt x="1277" y="2037"/>
                  </a:lnTo>
                  <a:lnTo>
                    <a:pt x="1885" y="1733"/>
                  </a:lnTo>
                  <a:lnTo>
                    <a:pt x="1673" y="1307"/>
                  </a:lnTo>
                  <a:lnTo>
                    <a:pt x="1065" y="1611"/>
                  </a:lnTo>
                  <a:lnTo>
                    <a:pt x="670" y="851"/>
                  </a:lnTo>
                  <a:lnTo>
                    <a:pt x="1429" y="42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2107625" y="2378750"/>
              <a:ext cx="52475" cy="83600"/>
            </a:xfrm>
            <a:custGeom>
              <a:avLst/>
              <a:gdLst/>
              <a:ahLst/>
              <a:cxnLst/>
              <a:rect l="l" t="t" r="r" b="b"/>
              <a:pathLst>
                <a:path w="2099" h="3344" extrusionOk="0">
                  <a:moveTo>
                    <a:pt x="1429" y="0"/>
                  </a:moveTo>
                  <a:lnTo>
                    <a:pt x="1" y="578"/>
                  </a:lnTo>
                  <a:lnTo>
                    <a:pt x="153" y="1003"/>
                  </a:lnTo>
                  <a:lnTo>
                    <a:pt x="639" y="821"/>
                  </a:lnTo>
                  <a:lnTo>
                    <a:pt x="1642" y="3344"/>
                  </a:lnTo>
                  <a:lnTo>
                    <a:pt x="2098" y="3161"/>
                  </a:lnTo>
                  <a:lnTo>
                    <a:pt x="1095" y="608"/>
                  </a:lnTo>
                  <a:lnTo>
                    <a:pt x="1612" y="426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2153225" y="2372675"/>
              <a:ext cx="36500" cy="79800"/>
            </a:xfrm>
            <a:custGeom>
              <a:avLst/>
              <a:gdLst/>
              <a:ahLst/>
              <a:cxnLst/>
              <a:rect l="l" t="t" r="r" b="b"/>
              <a:pathLst>
                <a:path w="1460" h="3192" extrusionOk="0">
                  <a:moveTo>
                    <a:pt x="487" y="0"/>
                  </a:moveTo>
                  <a:lnTo>
                    <a:pt x="1" y="152"/>
                  </a:lnTo>
                  <a:lnTo>
                    <a:pt x="943" y="3192"/>
                  </a:lnTo>
                  <a:lnTo>
                    <a:pt x="1460" y="304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2179075" y="2356700"/>
              <a:ext cx="68400" cy="89700"/>
            </a:xfrm>
            <a:custGeom>
              <a:avLst/>
              <a:gdLst/>
              <a:ahLst/>
              <a:cxnLst/>
              <a:rect l="l" t="t" r="r" b="b"/>
              <a:pathLst>
                <a:path w="2736" h="3588" extrusionOk="0">
                  <a:moveTo>
                    <a:pt x="2006" y="1"/>
                  </a:moveTo>
                  <a:lnTo>
                    <a:pt x="1307" y="153"/>
                  </a:lnTo>
                  <a:lnTo>
                    <a:pt x="1520" y="2432"/>
                  </a:lnTo>
                  <a:lnTo>
                    <a:pt x="669" y="274"/>
                  </a:lnTo>
                  <a:lnTo>
                    <a:pt x="0" y="426"/>
                  </a:lnTo>
                  <a:lnTo>
                    <a:pt x="730" y="3587"/>
                  </a:lnTo>
                  <a:lnTo>
                    <a:pt x="1125" y="3466"/>
                  </a:lnTo>
                  <a:lnTo>
                    <a:pt x="608" y="1125"/>
                  </a:lnTo>
                  <a:lnTo>
                    <a:pt x="1520" y="3405"/>
                  </a:lnTo>
                  <a:lnTo>
                    <a:pt x="1915" y="3314"/>
                  </a:lnTo>
                  <a:lnTo>
                    <a:pt x="1733" y="882"/>
                  </a:lnTo>
                  <a:lnTo>
                    <a:pt x="2280" y="3253"/>
                  </a:lnTo>
                  <a:lnTo>
                    <a:pt x="2736" y="3132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245175" y="2349875"/>
              <a:ext cx="45625" cy="84375"/>
            </a:xfrm>
            <a:custGeom>
              <a:avLst/>
              <a:gdLst/>
              <a:ahLst/>
              <a:cxnLst/>
              <a:rect l="l" t="t" r="r" b="b"/>
              <a:pathLst>
                <a:path w="1825" h="3375" extrusionOk="0">
                  <a:moveTo>
                    <a:pt x="1368" y="0"/>
                  </a:moveTo>
                  <a:lnTo>
                    <a:pt x="1" y="183"/>
                  </a:lnTo>
                  <a:lnTo>
                    <a:pt x="456" y="3374"/>
                  </a:lnTo>
                  <a:lnTo>
                    <a:pt x="1824" y="3161"/>
                  </a:lnTo>
                  <a:lnTo>
                    <a:pt x="1763" y="2705"/>
                  </a:lnTo>
                  <a:lnTo>
                    <a:pt x="882" y="2827"/>
                  </a:lnTo>
                  <a:lnTo>
                    <a:pt x="760" y="1854"/>
                  </a:lnTo>
                  <a:lnTo>
                    <a:pt x="1460" y="1763"/>
                  </a:lnTo>
                  <a:lnTo>
                    <a:pt x="1368" y="1307"/>
                  </a:lnTo>
                  <a:lnTo>
                    <a:pt x="700" y="1398"/>
                  </a:lnTo>
                  <a:lnTo>
                    <a:pt x="578" y="547"/>
                  </a:lnTo>
                  <a:lnTo>
                    <a:pt x="1460" y="456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332575" y="2373425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547" y="1"/>
                  </a:moveTo>
                  <a:cubicBezTo>
                    <a:pt x="243" y="1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2400950" y="2351400"/>
              <a:ext cx="51700" cy="84350"/>
            </a:xfrm>
            <a:custGeom>
              <a:avLst/>
              <a:gdLst/>
              <a:ahLst/>
              <a:cxnLst/>
              <a:rect l="l" t="t" r="r" b="b"/>
              <a:pathLst>
                <a:path w="2068" h="3374" extrusionOk="0">
                  <a:moveTo>
                    <a:pt x="548" y="0"/>
                  </a:moveTo>
                  <a:lnTo>
                    <a:pt x="1" y="3161"/>
                  </a:lnTo>
                  <a:lnTo>
                    <a:pt x="517" y="3222"/>
                  </a:lnTo>
                  <a:lnTo>
                    <a:pt x="730" y="1824"/>
                  </a:lnTo>
                  <a:lnTo>
                    <a:pt x="1277" y="1915"/>
                  </a:lnTo>
                  <a:lnTo>
                    <a:pt x="1034" y="3313"/>
                  </a:lnTo>
                  <a:lnTo>
                    <a:pt x="1520" y="3374"/>
                  </a:lnTo>
                  <a:lnTo>
                    <a:pt x="2068" y="213"/>
                  </a:lnTo>
                  <a:lnTo>
                    <a:pt x="1581" y="152"/>
                  </a:lnTo>
                  <a:lnTo>
                    <a:pt x="1338" y="1459"/>
                  </a:lnTo>
                  <a:lnTo>
                    <a:pt x="821" y="1368"/>
                  </a:lnTo>
                  <a:lnTo>
                    <a:pt x="1034" y="9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444275" y="2363550"/>
              <a:ext cx="49400" cy="85125"/>
            </a:xfrm>
            <a:custGeom>
              <a:avLst/>
              <a:gdLst/>
              <a:ahLst/>
              <a:cxnLst/>
              <a:rect l="l" t="t" r="r" b="b"/>
              <a:pathLst>
                <a:path w="1976" h="3405" extrusionOk="0">
                  <a:moveTo>
                    <a:pt x="1520" y="608"/>
                  </a:moveTo>
                  <a:lnTo>
                    <a:pt x="1307" y="2219"/>
                  </a:lnTo>
                  <a:lnTo>
                    <a:pt x="912" y="2098"/>
                  </a:lnTo>
                  <a:lnTo>
                    <a:pt x="1520" y="608"/>
                  </a:lnTo>
                  <a:close/>
                  <a:moveTo>
                    <a:pt x="1307" y="0"/>
                  </a:moveTo>
                  <a:lnTo>
                    <a:pt x="0" y="2949"/>
                  </a:lnTo>
                  <a:lnTo>
                    <a:pt x="456" y="3040"/>
                  </a:lnTo>
                  <a:lnTo>
                    <a:pt x="669" y="2493"/>
                  </a:lnTo>
                  <a:lnTo>
                    <a:pt x="1246" y="2645"/>
                  </a:lnTo>
                  <a:lnTo>
                    <a:pt x="1155" y="3283"/>
                  </a:lnTo>
                  <a:lnTo>
                    <a:pt x="1672" y="3405"/>
                  </a:lnTo>
                  <a:lnTo>
                    <a:pt x="1976" y="152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2492150" y="2374175"/>
              <a:ext cx="57775" cy="79075"/>
            </a:xfrm>
            <a:custGeom>
              <a:avLst/>
              <a:gdLst/>
              <a:ahLst/>
              <a:cxnLst/>
              <a:rect l="l" t="t" r="r" b="b"/>
              <a:pathLst>
                <a:path w="2311" h="3163" extrusionOk="0">
                  <a:moveTo>
                    <a:pt x="1338" y="609"/>
                  </a:moveTo>
                  <a:lnTo>
                    <a:pt x="1581" y="700"/>
                  </a:lnTo>
                  <a:cubicBezTo>
                    <a:pt x="1672" y="761"/>
                    <a:pt x="1763" y="852"/>
                    <a:pt x="1672" y="1065"/>
                  </a:cubicBezTo>
                  <a:lnTo>
                    <a:pt x="1581" y="1399"/>
                  </a:lnTo>
                  <a:cubicBezTo>
                    <a:pt x="1508" y="1568"/>
                    <a:pt x="1417" y="1622"/>
                    <a:pt x="1306" y="1622"/>
                  </a:cubicBezTo>
                  <a:cubicBezTo>
                    <a:pt x="1278" y="1622"/>
                    <a:pt x="1247" y="1618"/>
                    <a:pt x="1216" y="1612"/>
                  </a:cubicBezTo>
                  <a:lnTo>
                    <a:pt x="1003" y="1521"/>
                  </a:lnTo>
                  <a:lnTo>
                    <a:pt x="1338" y="609"/>
                  </a:lnTo>
                  <a:close/>
                  <a:moveTo>
                    <a:pt x="1034" y="1"/>
                  </a:moveTo>
                  <a:lnTo>
                    <a:pt x="0" y="3010"/>
                  </a:lnTo>
                  <a:lnTo>
                    <a:pt x="456" y="3162"/>
                  </a:lnTo>
                  <a:lnTo>
                    <a:pt x="882" y="1946"/>
                  </a:lnTo>
                  <a:lnTo>
                    <a:pt x="1125" y="2007"/>
                  </a:lnTo>
                  <a:cubicBezTo>
                    <a:pt x="1237" y="2045"/>
                    <a:pt x="1343" y="2064"/>
                    <a:pt x="1439" y="2064"/>
                  </a:cubicBezTo>
                  <a:cubicBezTo>
                    <a:pt x="1735" y="2064"/>
                    <a:pt x="1953" y="1887"/>
                    <a:pt x="2067" y="1521"/>
                  </a:cubicBezTo>
                  <a:lnTo>
                    <a:pt x="2189" y="1217"/>
                  </a:lnTo>
                  <a:cubicBezTo>
                    <a:pt x="2310" y="730"/>
                    <a:pt x="2189" y="396"/>
                    <a:pt x="1702" y="244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2532425" y="2391675"/>
              <a:ext cx="63850" cy="77525"/>
            </a:xfrm>
            <a:custGeom>
              <a:avLst/>
              <a:gdLst/>
              <a:ahLst/>
              <a:cxnLst/>
              <a:rect l="l" t="t" r="r" b="b"/>
              <a:pathLst>
                <a:path w="2554" h="3101" extrusionOk="0">
                  <a:moveTo>
                    <a:pt x="1520" y="608"/>
                  </a:moveTo>
                  <a:lnTo>
                    <a:pt x="1733" y="699"/>
                  </a:lnTo>
                  <a:cubicBezTo>
                    <a:pt x="1885" y="790"/>
                    <a:pt x="1945" y="912"/>
                    <a:pt x="1854" y="1094"/>
                  </a:cubicBezTo>
                  <a:lnTo>
                    <a:pt x="1702" y="1429"/>
                  </a:lnTo>
                  <a:cubicBezTo>
                    <a:pt x="1662" y="1591"/>
                    <a:pt x="1594" y="1658"/>
                    <a:pt x="1509" y="1658"/>
                  </a:cubicBezTo>
                  <a:cubicBezTo>
                    <a:pt x="1466" y="1658"/>
                    <a:pt x="1419" y="1641"/>
                    <a:pt x="1368" y="1611"/>
                  </a:cubicBezTo>
                  <a:lnTo>
                    <a:pt x="1094" y="1520"/>
                  </a:lnTo>
                  <a:lnTo>
                    <a:pt x="1520" y="608"/>
                  </a:lnTo>
                  <a:close/>
                  <a:moveTo>
                    <a:pt x="1277" y="0"/>
                  </a:moveTo>
                  <a:lnTo>
                    <a:pt x="0" y="2918"/>
                  </a:lnTo>
                  <a:lnTo>
                    <a:pt x="456" y="3100"/>
                  </a:lnTo>
                  <a:lnTo>
                    <a:pt x="973" y="1915"/>
                  </a:lnTo>
                  <a:lnTo>
                    <a:pt x="1216" y="2037"/>
                  </a:lnTo>
                  <a:cubicBezTo>
                    <a:pt x="1342" y="2087"/>
                    <a:pt x="1456" y="2112"/>
                    <a:pt x="1560" y="2112"/>
                  </a:cubicBezTo>
                  <a:cubicBezTo>
                    <a:pt x="1833" y="2112"/>
                    <a:pt x="2035" y="1941"/>
                    <a:pt x="2189" y="1611"/>
                  </a:cubicBezTo>
                  <a:lnTo>
                    <a:pt x="2310" y="1307"/>
                  </a:lnTo>
                  <a:cubicBezTo>
                    <a:pt x="2553" y="851"/>
                    <a:pt x="2432" y="486"/>
                    <a:pt x="1976" y="304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2579525" y="2410650"/>
              <a:ext cx="63100" cy="81350"/>
            </a:xfrm>
            <a:custGeom>
              <a:avLst/>
              <a:gdLst/>
              <a:ahLst/>
              <a:cxnLst/>
              <a:rect l="l" t="t" r="r" b="b"/>
              <a:pathLst>
                <a:path w="2524" h="3254" extrusionOk="0">
                  <a:moveTo>
                    <a:pt x="1034" y="1"/>
                  </a:moveTo>
                  <a:lnTo>
                    <a:pt x="700" y="1885"/>
                  </a:lnTo>
                  <a:lnTo>
                    <a:pt x="1" y="3010"/>
                  </a:lnTo>
                  <a:lnTo>
                    <a:pt x="457" y="3253"/>
                  </a:lnTo>
                  <a:lnTo>
                    <a:pt x="1095" y="2068"/>
                  </a:lnTo>
                  <a:lnTo>
                    <a:pt x="2523" y="791"/>
                  </a:lnTo>
                  <a:lnTo>
                    <a:pt x="2098" y="548"/>
                  </a:lnTo>
                  <a:lnTo>
                    <a:pt x="1216" y="1429"/>
                  </a:lnTo>
                  <a:lnTo>
                    <a:pt x="1490" y="24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2620550" y="2453975"/>
              <a:ext cx="71475" cy="82850"/>
            </a:xfrm>
            <a:custGeom>
              <a:avLst/>
              <a:gdLst/>
              <a:ahLst/>
              <a:cxnLst/>
              <a:rect l="l" t="t" r="r" b="b"/>
              <a:pathLst>
                <a:path w="2859" h="3314" extrusionOk="0">
                  <a:moveTo>
                    <a:pt x="2281" y="639"/>
                  </a:moveTo>
                  <a:lnTo>
                    <a:pt x="1521" y="2067"/>
                  </a:lnTo>
                  <a:lnTo>
                    <a:pt x="1186" y="1794"/>
                  </a:lnTo>
                  <a:lnTo>
                    <a:pt x="2281" y="639"/>
                  </a:lnTo>
                  <a:close/>
                  <a:moveTo>
                    <a:pt x="2311" y="0"/>
                  </a:moveTo>
                  <a:lnTo>
                    <a:pt x="1" y="2280"/>
                  </a:lnTo>
                  <a:lnTo>
                    <a:pt x="396" y="2554"/>
                  </a:lnTo>
                  <a:lnTo>
                    <a:pt x="852" y="2098"/>
                  </a:lnTo>
                  <a:lnTo>
                    <a:pt x="1308" y="2432"/>
                  </a:lnTo>
                  <a:lnTo>
                    <a:pt x="1004" y="3010"/>
                  </a:lnTo>
                  <a:lnTo>
                    <a:pt x="1399" y="3314"/>
                  </a:lnTo>
                  <a:lnTo>
                    <a:pt x="2858" y="42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658550" y="2479800"/>
              <a:ext cx="63100" cy="82875"/>
            </a:xfrm>
            <a:custGeom>
              <a:avLst/>
              <a:gdLst/>
              <a:ahLst/>
              <a:cxnLst/>
              <a:rect l="l" t="t" r="r" b="b"/>
              <a:pathLst>
                <a:path w="2524" h="3315" extrusionOk="0">
                  <a:moveTo>
                    <a:pt x="2128" y="1"/>
                  </a:moveTo>
                  <a:lnTo>
                    <a:pt x="1" y="2433"/>
                  </a:lnTo>
                  <a:lnTo>
                    <a:pt x="1034" y="3314"/>
                  </a:lnTo>
                  <a:lnTo>
                    <a:pt x="1338" y="2949"/>
                  </a:lnTo>
                  <a:lnTo>
                    <a:pt x="730" y="2433"/>
                  </a:lnTo>
                  <a:lnTo>
                    <a:pt x="2524" y="335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2688950" y="2507925"/>
              <a:ext cx="63850" cy="81325"/>
            </a:xfrm>
            <a:custGeom>
              <a:avLst/>
              <a:gdLst/>
              <a:ahLst/>
              <a:cxnLst/>
              <a:rect l="l" t="t" r="r" b="b"/>
              <a:pathLst>
                <a:path w="2554" h="3253" extrusionOk="0">
                  <a:moveTo>
                    <a:pt x="2219" y="1"/>
                  </a:moveTo>
                  <a:lnTo>
                    <a:pt x="1" y="2341"/>
                  </a:lnTo>
                  <a:lnTo>
                    <a:pt x="943" y="3253"/>
                  </a:lnTo>
                  <a:lnTo>
                    <a:pt x="1247" y="2888"/>
                  </a:lnTo>
                  <a:lnTo>
                    <a:pt x="639" y="2341"/>
                  </a:lnTo>
                  <a:lnTo>
                    <a:pt x="2554" y="365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2733775" y="2552750"/>
              <a:ext cx="77550" cy="70700"/>
            </a:xfrm>
            <a:custGeom>
              <a:avLst/>
              <a:gdLst/>
              <a:ahLst/>
              <a:cxnLst/>
              <a:rect l="l" t="t" r="r" b="b"/>
              <a:pathLst>
                <a:path w="3102" h="2828" extrusionOk="0">
                  <a:moveTo>
                    <a:pt x="2129" y="1"/>
                  </a:moveTo>
                  <a:lnTo>
                    <a:pt x="1764" y="305"/>
                  </a:lnTo>
                  <a:lnTo>
                    <a:pt x="2129" y="730"/>
                  </a:lnTo>
                  <a:lnTo>
                    <a:pt x="1" y="2433"/>
                  </a:lnTo>
                  <a:lnTo>
                    <a:pt x="305" y="2828"/>
                  </a:lnTo>
                  <a:lnTo>
                    <a:pt x="2433" y="1095"/>
                  </a:lnTo>
                  <a:lnTo>
                    <a:pt x="2767" y="1521"/>
                  </a:lnTo>
                  <a:lnTo>
                    <a:pt x="3101" y="1217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2752775" y="2593025"/>
              <a:ext cx="87425" cy="76775"/>
            </a:xfrm>
            <a:custGeom>
              <a:avLst/>
              <a:gdLst/>
              <a:ahLst/>
              <a:cxnLst/>
              <a:rect l="l" t="t" r="r" b="b"/>
              <a:pathLst>
                <a:path w="3497" h="3071" extrusionOk="0">
                  <a:moveTo>
                    <a:pt x="2645" y="1"/>
                  </a:moveTo>
                  <a:lnTo>
                    <a:pt x="1" y="1764"/>
                  </a:lnTo>
                  <a:lnTo>
                    <a:pt x="274" y="2189"/>
                  </a:lnTo>
                  <a:lnTo>
                    <a:pt x="1429" y="1399"/>
                  </a:lnTo>
                  <a:lnTo>
                    <a:pt x="1733" y="1855"/>
                  </a:lnTo>
                  <a:lnTo>
                    <a:pt x="578" y="2645"/>
                  </a:lnTo>
                  <a:lnTo>
                    <a:pt x="822" y="3071"/>
                  </a:lnTo>
                  <a:lnTo>
                    <a:pt x="3496" y="1277"/>
                  </a:lnTo>
                  <a:lnTo>
                    <a:pt x="3223" y="852"/>
                  </a:lnTo>
                  <a:lnTo>
                    <a:pt x="2159" y="1581"/>
                  </a:lnTo>
                  <a:lnTo>
                    <a:pt x="1855" y="1125"/>
                  </a:lnTo>
                  <a:lnTo>
                    <a:pt x="2919" y="396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2780150" y="2638625"/>
              <a:ext cx="84350" cy="67650"/>
            </a:xfrm>
            <a:custGeom>
              <a:avLst/>
              <a:gdLst/>
              <a:ahLst/>
              <a:cxnLst/>
              <a:rect l="l" t="t" r="r" b="b"/>
              <a:pathLst>
                <a:path w="3374" h="2706" extrusionOk="0">
                  <a:moveTo>
                    <a:pt x="2736" y="1"/>
                  </a:moveTo>
                  <a:lnTo>
                    <a:pt x="0" y="1551"/>
                  </a:lnTo>
                  <a:lnTo>
                    <a:pt x="638" y="2706"/>
                  </a:lnTo>
                  <a:lnTo>
                    <a:pt x="1034" y="2493"/>
                  </a:lnTo>
                  <a:lnTo>
                    <a:pt x="608" y="1733"/>
                  </a:lnTo>
                  <a:lnTo>
                    <a:pt x="1489" y="1277"/>
                  </a:lnTo>
                  <a:lnTo>
                    <a:pt x="1824" y="1885"/>
                  </a:lnTo>
                  <a:lnTo>
                    <a:pt x="2219" y="1642"/>
                  </a:lnTo>
                  <a:lnTo>
                    <a:pt x="1854" y="1034"/>
                  </a:lnTo>
                  <a:lnTo>
                    <a:pt x="2584" y="639"/>
                  </a:lnTo>
                  <a:lnTo>
                    <a:pt x="3009" y="1399"/>
                  </a:lnTo>
                  <a:lnTo>
                    <a:pt x="3374" y="115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2809775" y="2695625"/>
              <a:ext cx="83625" cy="53975"/>
            </a:xfrm>
            <a:custGeom>
              <a:avLst/>
              <a:gdLst/>
              <a:ahLst/>
              <a:cxnLst/>
              <a:rect l="l" t="t" r="r" b="b"/>
              <a:pathLst>
                <a:path w="3345" h="2159" extrusionOk="0">
                  <a:moveTo>
                    <a:pt x="2736" y="0"/>
                  </a:moveTo>
                  <a:lnTo>
                    <a:pt x="2311" y="183"/>
                  </a:lnTo>
                  <a:lnTo>
                    <a:pt x="2493" y="669"/>
                  </a:lnTo>
                  <a:lnTo>
                    <a:pt x="1" y="1702"/>
                  </a:lnTo>
                  <a:lnTo>
                    <a:pt x="183" y="2158"/>
                  </a:lnTo>
                  <a:lnTo>
                    <a:pt x="2736" y="1125"/>
                  </a:lnTo>
                  <a:lnTo>
                    <a:pt x="2919" y="1611"/>
                  </a:lnTo>
                  <a:lnTo>
                    <a:pt x="3344" y="142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2821175" y="2741200"/>
              <a:ext cx="79050" cy="36500"/>
            </a:xfrm>
            <a:custGeom>
              <a:avLst/>
              <a:gdLst/>
              <a:ahLst/>
              <a:cxnLst/>
              <a:rect l="l" t="t" r="r" b="b"/>
              <a:pathLst>
                <a:path w="3162" h="1460" extrusionOk="0">
                  <a:moveTo>
                    <a:pt x="3010" y="1"/>
                  </a:moveTo>
                  <a:lnTo>
                    <a:pt x="0" y="1004"/>
                  </a:lnTo>
                  <a:lnTo>
                    <a:pt x="152" y="1460"/>
                  </a:lnTo>
                  <a:lnTo>
                    <a:pt x="3162" y="457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2828025" y="2766300"/>
              <a:ext cx="89675" cy="69925"/>
            </a:xfrm>
            <a:custGeom>
              <a:avLst/>
              <a:gdLst/>
              <a:ahLst/>
              <a:cxnLst/>
              <a:rect l="l" t="t" r="r" b="b"/>
              <a:pathLst>
                <a:path w="3587" h="2797" extrusionOk="0">
                  <a:moveTo>
                    <a:pt x="3070" y="0"/>
                  </a:moveTo>
                  <a:lnTo>
                    <a:pt x="0" y="760"/>
                  </a:lnTo>
                  <a:lnTo>
                    <a:pt x="91" y="1185"/>
                  </a:lnTo>
                  <a:lnTo>
                    <a:pt x="2462" y="578"/>
                  </a:lnTo>
                  <a:lnTo>
                    <a:pt x="2462" y="578"/>
                  </a:lnTo>
                  <a:lnTo>
                    <a:pt x="213" y="1520"/>
                  </a:lnTo>
                  <a:lnTo>
                    <a:pt x="334" y="1945"/>
                  </a:lnTo>
                  <a:lnTo>
                    <a:pt x="2766" y="1733"/>
                  </a:lnTo>
                  <a:lnTo>
                    <a:pt x="2766" y="1733"/>
                  </a:lnTo>
                  <a:lnTo>
                    <a:pt x="395" y="2340"/>
                  </a:lnTo>
                  <a:lnTo>
                    <a:pt x="517" y="2796"/>
                  </a:lnTo>
                  <a:lnTo>
                    <a:pt x="3587" y="1976"/>
                  </a:lnTo>
                  <a:lnTo>
                    <a:pt x="3404" y="1307"/>
                  </a:lnTo>
                  <a:lnTo>
                    <a:pt x="1125" y="1581"/>
                  </a:lnTo>
                  <a:lnTo>
                    <a:pt x="1125" y="1581"/>
                  </a:lnTo>
                  <a:lnTo>
                    <a:pt x="3252" y="699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2841700" y="2833150"/>
              <a:ext cx="83600" cy="46375"/>
            </a:xfrm>
            <a:custGeom>
              <a:avLst/>
              <a:gdLst/>
              <a:ahLst/>
              <a:cxnLst/>
              <a:rect l="l" t="t" r="r" b="b"/>
              <a:pathLst>
                <a:path w="3344" h="1855" extrusionOk="0">
                  <a:moveTo>
                    <a:pt x="3161" y="1"/>
                  </a:moveTo>
                  <a:lnTo>
                    <a:pt x="0" y="487"/>
                  </a:lnTo>
                  <a:lnTo>
                    <a:pt x="213" y="1855"/>
                  </a:lnTo>
                  <a:lnTo>
                    <a:pt x="669" y="1764"/>
                  </a:lnTo>
                  <a:lnTo>
                    <a:pt x="547" y="913"/>
                  </a:lnTo>
                  <a:lnTo>
                    <a:pt x="1490" y="761"/>
                  </a:lnTo>
                  <a:lnTo>
                    <a:pt x="1611" y="1429"/>
                  </a:lnTo>
                  <a:lnTo>
                    <a:pt x="2067" y="1369"/>
                  </a:lnTo>
                  <a:lnTo>
                    <a:pt x="1945" y="670"/>
                  </a:lnTo>
                  <a:lnTo>
                    <a:pt x="2797" y="548"/>
                  </a:lnTo>
                  <a:lnTo>
                    <a:pt x="2888" y="1429"/>
                  </a:lnTo>
                  <a:lnTo>
                    <a:pt x="3344" y="1369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2875875" y="29205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75" y="0"/>
                    <a:pt x="1" y="213"/>
                    <a:pt x="1" y="51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17"/>
                  </a:cubicBezTo>
                  <a:cubicBezTo>
                    <a:pt x="1065" y="21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2841700" y="2990450"/>
              <a:ext cx="85125" cy="49425"/>
            </a:xfrm>
            <a:custGeom>
              <a:avLst/>
              <a:gdLst/>
              <a:ahLst/>
              <a:cxnLst/>
              <a:rect l="l" t="t" r="r" b="b"/>
              <a:pathLst>
                <a:path w="3405" h="1977" extrusionOk="0">
                  <a:moveTo>
                    <a:pt x="243" y="1"/>
                  </a:moveTo>
                  <a:lnTo>
                    <a:pt x="152" y="517"/>
                  </a:lnTo>
                  <a:lnTo>
                    <a:pt x="1581" y="700"/>
                  </a:lnTo>
                  <a:lnTo>
                    <a:pt x="1490" y="1217"/>
                  </a:lnTo>
                  <a:lnTo>
                    <a:pt x="91" y="1034"/>
                  </a:lnTo>
                  <a:lnTo>
                    <a:pt x="0" y="1521"/>
                  </a:lnTo>
                  <a:lnTo>
                    <a:pt x="3161" y="1976"/>
                  </a:lnTo>
                  <a:lnTo>
                    <a:pt x="3252" y="1490"/>
                  </a:lnTo>
                  <a:lnTo>
                    <a:pt x="1945" y="1308"/>
                  </a:lnTo>
                  <a:lnTo>
                    <a:pt x="2006" y="761"/>
                  </a:lnTo>
                  <a:lnTo>
                    <a:pt x="3313" y="973"/>
                  </a:lnTo>
                  <a:lnTo>
                    <a:pt x="3404" y="45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2831800" y="3032250"/>
              <a:ext cx="84375" cy="48650"/>
            </a:xfrm>
            <a:custGeom>
              <a:avLst/>
              <a:gdLst/>
              <a:ahLst/>
              <a:cxnLst/>
              <a:rect l="l" t="t" r="r" b="b"/>
              <a:pathLst>
                <a:path w="3375" h="1946" extrusionOk="0">
                  <a:moveTo>
                    <a:pt x="1278" y="912"/>
                  </a:moveTo>
                  <a:lnTo>
                    <a:pt x="2767" y="1490"/>
                  </a:lnTo>
                  <a:lnTo>
                    <a:pt x="2767" y="1490"/>
                  </a:lnTo>
                  <a:lnTo>
                    <a:pt x="1156" y="1338"/>
                  </a:lnTo>
                  <a:lnTo>
                    <a:pt x="1278" y="912"/>
                  </a:lnTo>
                  <a:close/>
                  <a:moveTo>
                    <a:pt x="396" y="0"/>
                  </a:moveTo>
                  <a:lnTo>
                    <a:pt x="305" y="456"/>
                  </a:lnTo>
                  <a:lnTo>
                    <a:pt x="852" y="700"/>
                  </a:lnTo>
                  <a:lnTo>
                    <a:pt x="761" y="1277"/>
                  </a:lnTo>
                  <a:lnTo>
                    <a:pt x="92" y="1216"/>
                  </a:lnTo>
                  <a:lnTo>
                    <a:pt x="1" y="1733"/>
                  </a:lnTo>
                  <a:lnTo>
                    <a:pt x="3223" y="1946"/>
                  </a:lnTo>
                  <a:lnTo>
                    <a:pt x="3375" y="130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2825725" y="3077850"/>
              <a:ext cx="80575" cy="57025"/>
            </a:xfrm>
            <a:custGeom>
              <a:avLst/>
              <a:gdLst/>
              <a:ahLst/>
              <a:cxnLst/>
              <a:rect l="l" t="t" r="r" b="b"/>
              <a:pathLst>
                <a:path w="3223" h="2281" extrusionOk="0">
                  <a:moveTo>
                    <a:pt x="1703" y="1094"/>
                  </a:moveTo>
                  <a:lnTo>
                    <a:pt x="2676" y="1429"/>
                  </a:lnTo>
                  <a:lnTo>
                    <a:pt x="2584" y="1642"/>
                  </a:lnTo>
                  <a:cubicBezTo>
                    <a:pt x="2539" y="1754"/>
                    <a:pt x="2478" y="1817"/>
                    <a:pt x="2362" y="1817"/>
                  </a:cubicBezTo>
                  <a:cubicBezTo>
                    <a:pt x="2322" y="1817"/>
                    <a:pt x="2275" y="1809"/>
                    <a:pt x="2220" y="1794"/>
                  </a:cubicBezTo>
                  <a:lnTo>
                    <a:pt x="1855" y="1672"/>
                  </a:lnTo>
                  <a:cubicBezTo>
                    <a:pt x="1642" y="1611"/>
                    <a:pt x="1612" y="1490"/>
                    <a:pt x="1642" y="1338"/>
                  </a:cubicBezTo>
                  <a:lnTo>
                    <a:pt x="1703" y="1094"/>
                  </a:lnTo>
                  <a:close/>
                  <a:moveTo>
                    <a:pt x="153" y="0"/>
                  </a:moveTo>
                  <a:lnTo>
                    <a:pt x="1" y="487"/>
                  </a:lnTo>
                  <a:lnTo>
                    <a:pt x="1247" y="912"/>
                  </a:lnTo>
                  <a:lnTo>
                    <a:pt x="1186" y="1155"/>
                  </a:lnTo>
                  <a:cubicBezTo>
                    <a:pt x="1034" y="1611"/>
                    <a:pt x="1217" y="1946"/>
                    <a:pt x="1703" y="2098"/>
                  </a:cubicBezTo>
                  <a:lnTo>
                    <a:pt x="2007" y="2219"/>
                  </a:lnTo>
                  <a:cubicBezTo>
                    <a:pt x="2144" y="2260"/>
                    <a:pt x="2269" y="2281"/>
                    <a:pt x="2381" y="2281"/>
                  </a:cubicBezTo>
                  <a:cubicBezTo>
                    <a:pt x="2689" y="2281"/>
                    <a:pt x="2898" y="2120"/>
                    <a:pt x="3010" y="1763"/>
                  </a:cubicBezTo>
                  <a:lnTo>
                    <a:pt x="3223" y="106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2809775" y="3121925"/>
              <a:ext cx="80575" cy="59050"/>
            </a:xfrm>
            <a:custGeom>
              <a:avLst/>
              <a:gdLst/>
              <a:ahLst/>
              <a:cxnLst/>
              <a:rect l="l" t="t" r="r" b="b"/>
              <a:pathLst>
                <a:path w="3223" h="2362" extrusionOk="0">
                  <a:moveTo>
                    <a:pt x="1672" y="1094"/>
                  </a:moveTo>
                  <a:lnTo>
                    <a:pt x="2584" y="1459"/>
                  </a:lnTo>
                  <a:lnTo>
                    <a:pt x="2493" y="1702"/>
                  </a:lnTo>
                  <a:cubicBezTo>
                    <a:pt x="2451" y="1806"/>
                    <a:pt x="2396" y="1853"/>
                    <a:pt x="2297" y="1853"/>
                  </a:cubicBezTo>
                  <a:cubicBezTo>
                    <a:pt x="2251" y="1853"/>
                    <a:pt x="2196" y="1843"/>
                    <a:pt x="2128" y="1824"/>
                  </a:cubicBezTo>
                  <a:lnTo>
                    <a:pt x="1794" y="1672"/>
                  </a:lnTo>
                  <a:cubicBezTo>
                    <a:pt x="1551" y="1581"/>
                    <a:pt x="1520" y="1490"/>
                    <a:pt x="1581" y="1338"/>
                  </a:cubicBezTo>
                  <a:lnTo>
                    <a:pt x="1672" y="1094"/>
                  </a:lnTo>
                  <a:close/>
                  <a:moveTo>
                    <a:pt x="183" y="0"/>
                  </a:moveTo>
                  <a:lnTo>
                    <a:pt x="1" y="456"/>
                  </a:lnTo>
                  <a:lnTo>
                    <a:pt x="1216" y="942"/>
                  </a:lnTo>
                  <a:lnTo>
                    <a:pt x="1125" y="1186"/>
                  </a:lnTo>
                  <a:cubicBezTo>
                    <a:pt x="943" y="1642"/>
                    <a:pt x="1125" y="1976"/>
                    <a:pt x="1581" y="2158"/>
                  </a:cubicBezTo>
                  <a:lnTo>
                    <a:pt x="1885" y="2280"/>
                  </a:lnTo>
                  <a:cubicBezTo>
                    <a:pt x="2038" y="2334"/>
                    <a:pt x="2175" y="2361"/>
                    <a:pt x="2296" y="2361"/>
                  </a:cubicBezTo>
                  <a:cubicBezTo>
                    <a:pt x="2586" y="2361"/>
                    <a:pt x="2790" y="2206"/>
                    <a:pt x="2919" y="1885"/>
                  </a:cubicBezTo>
                  <a:lnTo>
                    <a:pt x="3222" y="121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2787750" y="3168275"/>
              <a:ext cx="84350" cy="62325"/>
            </a:xfrm>
            <a:custGeom>
              <a:avLst/>
              <a:gdLst/>
              <a:ahLst/>
              <a:cxnLst/>
              <a:rect l="l" t="t" r="r" b="b"/>
              <a:pathLst>
                <a:path w="3374" h="2493" extrusionOk="0">
                  <a:moveTo>
                    <a:pt x="213" y="0"/>
                  </a:moveTo>
                  <a:lnTo>
                    <a:pt x="0" y="456"/>
                  </a:lnTo>
                  <a:lnTo>
                    <a:pt x="1216" y="1095"/>
                  </a:lnTo>
                  <a:lnTo>
                    <a:pt x="2553" y="2493"/>
                  </a:lnTo>
                  <a:lnTo>
                    <a:pt x="2766" y="2098"/>
                  </a:lnTo>
                  <a:lnTo>
                    <a:pt x="1885" y="1247"/>
                  </a:lnTo>
                  <a:lnTo>
                    <a:pt x="1885" y="1247"/>
                  </a:lnTo>
                  <a:lnTo>
                    <a:pt x="3131" y="1490"/>
                  </a:lnTo>
                  <a:lnTo>
                    <a:pt x="3374" y="1034"/>
                  </a:lnTo>
                  <a:lnTo>
                    <a:pt x="1489" y="73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2746700" y="3213100"/>
              <a:ext cx="82850" cy="69175"/>
            </a:xfrm>
            <a:custGeom>
              <a:avLst/>
              <a:gdLst/>
              <a:ahLst/>
              <a:cxnLst/>
              <a:rect l="l" t="t" r="r" b="b"/>
              <a:pathLst>
                <a:path w="3314" h="2767" extrusionOk="0">
                  <a:moveTo>
                    <a:pt x="1520" y="1095"/>
                  </a:moveTo>
                  <a:lnTo>
                    <a:pt x="2706" y="2159"/>
                  </a:lnTo>
                  <a:lnTo>
                    <a:pt x="1277" y="1429"/>
                  </a:lnTo>
                  <a:lnTo>
                    <a:pt x="1520" y="1095"/>
                  </a:lnTo>
                  <a:close/>
                  <a:moveTo>
                    <a:pt x="1034" y="1"/>
                  </a:moveTo>
                  <a:lnTo>
                    <a:pt x="761" y="365"/>
                  </a:lnTo>
                  <a:lnTo>
                    <a:pt x="1217" y="791"/>
                  </a:lnTo>
                  <a:lnTo>
                    <a:pt x="882" y="1247"/>
                  </a:lnTo>
                  <a:lnTo>
                    <a:pt x="305" y="943"/>
                  </a:lnTo>
                  <a:lnTo>
                    <a:pt x="1" y="1368"/>
                  </a:lnTo>
                  <a:lnTo>
                    <a:pt x="2949" y="2767"/>
                  </a:lnTo>
                  <a:lnTo>
                    <a:pt x="3314" y="218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2723150" y="3249575"/>
              <a:ext cx="82850" cy="61575"/>
            </a:xfrm>
            <a:custGeom>
              <a:avLst/>
              <a:gdLst/>
              <a:ahLst/>
              <a:cxnLst/>
              <a:rect l="l" t="t" r="r" b="b"/>
              <a:pathLst>
                <a:path w="3314" h="2463" extrusionOk="0">
                  <a:moveTo>
                    <a:pt x="851" y="1"/>
                  </a:moveTo>
                  <a:lnTo>
                    <a:pt x="0" y="1034"/>
                  </a:lnTo>
                  <a:lnTo>
                    <a:pt x="335" y="1338"/>
                  </a:lnTo>
                  <a:lnTo>
                    <a:pt x="882" y="700"/>
                  </a:lnTo>
                  <a:lnTo>
                    <a:pt x="3010" y="2463"/>
                  </a:lnTo>
                  <a:lnTo>
                    <a:pt x="3314" y="206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2696550" y="32815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912" y="0"/>
                  </a:moveTo>
                  <a:lnTo>
                    <a:pt x="1" y="943"/>
                  </a:lnTo>
                  <a:lnTo>
                    <a:pt x="335" y="1246"/>
                  </a:lnTo>
                  <a:lnTo>
                    <a:pt x="912" y="639"/>
                  </a:lnTo>
                  <a:lnTo>
                    <a:pt x="2888" y="2553"/>
                  </a:lnTo>
                  <a:lnTo>
                    <a:pt x="3223" y="215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2663125" y="3327075"/>
              <a:ext cx="70675" cy="76775"/>
            </a:xfrm>
            <a:custGeom>
              <a:avLst/>
              <a:gdLst/>
              <a:ahLst/>
              <a:cxnLst/>
              <a:rect l="l" t="t" r="r" b="b"/>
              <a:pathLst>
                <a:path w="2827" h="3071" extrusionOk="0">
                  <a:moveTo>
                    <a:pt x="395" y="1"/>
                  </a:moveTo>
                  <a:lnTo>
                    <a:pt x="0" y="305"/>
                  </a:lnTo>
                  <a:lnTo>
                    <a:pt x="1763" y="2402"/>
                  </a:lnTo>
                  <a:lnTo>
                    <a:pt x="1338" y="2737"/>
                  </a:lnTo>
                  <a:lnTo>
                    <a:pt x="1642" y="3071"/>
                  </a:lnTo>
                  <a:lnTo>
                    <a:pt x="2827" y="2098"/>
                  </a:lnTo>
                  <a:lnTo>
                    <a:pt x="2523" y="1734"/>
                  </a:lnTo>
                  <a:lnTo>
                    <a:pt x="2097" y="2098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2616775" y="3346075"/>
              <a:ext cx="78275" cy="88175"/>
            </a:xfrm>
            <a:custGeom>
              <a:avLst/>
              <a:gdLst/>
              <a:ahLst/>
              <a:cxnLst/>
              <a:rect l="l" t="t" r="r" b="b"/>
              <a:pathLst>
                <a:path w="3131" h="3527" extrusionOk="0">
                  <a:moveTo>
                    <a:pt x="1307" y="1"/>
                  </a:moveTo>
                  <a:lnTo>
                    <a:pt x="881" y="305"/>
                  </a:lnTo>
                  <a:lnTo>
                    <a:pt x="1702" y="1490"/>
                  </a:lnTo>
                  <a:lnTo>
                    <a:pt x="1246" y="1794"/>
                  </a:lnTo>
                  <a:lnTo>
                    <a:pt x="426" y="609"/>
                  </a:lnTo>
                  <a:lnTo>
                    <a:pt x="0" y="913"/>
                  </a:lnTo>
                  <a:lnTo>
                    <a:pt x="1824" y="3527"/>
                  </a:lnTo>
                  <a:lnTo>
                    <a:pt x="2249" y="3223"/>
                  </a:lnTo>
                  <a:lnTo>
                    <a:pt x="1489" y="2159"/>
                  </a:lnTo>
                  <a:lnTo>
                    <a:pt x="1945" y="1855"/>
                  </a:lnTo>
                  <a:lnTo>
                    <a:pt x="2705" y="2919"/>
                  </a:lnTo>
                  <a:lnTo>
                    <a:pt x="3131" y="2615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2581050" y="3374200"/>
              <a:ext cx="69175" cy="85125"/>
            </a:xfrm>
            <a:custGeom>
              <a:avLst/>
              <a:gdLst/>
              <a:ahLst/>
              <a:cxnLst/>
              <a:rect l="l" t="t" r="r" b="b"/>
              <a:pathLst>
                <a:path w="2767" h="3405" extrusionOk="0">
                  <a:moveTo>
                    <a:pt x="1155" y="0"/>
                  </a:moveTo>
                  <a:lnTo>
                    <a:pt x="0" y="700"/>
                  </a:lnTo>
                  <a:lnTo>
                    <a:pt x="213" y="1064"/>
                  </a:lnTo>
                  <a:lnTo>
                    <a:pt x="973" y="608"/>
                  </a:lnTo>
                  <a:lnTo>
                    <a:pt x="1459" y="1459"/>
                  </a:lnTo>
                  <a:lnTo>
                    <a:pt x="851" y="1794"/>
                  </a:lnTo>
                  <a:lnTo>
                    <a:pt x="1095" y="2189"/>
                  </a:lnTo>
                  <a:lnTo>
                    <a:pt x="1703" y="1824"/>
                  </a:lnTo>
                  <a:lnTo>
                    <a:pt x="2128" y="2554"/>
                  </a:lnTo>
                  <a:lnTo>
                    <a:pt x="1368" y="3010"/>
                  </a:lnTo>
                  <a:lnTo>
                    <a:pt x="1581" y="3405"/>
                  </a:lnTo>
                  <a:lnTo>
                    <a:pt x="2766" y="2706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12538500" y="3403825"/>
              <a:ext cx="55500" cy="83625"/>
            </a:xfrm>
            <a:custGeom>
              <a:avLst/>
              <a:gdLst/>
              <a:ahLst/>
              <a:cxnLst/>
              <a:rect l="l" t="t" r="r" b="b"/>
              <a:pathLst>
                <a:path w="2220" h="3345" extrusionOk="0">
                  <a:moveTo>
                    <a:pt x="456" y="1"/>
                  </a:moveTo>
                  <a:lnTo>
                    <a:pt x="0" y="183"/>
                  </a:lnTo>
                  <a:lnTo>
                    <a:pt x="1125" y="2706"/>
                  </a:lnTo>
                  <a:lnTo>
                    <a:pt x="608" y="2919"/>
                  </a:lnTo>
                  <a:lnTo>
                    <a:pt x="821" y="3344"/>
                  </a:lnTo>
                  <a:lnTo>
                    <a:pt x="2219" y="2737"/>
                  </a:lnTo>
                  <a:lnTo>
                    <a:pt x="2037" y="2311"/>
                  </a:lnTo>
                  <a:lnTo>
                    <a:pt x="1550" y="255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12509625" y="3416000"/>
              <a:ext cx="38775" cy="79800"/>
            </a:xfrm>
            <a:custGeom>
              <a:avLst/>
              <a:gdLst/>
              <a:ahLst/>
              <a:cxnLst/>
              <a:rect l="l" t="t" r="r" b="b"/>
              <a:pathLst>
                <a:path w="1551" h="3192" extrusionOk="0">
                  <a:moveTo>
                    <a:pt x="456" y="0"/>
                  </a:moveTo>
                  <a:lnTo>
                    <a:pt x="0" y="213"/>
                  </a:lnTo>
                  <a:lnTo>
                    <a:pt x="1094" y="3192"/>
                  </a:lnTo>
                  <a:lnTo>
                    <a:pt x="1550" y="3009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2451875" y="3423600"/>
              <a:ext cx="70675" cy="90450"/>
            </a:xfrm>
            <a:custGeom>
              <a:avLst/>
              <a:gdLst/>
              <a:ahLst/>
              <a:cxnLst/>
              <a:rect l="l" t="t" r="r" b="b"/>
              <a:pathLst>
                <a:path w="2827" h="3618" extrusionOk="0">
                  <a:moveTo>
                    <a:pt x="1945" y="0"/>
                  </a:moveTo>
                  <a:lnTo>
                    <a:pt x="1550" y="122"/>
                  </a:lnTo>
                  <a:lnTo>
                    <a:pt x="2189" y="2432"/>
                  </a:lnTo>
                  <a:lnTo>
                    <a:pt x="1216" y="183"/>
                  </a:lnTo>
                  <a:lnTo>
                    <a:pt x="790" y="304"/>
                  </a:lnTo>
                  <a:lnTo>
                    <a:pt x="1094" y="2736"/>
                  </a:lnTo>
                  <a:lnTo>
                    <a:pt x="456" y="426"/>
                  </a:lnTo>
                  <a:lnTo>
                    <a:pt x="0" y="547"/>
                  </a:lnTo>
                  <a:lnTo>
                    <a:pt x="851" y="3617"/>
                  </a:lnTo>
                  <a:lnTo>
                    <a:pt x="1550" y="3435"/>
                  </a:lnTo>
                  <a:lnTo>
                    <a:pt x="1246" y="1155"/>
                  </a:lnTo>
                  <a:lnTo>
                    <a:pt x="2158" y="3283"/>
                  </a:lnTo>
                  <a:lnTo>
                    <a:pt x="2827" y="3101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2410825" y="3440300"/>
              <a:ext cx="46375" cy="84375"/>
            </a:xfrm>
            <a:custGeom>
              <a:avLst/>
              <a:gdLst/>
              <a:ahLst/>
              <a:cxnLst/>
              <a:rect l="l" t="t" r="r" b="b"/>
              <a:pathLst>
                <a:path w="1855" h="3375" extrusionOk="0">
                  <a:moveTo>
                    <a:pt x="1308" y="1"/>
                  </a:moveTo>
                  <a:lnTo>
                    <a:pt x="1" y="214"/>
                  </a:lnTo>
                  <a:lnTo>
                    <a:pt x="62" y="670"/>
                  </a:lnTo>
                  <a:lnTo>
                    <a:pt x="913" y="518"/>
                  </a:lnTo>
                  <a:lnTo>
                    <a:pt x="1065" y="1460"/>
                  </a:lnTo>
                  <a:lnTo>
                    <a:pt x="366" y="1581"/>
                  </a:lnTo>
                  <a:lnTo>
                    <a:pt x="457" y="2037"/>
                  </a:lnTo>
                  <a:lnTo>
                    <a:pt x="1125" y="1916"/>
                  </a:lnTo>
                  <a:lnTo>
                    <a:pt x="1277" y="2767"/>
                  </a:lnTo>
                  <a:lnTo>
                    <a:pt x="457" y="2919"/>
                  </a:lnTo>
                  <a:lnTo>
                    <a:pt x="518" y="3375"/>
                  </a:lnTo>
                  <a:lnTo>
                    <a:pt x="1855" y="313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0"/>
          <p:cNvGrpSpPr/>
          <p:nvPr/>
        </p:nvGrpSpPr>
        <p:grpSpPr>
          <a:xfrm>
            <a:off x="8463814" y="3147387"/>
            <a:ext cx="313549" cy="313598"/>
            <a:chOff x="13833912" y="2604622"/>
            <a:chExt cx="244826" cy="244826"/>
          </a:xfrm>
        </p:grpSpPr>
        <p:sp>
          <p:nvSpPr>
            <p:cNvPr id="446" name="Google Shape;446;p30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0"/>
          <p:cNvGrpSpPr/>
          <p:nvPr/>
        </p:nvGrpSpPr>
        <p:grpSpPr>
          <a:xfrm>
            <a:off x="1156630" y="217024"/>
            <a:ext cx="373998" cy="520274"/>
            <a:chOff x="13507575" y="2532875"/>
            <a:chExt cx="571163" cy="794554"/>
          </a:xfrm>
        </p:grpSpPr>
        <p:sp>
          <p:nvSpPr>
            <p:cNvPr id="449" name="Google Shape;449;p30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5685555" y="690724"/>
            <a:ext cx="373998" cy="520274"/>
            <a:chOff x="13507575" y="2532875"/>
            <a:chExt cx="571163" cy="794554"/>
          </a:xfrm>
        </p:grpSpPr>
        <p:sp>
          <p:nvSpPr>
            <p:cNvPr id="453" name="Google Shape;453;p30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0"/>
          <p:cNvGrpSpPr/>
          <p:nvPr/>
        </p:nvGrpSpPr>
        <p:grpSpPr>
          <a:xfrm>
            <a:off x="4113705" y="4343362"/>
            <a:ext cx="373998" cy="520274"/>
            <a:chOff x="13507575" y="2532875"/>
            <a:chExt cx="571163" cy="794554"/>
          </a:xfrm>
        </p:grpSpPr>
        <p:sp>
          <p:nvSpPr>
            <p:cNvPr id="457" name="Google Shape;457;p30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31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462" name="Google Shape;462;p31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31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" name="Google Shape;464;p31"/>
          <p:cNvGrpSpPr/>
          <p:nvPr/>
        </p:nvGrpSpPr>
        <p:grpSpPr>
          <a:xfrm rot="1364434">
            <a:off x="6731546" y="790005"/>
            <a:ext cx="2005178" cy="760575"/>
            <a:chOff x="9151650" y="2520850"/>
            <a:chExt cx="2187750" cy="829825"/>
          </a:xfrm>
        </p:grpSpPr>
        <p:sp>
          <p:nvSpPr>
            <p:cNvPr id="465" name="Google Shape;465;p31"/>
            <p:cNvSpPr/>
            <p:nvPr/>
          </p:nvSpPr>
          <p:spPr>
            <a:xfrm>
              <a:off x="9151650" y="2520850"/>
              <a:ext cx="2187750" cy="829825"/>
            </a:xfrm>
            <a:custGeom>
              <a:avLst/>
              <a:gdLst/>
              <a:ahLst/>
              <a:cxnLst/>
              <a:rect l="l" t="t" r="r" b="b"/>
              <a:pathLst>
                <a:path w="87510" h="33193" extrusionOk="0">
                  <a:moveTo>
                    <a:pt x="16293" y="0"/>
                  </a:moveTo>
                  <a:cubicBezTo>
                    <a:pt x="7296" y="0"/>
                    <a:pt x="1" y="7326"/>
                    <a:pt x="1" y="16292"/>
                  </a:cubicBezTo>
                  <a:lnTo>
                    <a:pt x="1" y="29393"/>
                  </a:lnTo>
                  <a:cubicBezTo>
                    <a:pt x="1" y="31490"/>
                    <a:pt x="1703" y="33192"/>
                    <a:pt x="3800" y="33192"/>
                  </a:cubicBezTo>
                  <a:lnTo>
                    <a:pt x="71218" y="33192"/>
                  </a:lnTo>
                  <a:cubicBezTo>
                    <a:pt x="80215" y="33192"/>
                    <a:pt x="87510" y="25867"/>
                    <a:pt x="87510" y="16900"/>
                  </a:cubicBezTo>
                  <a:lnTo>
                    <a:pt x="87510" y="3800"/>
                  </a:lnTo>
                  <a:cubicBezTo>
                    <a:pt x="87449" y="1702"/>
                    <a:pt x="85808" y="0"/>
                    <a:pt x="8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85750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9260325" y="2618100"/>
              <a:ext cx="1997025" cy="640625"/>
            </a:xfrm>
            <a:custGeom>
              <a:avLst/>
              <a:gdLst/>
              <a:ahLst/>
              <a:cxnLst/>
              <a:rect l="l" t="t" r="r" b="b"/>
              <a:pathLst>
                <a:path w="79881" h="25625" extrusionOk="0">
                  <a:moveTo>
                    <a:pt x="0" y="25624"/>
                  </a:moveTo>
                  <a:lnTo>
                    <a:pt x="0" y="12524"/>
                  </a:lnTo>
                  <a:cubicBezTo>
                    <a:pt x="0" y="5594"/>
                    <a:pt x="5563" y="1"/>
                    <a:pt x="12493" y="1"/>
                  </a:cubicBezTo>
                  <a:lnTo>
                    <a:pt x="79880" y="1"/>
                  </a:lnTo>
                  <a:lnTo>
                    <a:pt x="79880" y="13132"/>
                  </a:lnTo>
                  <a:cubicBezTo>
                    <a:pt x="79880" y="20032"/>
                    <a:pt x="74287" y="25624"/>
                    <a:pt x="67387" y="25624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9543000" y="2732025"/>
              <a:ext cx="455950" cy="420300"/>
            </a:xfrm>
            <a:custGeom>
              <a:avLst/>
              <a:gdLst/>
              <a:ahLst/>
              <a:cxnLst/>
              <a:rect l="l" t="t" r="r" b="b"/>
              <a:pathLst>
                <a:path w="18238" h="16812" extrusionOk="0">
                  <a:moveTo>
                    <a:pt x="12159" y="368"/>
                  </a:moveTo>
                  <a:cubicBezTo>
                    <a:pt x="13526" y="368"/>
                    <a:pt x="14682" y="763"/>
                    <a:pt x="15472" y="1614"/>
                  </a:cubicBezTo>
                  <a:cubicBezTo>
                    <a:pt x="17812" y="3955"/>
                    <a:pt x="16718" y="8940"/>
                    <a:pt x="12949" y="12709"/>
                  </a:cubicBezTo>
                  <a:cubicBezTo>
                    <a:pt x="10563" y="15134"/>
                    <a:pt x="7636" y="16451"/>
                    <a:pt x="5221" y="16451"/>
                  </a:cubicBezTo>
                  <a:cubicBezTo>
                    <a:pt x="3882" y="16451"/>
                    <a:pt x="2700" y="16046"/>
                    <a:pt x="1855" y="15201"/>
                  </a:cubicBezTo>
                  <a:cubicBezTo>
                    <a:pt x="730" y="14107"/>
                    <a:pt x="335" y="12313"/>
                    <a:pt x="791" y="10247"/>
                  </a:cubicBezTo>
                  <a:cubicBezTo>
                    <a:pt x="1307" y="8088"/>
                    <a:pt x="2554" y="5930"/>
                    <a:pt x="4377" y="4107"/>
                  </a:cubicBezTo>
                  <a:cubicBezTo>
                    <a:pt x="6201" y="2253"/>
                    <a:pt x="8359" y="1006"/>
                    <a:pt x="10487" y="550"/>
                  </a:cubicBezTo>
                  <a:cubicBezTo>
                    <a:pt x="11095" y="429"/>
                    <a:pt x="11642" y="368"/>
                    <a:pt x="12159" y="368"/>
                  </a:cubicBezTo>
                  <a:close/>
                  <a:moveTo>
                    <a:pt x="12194" y="0"/>
                  </a:moveTo>
                  <a:cubicBezTo>
                    <a:pt x="11633" y="0"/>
                    <a:pt x="11040" y="71"/>
                    <a:pt x="10426" y="216"/>
                  </a:cubicBezTo>
                  <a:cubicBezTo>
                    <a:pt x="8238" y="702"/>
                    <a:pt x="6019" y="1979"/>
                    <a:pt x="4134" y="3863"/>
                  </a:cubicBezTo>
                  <a:cubicBezTo>
                    <a:pt x="2280" y="5718"/>
                    <a:pt x="1003" y="7967"/>
                    <a:pt x="487" y="10125"/>
                  </a:cubicBezTo>
                  <a:cubicBezTo>
                    <a:pt x="0" y="12313"/>
                    <a:pt x="426" y="14228"/>
                    <a:pt x="1642" y="15444"/>
                  </a:cubicBezTo>
                  <a:cubicBezTo>
                    <a:pt x="2523" y="16356"/>
                    <a:pt x="3769" y="16812"/>
                    <a:pt x="5198" y="16812"/>
                  </a:cubicBezTo>
                  <a:cubicBezTo>
                    <a:pt x="5776" y="16812"/>
                    <a:pt x="6353" y="16782"/>
                    <a:pt x="6961" y="16630"/>
                  </a:cubicBezTo>
                  <a:cubicBezTo>
                    <a:pt x="9119" y="16113"/>
                    <a:pt x="11368" y="14836"/>
                    <a:pt x="13223" y="12982"/>
                  </a:cubicBezTo>
                  <a:cubicBezTo>
                    <a:pt x="17144" y="9061"/>
                    <a:pt x="18238" y="3863"/>
                    <a:pt x="15745" y="1341"/>
                  </a:cubicBezTo>
                  <a:cubicBezTo>
                    <a:pt x="14871" y="466"/>
                    <a:pt x="13634" y="0"/>
                    <a:pt x="121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9751975" y="2732400"/>
              <a:ext cx="456700" cy="419925"/>
            </a:xfrm>
            <a:custGeom>
              <a:avLst/>
              <a:gdLst/>
              <a:ahLst/>
              <a:cxnLst/>
              <a:rect l="l" t="t" r="r" b="b"/>
              <a:pathLst>
                <a:path w="18268" h="16797" extrusionOk="0">
                  <a:moveTo>
                    <a:pt x="12128" y="353"/>
                  </a:moveTo>
                  <a:cubicBezTo>
                    <a:pt x="13466" y="353"/>
                    <a:pt x="14621" y="748"/>
                    <a:pt x="15472" y="1599"/>
                  </a:cubicBezTo>
                  <a:cubicBezTo>
                    <a:pt x="17812" y="3940"/>
                    <a:pt x="16718" y="8925"/>
                    <a:pt x="12949" y="12694"/>
                  </a:cubicBezTo>
                  <a:cubicBezTo>
                    <a:pt x="10563" y="15119"/>
                    <a:pt x="7636" y="16436"/>
                    <a:pt x="5220" y="16436"/>
                  </a:cubicBezTo>
                  <a:cubicBezTo>
                    <a:pt x="3882" y="16436"/>
                    <a:pt x="2700" y="16031"/>
                    <a:pt x="1854" y="15186"/>
                  </a:cubicBezTo>
                  <a:cubicBezTo>
                    <a:pt x="730" y="14092"/>
                    <a:pt x="335" y="12298"/>
                    <a:pt x="791" y="10232"/>
                  </a:cubicBezTo>
                  <a:cubicBezTo>
                    <a:pt x="1307" y="8073"/>
                    <a:pt x="2553" y="5915"/>
                    <a:pt x="4377" y="4092"/>
                  </a:cubicBezTo>
                  <a:cubicBezTo>
                    <a:pt x="6778" y="1660"/>
                    <a:pt x="9727" y="353"/>
                    <a:pt x="12128" y="353"/>
                  </a:cubicBezTo>
                  <a:close/>
                  <a:moveTo>
                    <a:pt x="12191" y="0"/>
                  </a:moveTo>
                  <a:cubicBezTo>
                    <a:pt x="9664" y="0"/>
                    <a:pt x="6625" y="1358"/>
                    <a:pt x="4134" y="3848"/>
                  </a:cubicBezTo>
                  <a:cubicBezTo>
                    <a:pt x="2280" y="5703"/>
                    <a:pt x="1003" y="7952"/>
                    <a:pt x="487" y="10110"/>
                  </a:cubicBezTo>
                  <a:cubicBezTo>
                    <a:pt x="0" y="12298"/>
                    <a:pt x="426" y="14213"/>
                    <a:pt x="1642" y="15429"/>
                  </a:cubicBezTo>
                  <a:cubicBezTo>
                    <a:pt x="2523" y="16341"/>
                    <a:pt x="3769" y="16797"/>
                    <a:pt x="5198" y="16797"/>
                  </a:cubicBezTo>
                  <a:cubicBezTo>
                    <a:pt x="5745" y="16797"/>
                    <a:pt x="6353" y="16767"/>
                    <a:pt x="6991" y="16615"/>
                  </a:cubicBezTo>
                  <a:cubicBezTo>
                    <a:pt x="9149" y="16098"/>
                    <a:pt x="11399" y="14821"/>
                    <a:pt x="13253" y="12967"/>
                  </a:cubicBezTo>
                  <a:cubicBezTo>
                    <a:pt x="17174" y="9046"/>
                    <a:pt x="18268" y="3848"/>
                    <a:pt x="15776" y="1326"/>
                  </a:cubicBezTo>
                  <a:cubicBezTo>
                    <a:pt x="14868" y="429"/>
                    <a:pt x="13610" y="0"/>
                    <a:pt x="121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9960175" y="2732025"/>
              <a:ext cx="455975" cy="420300"/>
            </a:xfrm>
            <a:custGeom>
              <a:avLst/>
              <a:gdLst/>
              <a:ahLst/>
              <a:cxnLst/>
              <a:rect l="l" t="t" r="r" b="b"/>
              <a:pathLst>
                <a:path w="18239" h="16812" extrusionOk="0">
                  <a:moveTo>
                    <a:pt x="12159" y="368"/>
                  </a:moveTo>
                  <a:cubicBezTo>
                    <a:pt x="13527" y="368"/>
                    <a:pt x="14651" y="763"/>
                    <a:pt x="15442" y="1614"/>
                  </a:cubicBezTo>
                  <a:cubicBezTo>
                    <a:pt x="17813" y="3955"/>
                    <a:pt x="16718" y="8940"/>
                    <a:pt x="12949" y="12709"/>
                  </a:cubicBezTo>
                  <a:cubicBezTo>
                    <a:pt x="10563" y="15134"/>
                    <a:pt x="7624" y="16451"/>
                    <a:pt x="5207" y="16451"/>
                  </a:cubicBezTo>
                  <a:cubicBezTo>
                    <a:pt x="3868" y="16451"/>
                    <a:pt x="2689" y="16046"/>
                    <a:pt x="1855" y="15201"/>
                  </a:cubicBezTo>
                  <a:cubicBezTo>
                    <a:pt x="700" y="14107"/>
                    <a:pt x="335" y="12313"/>
                    <a:pt x="791" y="10247"/>
                  </a:cubicBezTo>
                  <a:cubicBezTo>
                    <a:pt x="1277" y="8088"/>
                    <a:pt x="2554" y="5930"/>
                    <a:pt x="4378" y="4107"/>
                  </a:cubicBezTo>
                  <a:cubicBezTo>
                    <a:pt x="6201" y="2253"/>
                    <a:pt x="8359" y="1006"/>
                    <a:pt x="10487" y="550"/>
                  </a:cubicBezTo>
                  <a:cubicBezTo>
                    <a:pt x="11095" y="429"/>
                    <a:pt x="11612" y="368"/>
                    <a:pt x="12159" y="368"/>
                  </a:cubicBezTo>
                  <a:close/>
                  <a:moveTo>
                    <a:pt x="12177" y="0"/>
                  </a:moveTo>
                  <a:cubicBezTo>
                    <a:pt x="11615" y="0"/>
                    <a:pt x="11018" y="71"/>
                    <a:pt x="10396" y="216"/>
                  </a:cubicBezTo>
                  <a:cubicBezTo>
                    <a:pt x="8238" y="702"/>
                    <a:pt x="5989" y="1979"/>
                    <a:pt x="4134" y="3863"/>
                  </a:cubicBezTo>
                  <a:cubicBezTo>
                    <a:pt x="2280" y="5718"/>
                    <a:pt x="973" y="7967"/>
                    <a:pt x="487" y="10125"/>
                  </a:cubicBezTo>
                  <a:cubicBezTo>
                    <a:pt x="1" y="12313"/>
                    <a:pt x="396" y="14228"/>
                    <a:pt x="1642" y="15444"/>
                  </a:cubicBezTo>
                  <a:cubicBezTo>
                    <a:pt x="2493" y="16356"/>
                    <a:pt x="3770" y="16812"/>
                    <a:pt x="5198" y="16812"/>
                  </a:cubicBezTo>
                  <a:cubicBezTo>
                    <a:pt x="5776" y="16812"/>
                    <a:pt x="6353" y="16782"/>
                    <a:pt x="6961" y="16630"/>
                  </a:cubicBezTo>
                  <a:cubicBezTo>
                    <a:pt x="9119" y="16113"/>
                    <a:pt x="11338" y="14836"/>
                    <a:pt x="13223" y="12982"/>
                  </a:cubicBezTo>
                  <a:cubicBezTo>
                    <a:pt x="17113" y="9061"/>
                    <a:pt x="18238" y="3863"/>
                    <a:pt x="15715" y="1341"/>
                  </a:cubicBezTo>
                  <a:cubicBezTo>
                    <a:pt x="14840" y="466"/>
                    <a:pt x="13620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0169150" y="2732400"/>
              <a:ext cx="456725" cy="419925"/>
            </a:xfrm>
            <a:custGeom>
              <a:avLst/>
              <a:gdLst/>
              <a:ahLst/>
              <a:cxnLst/>
              <a:rect l="l" t="t" r="r" b="b"/>
              <a:pathLst>
                <a:path w="18269" h="16797" extrusionOk="0">
                  <a:moveTo>
                    <a:pt x="12128" y="353"/>
                  </a:moveTo>
                  <a:cubicBezTo>
                    <a:pt x="13435" y="353"/>
                    <a:pt x="14621" y="748"/>
                    <a:pt x="15441" y="1599"/>
                  </a:cubicBezTo>
                  <a:cubicBezTo>
                    <a:pt x="17812" y="3940"/>
                    <a:pt x="16718" y="8925"/>
                    <a:pt x="12949" y="12694"/>
                  </a:cubicBezTo>
                  <a:cubicBezTo>
                    <a:pt x="10563" y="15119"/>
                    <a:pt x="7624" y="16436"/>
                    <a:pt x="5207" y="16436"/>
                  </a:cubicBezTo>
                  <a:cubicBezTo>
                    <a:pt x="3868" y="16436"/>
                    <a:pt x="2689" y="16031"/>
                    <a:pt x="1855" y="15186"/>
                  </a:cubicBezTo>
                  <a:cubicBezTo>
                    <a:pt x="700" y="14092"/>
                    <a:pt x="335" y="12298"/>
                    <a:pt x="791" y="10232"/>
                  </a:cubicBezTo>
                  <a:cubicBezTo>
                    <a:pt x="1277" y="8073"/>
                    <a:pt x="2554" y="5915"/>
                    <a:pt x="4377" y="4092"/>
                  </a:cubicBezTo>
                  <a:cubicBezTo>
                    <a:pt x="6748" y="1660"/>
                    <a:pt x="9727" y="353"/>
                    <a:pt x="12128" y="353"/>
                  </a:cubicBezTo>
                  <a:close/>
                  <a:moveTo>
                    <a:pt x="12175" y="0"/>
                  </a:moveTo>
                  <a:cubicBezTo>
                    <a:pt x="9650" y="0"/>
                    <a:pt x="6606" y="1358"/>
                    <a:pt x="4134" y="3848"/>
                  </a:cubicBezTo>
                  <a:cubicBezTo>
                    <a:pt x="2280" y="5703"/>
                    <a:pt x="973" y="7952"/>
                    <a:pt x="487" y="10110"/>
                  </a:cubicBezTo>
                  <a:cubicBezTo>
                    <a:pt x="0" y="12298"/>
                    <a:pt x="396" y="14213"/>
                    <a:pt x="1642" y="15429"/>
                  </a:cubicBezTo>
                  <a:cubicBezTo>
                    <a:pt x="2493" y="16341"/>
                    <a:pt x="3770" y="16797"/>
                    <a:pt x="5198" y="16797"/>
                  </a:cubicBezTo>
                  <a:cubicBezTo>
                    <a:pt x="5776" y="16797"/>
                    <a:pt x="6353" y="16767"/>
                    <a:pt x="6991" y="16615"/>
                  </a:cubicBezTo>
                  <a:cubicBezTo>
                    <a:pt x="9150" y="16098"/>
                    <a:pt x="11399" y="14821"/>
                    <a:pt x="13253" y="12967"/>
                  </a:cubicBezTo>
                  <a:cubicBezTo>
                    <a:pt x="17174" y="9046"/>
                    <a:pt x="18268" y="3848"/>
                    <a:pt x="15745" y="1326"/>
                  </a:cubicBezTo>
                  <a:cubicBezTo>
                    <a:pt x="14849" y="429"/>
                    <a:pt x="13594" y="0"/>
                    <a:pt x="1217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0378125" y="2732025"/>
              <a:ext cx="455950" cy="420300"/>
            </a:xfrm>
            <a:custGeom>
              <a:avLst/>
              <a:gdLst/>
              <a:ahLst/>
              <a:cxnLst/>
              <a:rect l="l" t="t" r="r" b="b"/>
              <a:pathLst>
                <a:path w="18238" h="16812" extrusionOk="0">
                  <a:moveTo>
                    <a:pt x="12128" y="368"/>
                  </a:moveTo>
                  <a:cubicBezTo>
                    <a:pt x="13496" y="368"/>
                    <a:pt x="14621" y="763"/>
                    <a:pt x="15411" y="1614"/>
                  </a:cubicBezTo>
                  <a:cubicBezTo>
                    <a:pt x="17782" y="3955"/>
                    <a:pt x="16688" y="8940"/>
                    <a:pt x="12918" y="12709"/>
                  </a:cubicBezTo>
                  <a:cubicBezTo>
                    <a:pt x="10513" y="15134"/>
                    <a:pt x="7579" y="16451"/>
                    <a:pt x="5169" y="16451"/>
                  </a:cubicBezTo>
                  <a:cubicBezTo>
                    <a:pt x="3833" y="16451"/>
                    <a:pt x="2659" y="16046"/>
                    <a:pt x="1824" y="15201"/>
                  </a:cubicBezTo>
                  <a:cubicBezTo>
                    <a:pt x="669" y="14107"/>
                    <a:pt x="304" y="12313"/>
                    <a:pt x="760" y="10247"/>
                  </a:cubicBezTo>
                  <a:cubicBezTo>
                    <a:pt x="1246" y="8088"/>
                    <a:pt x="2493" y="5930"/>
                    <a:pt x="4316" y="4107"/>
                  </a:cubicBezTo>
                  <a:cubicBezTo>
                    <a:pt x="6140" y="2253"/>
                    <a:pt x="8329" y="1006"/>
                    <a:pt x="10456" y="550"/>
                  </a:cubicBezTo>
                  <a:cubicBezTo>
                    <a:pt x="11064" y="429"/>
                    <a:pt x="11581" y="368"/>
                    <a:pt x="12128" y="368"/>
                  </a:cubicBezTo>
                  <a:close/>
                  <a:moveTo>
                    <a:pt x="12177" y="0"/>
                  </a:moveTo>
                  <a:cubicBezTo>
                    <a:pt x="11614" y="0"/>
                    <a:pt x="11018" y="71"/>
                    <a:pt x="10396" y="216"/>
                  </a:cubicBezTo>
                  <a:cubicBezTo>
                    <a:pt x="8238" y="702"/>
                    <a:pt x="5988" y="1979"/>
                    <a:pt x="4134" y="3863"/>
                  </a:cubicBezTo>
                  <a:cubicBezTo>
                    <a:pt x="2280" y="5718"/>
                    <a:pt x="973" y="7967"/>
                    <a:pt x="487" y="10125"/>
                  </a:cubicBezTo>
                  <a:cubicBezTo>
                    <a:pt x="0" y="12313"/>
                    <a:pt x="395" y="14228"/>
                    <a:pt x="1642" y="15444"/>
                  </a:cubicBezTo>
                  <a:cubicBezTo>
                    <a:pt x="2493" y="16356"/>
                    <a:pt x="3769" y="16812"/>
                    <a:pt x="5198" y="16812"/>
                  </a:cubicBezTo>
                  <a:cubicBezTo>
                    <a:pt x="5715" y="16812"/>
                    <a:pt x="6353" y="16782"/>
                    <a:pt x="6961" y="16630"/>
                  </a:cubicBezTo>
                  <a:cubicBezTo>
                    <a:pt x="9119" y="16113"/>
                    <a:pt x="11338" y="14836"/>
                    <a:pt x="13222" y="12982"/>
                  </a:cubicBezTo>
                  <a:cubicBezTo>
                    <a:pt x="17113" y="9061"/>
                    <a:pt x="18238" y="3863"/>
                    <a:pt x="15715" y="1341"/>
                  </a:cubicBezTo>
                  <a:cubicBezTo>
                    <a:pt x="14840" y="466"/>
                    <a:pt x="13619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0585575" y="2733150"/>
              <a:ext cx="457475" cy="419175"/>
            </a:xfrm>
            <a:custGeom>
              <a:avLst/>
              <a:gdLst/>
              <a:ahLst/>
              <a:cxnLst/>
              <a:rect l="l" t="t" r="r" b="b"/>
              <a:pathLst>
                <a:path w="18299" h="16767" extrusionOk="0">
                  <a:moveTo>
                    <a:pt x="12189" y="323"/>
                  </a:moveTo>
                  <a:cubicBezTo>
                    <a:pt x="13496" y="323"/>
                    <a:pt x="14651" y="718"/>
                    <a:pt x="15502" y="1569"/>
                  </a:cubicBezTo>
                  <a:cubicBezTo>
                    <a:pt x="17873" y="3910"/>
                    <a:pt x="16779" y="8895"/>
                    <a:pt x="13010" y="12664"/>
                  </a:cubicBezTo>
                  <a:cubicBezTo>
                    <a:pt x="10624" y="15089"/>
                    <a:pt x="7684" y="16406"/>
                    <a:pt x="5268" y="16406"/>
                  </a:cubicBezTo>
                  <a:cubicBezTo>
                    <a:pt x="3929" y="16406"/>
                    <a:pt x="2750" y="16001"/>
                    <a:pt x="1915" y="15156"/>
                  </a:cubicBezTo>
                  <a:cubicBezTo>
                    <a:pt x="760" y="14062"/>
                    <a:pt x="395" y="12268"/>
                    <a:pt x="851" y="10202"/>
                  </a:cubicBezTo>
                  <a:cubicBezTo>
                    <a:pt x="1338" y="8043"/>
                    <a:pt x="2614" y="5885"/>
                    <a:pt x="4438" y="4062"/>
                  </a:cubicBezTo>
                  <a:cubicBezTo>
                    <a:pt x="6809" y="1630"/>
                    <a:pt x="9788" y="323"/>
                    <a:pt x="12189" y="323"/>
                  </a:cubicBezTo>
                  <a:close/>
                  <a:moveTo>
                    <a:pt x="12205" y="1"/>
                  </a:moveTo>
                  <a:cubicBezTo>
                    <a:pt x="9681" y="1"/>
                    <a:pt x="6636" y="1358"/>
                    <a:pt x="4165" y="3849"/>
                  </a:cubicBezTo>
                  <a:cubicBezTo>
                    <a:pt x="2280" y="5703"/>
                    <a:pt x="1003" y="7952"/>
                    <a:pt x="517" y="10110"/>
                  </a:cubicBezTo>
                  <a:cubicBezTo>
                    <a:pt x="0" y="12329"/>
                    <a:pt x="426" y="14214"/>
                    <a:pt x="1642" y="15430"/>
                  </a:cubicBezTo>
                  <a:cubicBezTo>
                    <a:pt x="2523" y="16341"/>
                    <a:pt x="3800" y="16767"/>
                    <a:pt x="5228" y="16767"/>
                  </a:cubicBezTo>
                  <a:cubicBezTo>
                    <a:pt x="7782" y="16767"/>
                    <a:pt x="10760" y="15399"/>
                    <a:pt x="13283" y="12968"/>
                  </a:cubicBezTo>
                  <a:cubicBezTo>
                    <a:pt x="17174" y="9047"/>
                    <a:pt x="18299" y="3849"/>
                    <a:pt x="15776" y="1326"/>
                  </a:cubicBezTo>
                  <a:cubicBezTo>
                    <a:pt x="14879" y="429"/>
                    <a:pt x="13624" y="1"/>
                    <a:pt x="122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1016425" y="2719925"/>
              <a:ext cx="159600" cy="159600"/>
            </a:xfrm>
            <a:custGeom>
              <a:avLst/>
              <a:gdLst/>
              <a:ahLst/>
              <a:cxnLst/>
              <a:rect l="l" t="t" r="r" b="b"/>
              <a:pathLst>
                <a:path w="6384" h="6384" extrusionOk="0">
                  <a:moveTo>
                    <a:pt x="3192" y="1"/>
                  </a:moveTo>
                  <a:cubicBezTo>
                    <a:pt x="3101" y="3071"/>
                    <a:pt x="3071" y="3132"/>
                    <a:pt x="1" y="3192"/>
                  </a:cubicBezTo>
                  <a:cubicBezTo>
                    <a:pt x="3071" y="3284"/>
                    <a:pt x="3101" y="3314"/>
                    <a:pt x="3192" y="6384"/>
                  </a:cubicBezTo>
                  <a:cubicBezTo>
                    <a:pt x="3253" y="3344"/>
                    <a:pt x="3314" y="3284"/>
                    <a:pt x="6384" y="3192"/>
                  </a:cubicBezTo>
                  <a:cubicBezTo>
                    <a:pt x="3283" y="3101"/>
                    <a:pt x="3253" y="3071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9323400" y="2957775"/>
              <a:ext cx="235575" cy="235600"/>
            </a:xfrm>
            <a:custGeom>
              <a:avLst/>
              <a:gdLst/>
              <a:ahLst/>
              <a:cxnLst/>
              <a:rect l="l" t="t" r="r" b="b"/>
              <a:pathLst>
                <a:path w="9423" h="9424" extrusionOk="0">
                  <a:moveTo>
                    <a:pt x="4711" y="1"/>
                  </a:moveTo>
                  <a:cubicBezTo>
                    <a:pt x="4651" y="4499"/>
                    <a:pt x="4559" y="4621"/>
                    <a:pt x="0" y="4712"/>
                  </a:cubicBezTo>
                  <a:cubicBezTo>
                    <a:pt x="4529" y="4773"/>
                    <a:pt x="4651" y="4864"/>
                    <a:pt x="4711" y="9423"/>
                  </a:cubicBezTo>
                  <a:cubicBezTo>
                    <a:pt x="4803" y="4864"/>
                    <a:pt x="4863" y="4773"/>
                    <a:pt x="9423" y="4712"/>
                  </a:cubicBezTo>
                  <a:cubicBezTo>
                    <a:pt x="4924" y="4621"/>
                    <a:pt x="4803" y="4560"/>
                    <a:pt x="4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0971600" y="3047450"/>
              <a:ext cx="55500" cy="55500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095" y="0"/>
                  </a:moveTo>
                  <a:cubicBezTo>
                    <a:pt x="821" y="669"/>
                    <a:pt x="639" y="851"/>
                    <a:pt x="0" y="1125"/>
                  </a:cubicBezTo>
                  <a:cubicBezTo>
                    <a:pt x="639" y="1368"/>
                    <a:pt x="821" y="1551"/>
                    <a:pt x="1095" y="2219"/>
                  </a:cubicBezTo>
                  <a:cubicBezTo>
                    <a:pt x="1368" y="1551"/>
                    <a:pt x="1550" y="1368"/>
                    <a:pt x="2219" y="1125"/>
                  </a:cubicBezTo>
                  <a:cubicBezTo>
                    <a:pt x="1550" y="851"/>
                    <a:pt x="1368" y="669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9577200" y="2792875"/>
              <a:ext cx="44100" cy="44100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2" y="1"/>
                  </a:moveTo>
                  <a:cubicBezTo>
                    <a:pt x="699" y="578"/>
                    <a:pt x="578" y="730"/>
                    <a:pt x="0" y="882"/>
                  </a:cubicBezTo>
                  <a:cubicBezTo>
                    <a:pt x="578" y="1065"/>
                    <a:pt x="730" y="1186"/>
                    <a:pt x="882" y="1764"/>
                  </a:cubicBezTo>
                  <a:cubicBezTo>
                    <a:pt x="1064" y="1186"/>
                    <a:pt x="1186" y="1034"/>
                    <a:pt x="1763" y="882"/>
                  </a:cubicBezTo>
                  <a:cubicBezTo>
                    <a:pt x="1216" y="700"/>
                    <a:pt x="1064" y="578"/>
                    <a:pt x="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1108375" y="2928150"/>
              <a:ext cx="28900" cy="28125"/>
            </a:xfrm>
            <a:custGeom>
              <a:avLst/>
              <a:gdLst/>
              <a:ahLst/>
              <a:cxnLst/>
              <a:rect l="l" t="t" r="r" b="b"/>
              <a:pathLst>
                <a:path w="1156" h="1125" extrusionOk="0">
                  <a:moveTo>
                    <a:pt x="578" y="0"/>
                  </a:moveTo>
                  <a:cubicBezTo>
                    <a:pt x="456" y="365"/>
                    <a:pt x="396" y="456"/>
                    <a:pt x="1" y="578"/>
                  </a:cubicBezTo>
                  <a:cubicBezTo>
                    <a:pt x="396" y="669"/>
                    <a:pt x="456" y="760"/>
                    <a:pt x="578" y="1125"/>
                  </a:cubicBezTo>
                  <a:cubicBezTo>
                    <a:pt x="700" y="760"/>
                    <a:pt x="760" y="669"/>
                    <a:pt x="1156" y="578"/>
                  </a:cubicBezTo>
                  <a:cubicBezTo>
                    <a:pt x="760" y="456"/>
                    <a:pt x="700" y="365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9451800" y="2908400"/>
              <a:ext cx="28900" cy="28125"/>
            </a:xfrm>
            <a:custGeom>
              <a:avLst/>
              <a:gdLst/>
              <a:ahLst/>
              <a:cxnLst/>
              <a:rect l="l" t="t" r="r" b="b"/>
              <a:pathLst>
                <a:path w="1156" h="1125" extrusionOk="0">
                  <a:moveTo>
                    <a:pt x="578" y="0"/>
                  </a:moveTo>
                  <a:cubicBezTo>
                    <a:pt x="457" y="365"/>
                    <a:pt x="396" y="456"/>
                    <a:pt x="1" y="547"/>
                  </a:cubicBezTo>
                  <a:cubicBezTo>
                    <a:pt x="396" y="669"/>
                    <a:pt x="457" y="760"/>
                    <a:pt x="578" y="1125"/>
                  </a:cubicBezTo>
                  <a:cubicBezTo>
                    <a:pt x="700" y="760"/>
                    <a:pt x="761" y="669"/>
                    <a:pt x="1156" y="547"/>
                  </a:cubicBezTo>
                  <a:cubicBezTo>
                    <a:pt x="761" y="456"/>
                    <a:pt x="700" y="365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9576425" y="2871925"/>
              <a:ext cx="106425" cy="162625"/>
            </a:xfrm>
            <a:custGeom>
              <a:avLst/>
              <a:gdLst/>
              <a:ahLst/>
              <a:cxnLst/>
              <a:rect l="l" t="t" r="r" b="b"/>
              <a:pathLst>
                <a:path w="4257" h="6505" extrusionOk="0">
                  <a:moveTo>
                    <a:pt x="2129" y="699"/>
                  </a:moveTo>
                  <a:cubicBezTo>
                    <a:pt x="3040" y="699"/>
                    <a:pt x="3405" y="1672"/>
                    <a:pt x="3405" y="3222"/>
                  </a:cubicBezTo>
                  <a:cubicBezTo>
                    <a:pt x="3405" y="4833"/>
                    <a:pt x="2980" y="5866"/>
                    <a:pt x="2129" y="5866"/>
                  </a:cubicBezTo>
                  <a:cubicBezTo>
                    <a:pt x="1308" y="5866"/>
                    <a:pt x="821" y="4954"/>
                    <a:pt x="821" y="3313"/>
                  </a:cubicBezTo>
                  <a:cubicBezTo>
                    <a:pt x="821" y="1611"/>
                    <a:pt x="1399" y="699"/>
                    <a:pt x="2129" y="699"/>
                  </a:cubicBezTo>
                  <a:close/>
                  <a:moveTo>
                    <a:pt x="2159" y="0"/>
                  </a:moveTo>
                  <a:cubicBezTo>
                    <a:pt x="913" y="0"/>
                    <a:pt x="1" y="1185"/>
                    <a:pt x="1" y="3252"/>
                  </a:cubicBezTo>
                  <a:cubicBezTo>
                    <a:pt x="31" y="5350"/>
                    <a:pt x="852" y="6505"/>
                    <a:pt x="2068" y="6505"/>
                  </a:cubicBezTo>
                  <a:cubicBezTo>
                    <a:pt x="3466" y="6505"/>
                    <a:pt x="4256" y="5319"/>
                    <a:pt x="4256" y="3192"/>
                  </a:cubicBezTo>
                  <a:cubicBezTo>
                    <a:pt x="4256" y="1216"/>
                    <a:pt x="3496" y="3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9698025" y="2871925"/>
              <a:ext cx="106400" cy="162625"/>
            </a:xfrm>
            <a:custGeom>
              <a:avLst/>
              <a:gdLst/>
              <a:ahLst/>
              <a:cxnLst/>
              <a:rect l="l" t="t" r="r" b="b"/>
              <a:pathLst>
                <a:path w="4256" h="6505" extrusionOk="0">
                  <a:moveTo>
                    <a:pt x="2128" y="699"/>
                  </a:moveTo>
                  <a:cubicBezTo>
                    <a:pt x="3040" y="699"/>
                    <a:pt x="3404" y="1672"/>
                    <a:pt x="3404" y="3222"/>
                  </a:cubicBezTo>
                  <a:cubicBezTo>
                    <a:pt x="3404" y="4833"/>
                    <a:pt x="3009" y="5866"/>
                    <a:pt x="2128" y="5866"/>
                  </a:cubicBezTo>
                  <a:cubicBezTo>
                    <a:pt x="1338" y="5866"/>
                    <a:pt x="821" y="4954"/>
                    <a:pt x="821" y="3313"/>
                  </a:cubicBezTo>
                  <a:cubicBezTo>
                    <a:pt x="821" y="1611"/>
                    <a:pt x="1368" y="699"/>
                    <a:pt x="2128" y="699"/>
                  </a:cubicBezTo>
                  <a:close/>
                  <a:moveTo>
                    <a:pt x="2158" y="0"/>
                  </a:moveTo>
                  <a:cubicBezTo>
                    <a:pt x="912" y="0"/>
                    <a:pt x="0" y="1185"/>
                    <a:pt x="0" y="3252"/>
                  </a:cubicBezTo>
                  <a:cubicBezTo>
                    <a:pt x="31" y="5350"/>
                    <a:pt x="882" y="6505"/>
                    <a:pt x="2097" y="6505"/>
                  </a:cubicBezTo>
                  <a:cubicBezTo>
                    <a:pt x="3465" y="6505"/>
                    <a:pt x="4256" y="5319"/>
                    <a:pt x="4256" y="3192"/>
                  </a:cubicBezTo>
                  <a:cubicBezTo>
                    <a:pt x="4256" y="1216"/>
                    <a:pt x="3496" y="3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9818850" y="2867350"/>
              <a:ext cx="35725" cy="58550"/>
            </a:xfrm>
            <a:custGeom>
              <a:avLst/>
              <a:gdLst/>
              <a:ahLst/>
              <a:cxnLst/>
              <a:rect l="l" t="t" r="r" b="b"/>
              <a:pathLst>
                <a:path w="1429" h="2342" extrusionOk="0">
                  <a:moveTo>
                    <a:pt x="1429" y="1"/>
                  </a:moveTo>
                  <a:lnTo>
                    <a:pt x="547" y="61"/>
                  </a:lnTo>
                  <a:cubicBezTo>
                    <a:pt x="456" y="791"/>
                    <a:pt x="213" y="1794"/>
                    <a:pt x="0" y="2341"/>
                  </a:cubicBezTo>
                  <a:lnTo>
                    <a:pt x="517" y="2280"/>
                  </a:lnTo>
                  <a:cubicBezTo>
                    <a:pt x="790" y="1855"/>
                    <a:pt x="1216" y="791"/>
                    <a:pt x="1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9866700" y="2866600"/>
              <a:ext cx="98825" cy="167200"/>
            </a:xfrm>
            <a:custGeom>
              <a:avLst/>
              <a:gdLst/>
              <a:ahLst/>
              <a:cxnLst/>
              <a:rect l="l" t="t" r="r" b="b"/>
              <a:pathLst>
                <a:path w="3953" h="6688" extrusionOk="0">
                  <a:moveTo>
                    <a:pt x="2250" y="0"/>
                  </a:moveTo>
                  <a:cubicBezTo>
                    <a:pt x="1004" y="0"/>
                    <a:pt x="153" y="760"/>
                    <a:pt x="153" y="1763"/>
                  </a:cubicBezTo>
                  <a:cubicBezTo>
                    <a:pt x="153" y="2736"/>
                    <a:pt x="822" y="3253"/>
                    <a:pt x="1885" y="3648"/>
                  </a:cubicBezTo>
                  <a:cubicBezTo>
                    <a:pt x="2737" y="3982"/>
                    <a:pt x="3101" y="4316"/>
                    <a:pt x="3101" y="4924"/>
                  </a:cubicBezTo>
                  <a:cubicBezTo>
                    <a:pt x="3101" y="5563"/>
                    <a:pt x="2585" y="6019"/>
                    <a:pt x="1734" y="6019"/>
                  </a:cubicBezTo>
                  <a:cubicBezTo>
                    <a:pt x="1126" y="6019"/>
                    <a:pt x="578" y="5836"/>
                    <a:pt x="214" y="5623"/>
                  </a:cubicBezTo>
                  <a:lnTo>
                    <a:pt x="1" y="6262"/>
                  </a:lnTo>
                  <a:cubicBezTo>
                    <a:pt x="335" y="6475"/>
                    <a:pt x="1034" y="6687"/>
                    <a:pt x="1673" y="6687"/>
                  </a:cubicBezTo>
                  <a:cubicBezTo>
                    <a:pt x="3193" y="6687"/>
                    <a:pt x="3952" y="5806"/>
                    <a:pt x="3952" y="4803"/>
                  </a:cubicBezTo>
                  <a:cubicBezTo>
                    <a:pt x="3952" y="3860"/>
                    <a:pt x="3375" y="3344"/>
                    <a:pt x="2281" y="2918"/>
                  </a:cubicBezTo>
                  <a:cubicBezTo>
                    <a:pt x="1369" y="2584"/>
                    <a:pt x="1004" y="2280"/>
                    <a:pt x="1004" y="1672"/>
                  </a:cubicBezTo>
                  <a:cubicBezTo>
                    <a:pt x="1004" y="1216"/>
                    <a:pt x="1338" y="669"/>
                    <a:pt x="2220" y="669"/>
                  </a:cubicBezTo>
                  <a:cubicBezTo>
                    <a:pt x="2828" y="669"/>
                    <a:pt x="3253" y="851"/>
                    <a:pt x="3466" y="973"/>
                  </a:cubicBezTo>
                  <a:lnTo>
                    <a:pt x="3709" y="304"/>
                  </a:lnTo>
                  <a:cubicBezTo>
                    <a:pt x="3405" y="152"/>
                    <a:pt x="2949" y="0"/>
                    <a:pt x="2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0027800" y="2870400"/>
              <a:ext cx="135300" cy="161875"/>
            </a:xfrm>
            <a:custGeom>
              <a:avLst/>
              <a:gdLst/>
              <a:ahLst/>
              <a:cxnLst/>
              <a:rect l="l" t="t" r="r" b="b"/>
              <a:pathLst>
                <a:path w="5412" h="6475" extrusionOk="0">
                  <a:moveTo>
                    <a:pt x="2676" y="699"/>
                  </a:moveTo>
                  <a:cubicBezTo>
                    <a:pt x="2797" y="1094"/>
                    <a:pt x="2858" y="1459"/>
                    <a:pt x="3010" y="1885"/>
                  </a:cubicBezTo>
                  <a:lnTo>
                    <a:pt x="3679" y="3739"/>
                  </a:lnTo>
                  <a:lnTo>
                    <a:pt x="3679" y="3800"/>
                  </a:lnTo>
                  <a:lnTo>
                    <a:pt x="1642" y="3800"/>
                  </a:lnTo>
                  <a:lnTo>
                    <a:pt x="2311" y="1885"/>
                  </a:lnTo>
                  <a:cubicBezTo>
                    <a:pt x="2463" y="1520"/>
                    <a:pt x="2524" y="1094"/>
                    <a:pt x="2645" y="699"/>
                  </a:cubicBezTo>
                  <a:close/>
                  <a:moveTo>
                    <a:pt x="2189" y="0"/>
                  </a:moveTo>
                  <a:lnTo>
                    <a:pt x="1" y="6474"/>
                  </a:lnTo>
                  <a:lnTo>
                    <a:pt x="852" y="6474"/>
                  </a:lnTo>
                  <a:lnTo>
                    <a:pt x="1551" y="4438"/>
                  </a:lnTo>
                  <a:lnTo>
                    <a:pt x="3831" y="4438"/>
                  </a:lnTo>
                  <a:lnTo>
                    <a:pt x="4499" y="6474"/>
                  </a:lnTo>
                  <a:lnTo>
                    <a:pt x="5411" y="6474"/>
                  </a:lnTo>
                  <a:lnTo>
                    <a:pt x="3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0185100" y="2868125"/>
              <a:ext cx="105650" cy="165675"/>
            </a:xfrm>
            <a:custGeom>
              <a:avLst/>
              <a:gdLst/>
              <a:ahLst/>
              <a:cxnLst/>
              <a:rect l="l" t="t" r="r" b="b"/>
              <a:pathLst>
                <a:path w="4226" h="6627" extrusionOk="0">
                  <a:moveTo>
                    <a:pt x="1703" y="638"/>
                  </a:moveTo>
                  <a:cubicBezTo>
                    <a:pt x="2584" y="638"/>
                    <a:pt x="3192" y="1033"/>
                    <a:pt x="3192" y="1854"/>
                  </a:cubicBezTo>
                  <a:cubicBezTo>
                    <a:pt x="3192" y="2614"/>
                    <a:pt x="2615" y="3131"/>
                    <a:pt x="1703" y="3131"/>
                  </a:cubicBezTo>
                  <a:lnTo>
                    <a:pt x="882" y="3131"/>
                  </a:lnTo>
                  <a:lnTo>
                    <a:pt x="882" y="730"/>
                  </a:lnTo>
                  <a:cubicBezTo>
                    <a:pt x="1034" y="699"/>
                    <a:pt x="1308" y="638"/>
                    <a:pt x="1703" y="638"/>
                  </a:cubicBezTo>
                  <a:close/>
                  <a:moveTo>
                    <a:pt x="1612" y="0"/>
                  </a:moveTo>
                  <a:cubicBezTo>
                    <a:pt x="1034" y="0"/>
                    <a:pt x="426" y="91"/>
                    <a:pt x="1" y="152"/>
                  </a:cubicBezTo>
                  <a:lnTo>
                    <a:pt x="1" y="6596"/>
                  </a:lnTo>
                  <a:lnTo>
                    <a:pt x="852" y="6596"/>
                  </a:lnTo>
                  <a:lnTo>
                    <a:pt x="852" y="3799"/>
                  </a:lnTo>
                  <a:lnTo>
                    <a:pt x="1642" y="3799"/>
                  </a:lnTo>
                  <a:cubicBezTo>
                    <a:pt x="2402" y="3799"/>
                    <a:pt x="2736" y="4134"/>
                    <a:pt x="2919" y="5046"/>
                  </a:cubicBezTo>
                  <a:cubicBezTo>
                    <a:pt x="3071" y="5866"/>
                    <a:pt x="3223" y="6414"/>
                    <a:pt x="3344" y="6626"/>
                  </a:cubicBezTo>
                  <a:lnTo>
                    <a:pt x="4226" y="6626"/>
                  </a:lnTo>
                  <a:cubicBezTo>
                    <a:pt x="4104" y="6353"/>
                    <a:pt x="3952" y="5745"/>
                    <a:pt x="3739" y="4833"/>
                  </a:cubicBezTo>
                  <a:cubicBezTo>
                    <a:pt x="3557" y="4134"/>
                    <a:pt x="3283" y="3678"/>
                    <a:pt x="2767" y="3496"/>
                  </a:cubicBezTo>
                  <a:lnTo>
                    <a:pt x="2767" y="3465"/>
                  </a:lnTo>
                  <a:cubicBezTo>
                    <a:pt x="3466" y="3222"/>
                    <a:pt x="3983" y="2675"/>
                    <a:pt x="3983" y="1793"/>
                  </a:cubicBezTo>
                  <a:cubicBezTo>
                    <a:pt x="3983" y="1246"/>
                    <a:pt x="3831" y="851"/>
                    <a:pt x="3496" y="547"/>
                  </a:cubicBezTo>
                  <a:cubicBezTo>
                    <a:pt x="3071" y="152"/>
                    <a:pt x="2524" y="0"/>
                    <a:pt x="1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0312775" y="2870400"/>
              <a:ext cx="91200" cy="161875"/>
            </a:xfrm>
            <a:custGeom>
              <a:avLst/>
              <a:gdLst/>
              <a:ahLst/>
              <a:cxnLst/>
              <a:rect l="l" t="t" r="r" b="b"/>
              <a:pathLst>
                <a:path w="3648" h="6475" extrusionOk="0">
                  <a:moveTo>
                    <a:pt x="0" y="0"/>
                  </a:moveTo>
                  <a:lnTo>
                    <a:pt x="0" y="6474"/>
                  </a:lnTo>
                  <a:lnTo>
                    <a:pt x="3648" y="6474"/>
                  </a:lnTo>
                  <a:lnTo>
                    <a:pt x="3648" y="5775"/>
                  </a:lnTo>
                  <a:lnTo>
                    <a:pt x="821" y="5775"/>
                  </a:lnTo>
                  <a:lnTo>
                    <a:pt x="821" y="3405"/>
                  </a:lnTo>
                  <a:lnTo>
                    <a:pt x="3405" y="3405"/>
                  </a:lnTo>
                  <a:lnTo>
                    <a:pt x="3405" y="2766"/>
                  </a:lnTo>
                  <a:lnTo>
                    <a:pt x="851" y="2766"/>
                  </a:lnTo>
                  <a:lnTo>
                    <a:pt x="851" y="699"/>
                  </a:lnTo>
                  <a:lnTo>
                    <a:pt x="3526" y="699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0477675" y="2868125"/>
              <a:ext cx="101850" cy="165675"/>
            </a:xfrm>
            <a:custGeom>
              <a:avLst/>
              <a:gdLst/>
              <a:ahLst/>
              <a:cxnLst/>
              <a:rect l="l" t="t" r="r" b="b"/>
              <a:pathLst>
                <a:path w="4074" h="6627" extrusionOk="0">
                  <a:moveTo>
                    <a:pt x="1550" y="638"/>
                  </a:moveTo>
                  <a:cubicBezTo>
                    <a:pt x="2432" y="638"/>
                    <a:pt x="3009" y="942"/>
                    <a:pt x="3009" y="1702"/>
                  </a:cubicBezTo>
                  <a:cubicBezTo>
                    <a:pt x="3009" y="2371"/>
                    <a:pt x="2462" y="2827"/>
                    <a:pt x="1611" y="2827"/>
                  </a:cubicBezTo>
                  <a:lnTo>
                    <a:pt x="790" y="2827"/>
                  </a:lnTo>
                  <a:lnTo>
                    <a:pt x="790" y="730"/>
                  </a:lnTo>
                  <a:cubicBezTo>
                    <a:pt x="942" y="699"/>
                    <a:pt x="1186" y="638"/>
                    <a:pt x="1550" y="638"/>
                  </a:cubicBezTo>
                  <a:close/>
                  <a:moveTo>
                    <a:pt x="1550" y="3465"/>
                  </a:moveTo>
                  <a:cubicBezTo>
                    <a:pt x="2462" y="3465"/>
                    <a:pt x="3222" y="3830"/>
                    <a:pt x="3222" y="4711"/>
                  </a:cubicBezTo>
                  <a:cubicBezTo>
                    <a:pt x="3222" y="5654"/>
                    <a:pt x="2432" y="5958"/>
                    <a:pt x="1550" y="5958"/>
                  </a:cubicBezTo>
                  <a:cubicBezTo>
                    <a:pt x="1246" y="5958"/>
                    <a:pt x="1003" y="5958"/>
                    <a:pt x="851" y="5927"/>
                  </a:cubicBezTo>
                  <a:lnTo>
                    <a:pt x="882" y="5927"/>
                  </a:lnTo>
                  <a:lnTo>
                    <a:pt x="882" y="3465"/>
                  </a:lnTo>
                  <a:close/>
                  <a:moveTo>
                    <a:pt x="1520" y="0"/>
                  </a:moveTo>
                  <a:cubicBezTo>
                    <a:pt x="942" y="0"/>
                    <a:pt x="395" y="91"/>
                    <a:pt x="0" y="152"/>
                  </a:cubicBezTo>
                  <a:lnTo>
                    <a:pt x="0" y="6535"/>
                  </a:lnTo>
                  <a:cubicBezTo>
                    <a:pt x="274" y="6565"/>
                    <a:pt x="730" y="6626"/>
                    <a:pt x="1277" y="6626"/>
                  </a:cubicBezTo>
                  <a:cubicBezTo>
                    <a:pt x="2371" y="6626"/>
                    <a:pt x="3070" y="6414"/>
                    <a:pt x="3526" y="6018"/>
                  </a:cubicBezTo>
                  <a:cubicBezTo>
                    <a:pt x="3830" y="5714"/>
                    <a:pt x="4073" y="5289"/>
                    <a:pt x="4073" y="4711"/>
                  </a:cubicBezTo>
                  <a:cubicBezTo>
                    <a:pt x="4073" y="3769"/>
                    <a:pt x="3344" y="3222"/>
                    <a:pt x="2736" y="3070"/>
                  </a:cubicBezTo>
                  <a:lnTo>
                    <a:pt x="2736" y="3040"/>
                  </a:lnTo>
                  <a:cubicBezTo>
                    <a:pt x="3435" y="2766"/>
                    <a:pt x="3830" y="2249"/>
                    <a:pt x="3830" y="1611"/>
                  </a:cubicBezTo>
                  <a:cubicBezTo>
                    <a:pt x="3830" y="1094"/>
                    <a:pt x="3648" y="730"/>
                    <a:pt x="3313" y="456"/>
                  </a:cubicBezTo>
                  <a:cubicBezTo>
                    <a:pt x="2888" y="152"/>
                    <a:pt x="2371" y="0"/>
                    <a:pt x="1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0593925" y="2870400"/>
              <a:ext cx="135300" cy="161875"/>
            </a:xfrm>
            <a:custGeom>
              <a:avLst/>
              <a:gdLst/>
              <a:ahLst/>
              <a:cxnLst/>
              <a:rect l="l" t="t" r="r" b="b"/>
              <a:pathLst>
                <a:path w="5412" h="6475" extrusionOk="0">
                  <a:moveTo>
                    <a:pt x="2675" y="699"/>
                  </a:moveTo>
                  <a:cubicBezTo>
                    <a:pt x="2797" y="1094"/>
                    <a:pt x="2888" y="1459"/>
                    <a:pt x="3040" y="1885"/>
                  </a:cubicBezTo>
                  <a:lnTo>
                    <a:pt x="3679" y="3739"/>
                  </a:lnTo>
                  <a:lnTo>
                    <a:pt x="3679" y="3800"/>
                  </a:lnTo>
                  <a:lnTo>
                    <a:pt x="1642" y="3800"/>
                  </a:lnTo>
                  <a:lnTo>
                    <a:pt x="2311" y="1885"/>
                  </a:lnTo>
                  <a:cubicBezTo>
                    <a:pt x="2463" y="1520"/>
                    <a:pt x="2523" y="1094"/>
                    <a:pt x="2645" y="699"/>
                  </a:cubicBezTo>
                  <a:close/>
                  <a:moveTo>
                    <a:pt x="2189" y="0"/>
                  </a:moveTo>
                  <a:lnTo>
                    <a:pt x="1" y="6474"/>
                  </a:lnTo>
                  <a:lnTo>
                    <a:pt x="852" y="6474"/>
                  </a:lnTo>
                  <a:lnTo>
                    <a:pt x="1551" y="4438"/>
                  </a:lnTo>
                  <a:lnTo>
                    <a:pt x="3831" y="4438"/>
                  </a:lnTo>
                  <a:lnTo>
                    <a:pt x="4499" y="6474"/>
                  </a:lnTo>
                  <a:lnTo>
                    <a:pt x="5411" y="6474"/>
                  </a:lnTo>
                  <a:lnTo>
                    <a:pt x="3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738300" y="2866600"/>
              <a:ext cx="123125" cy="167950"/>
            </a:xfrm>
            <a:custGeom>
              <a:avLst/>
              <a:gdLst/>
              <a:ahLst/>
              <a:cxnLst/>
              <a:rect l="l" t="t" r="r" b="b"/>
              <a:pathLst>
                <a:path w="4925" h="6718" extrusionOk="0">
                  <a:moveTo>
                    <a:pt x="3375" y="0"/>
                  </a:moveTo>
                  <a:cubicBezTo>
                    <a:pt x="1369" y="0"/>
                    <a:pt x="1" y="1368"/>
                    <a:pt x="1" y="3405"/>
                  </a:cubicBezTo>
                  <a:cubicBezTo>
                    <a:pt x="1" y="5563"/>
                    <a:pt x="1399" y="6718"/>
                    <a:pt x="3223" y="6718"/>
                  </a:cubicBezTo>
                  <a:cubicBezTo>
                    <a:pt x="4013" y="6718"/>
                    <a:pt x="4621" y="6566"/>
                    <a:pt x="4925" y="6414"/>
                  </a:cubicBezTo>
                  <a:lnTo>
                    <a:pt x="4743" y="5775"/>
                  </a:lnTo>
                  <a:cubicBezTo>
                    <a:pt x="4408" y="5927"/>
                    <a:pt x="3861" y="6019"/>
                    <a:pt x="3375" y="6019"/>
                  </a:cubicBezTo>
                  <a:cubicBezTo>
                    <a:pt x="1764" y="6019"/>
                    <a:pt x="852" y="5016"/>
                    <a:pt x="852" y="3405"/>
                  </a:cubicBezTo>
                  <a:cubicBezTo>
                    <a:pt x="852" y="1702"/>
                    <a:pt x="1885" y="699"/>
                    <a:pt x="3405" y="699"/>
                  </a:cubicBezTo>
                  <a:cubicBezTo>
                    <a:pt x="3983" y="699"/>
                    <a:pt x="4439" y="821"/>
                    <a:pt x="4743" y="973"/>
                  </a:cubicBezTo>
                  <a:lnTo>
                    <a:pt x="4925" y="304"/>
                  </a:lnTo>
                  <a:cubicBezTo>
                    <a:pt x="4712" y="183"/>
                    <a:pt x="4165" y="0"/>
                    <a:pt x="3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0884975" y="2868875"/>
              <a:ext cx="114000" cy="164150"/>
            </a:xfrm>
            <a:custGeom>
              <a:avLst/>
              <a:gdLst/>
              <a:ahLst/>
              <a:cxnLst/>
              <a:rect l="l" t="t" r="r" b="b"/>
              <a:pathLst>
                <a:path w="4560" h="6566" extrusionOk="0">
                  <a:moveTo>
                    <a:pt x="0" y="0"/>
                  </a:moveTo>
                  <a:lnTo>
                    <a:pt x="0" y="6566"/>
                  </a:lnTo>
                  <a:lnTo>
                    <a:pt x="851" y="6566"/>
                  </a:lnTo>
                  <a:lnTo>
                    <a:pt x="851" y="4104"/>
                  </a:lnTo>
                  <a:lnTo>
                    <a:pt x="1459" y="3374"/>
                  </a:lnTo>
                  <a:lnTo>
                    <a:pt x="3587" y="6566"/>
                  </a:lnTo>
                  <a:lnTo>
                    <a:pt x="4560" y="6566"/>
                  </a:lnTo>
                  <a:lnTo>
                    <a:pt x="2037" y="2827"/>
                  </a:lnTo>
                  <a:lnTo>
                    <a:pt x="4377" y="61"/>
                  </a:lnTo>
                  <a:lnTo>
                    <a:pt x="3344" y="61"/>
                  </a:lnTo>
                  <a:lnTo>
                    <a:pt x="1368" y="2493"/>
                  </a:lnTo>
                  <a:cubicBezTo>
                    <a:pt x="1216" y="2675"/>
                    <a:pt x="1064" y="2888"/>
                    <a:pt x="882" y="3162"/>
                  </a:cubicBezTo>
                  <a:lnTo>
                    <a:pt x="851" y="3162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474875" y="389075"/>
            <a:ext cx="1453700" cy="1361750"/>
            <a:chOff x="18324325" y="3327075"/>
            <a:chExt cx="1453700" cy="1361750"/>
          </a:xfrm>
        </p:grpSpPr>
        <p:sp>
          <p:nvSpPr>
            <p:cNvPr id="491" name="Google Shape;491;p31"/>
            <p:cNvSpPr/>
            <p:nvPr/>
          </p:nvSpPr>
          <p:spPr>
            <a:xfrm>
              <a:off x="18324325" y="3327075"/>
              <a:ext cx="1453700" cy="1361750"/>
            </a:xfrm>
            <a:custGeom>
              <a:avLst/>
              <a:gdLst/>
              <a:ahLst/>
              <a:cxnLst/>
              <a:rect l="l" t="t" r="r" b="b"/>
              <a:pathLst>
                <a:path w="58148" h="54470" extrusionOk="0">
                  <a:moveTo>
                    <a:pt x="17235" y="12311"/>
                  </a:moveTo>
                  <a:lnTo>
                    <a:pt x="17235" y="12311"/>
                  </a:lnTo>
                  <a:cubicBezTo>
                    <a:pt x="17417" y="12524"/>
                    <a:pt x="17630" y="12767"/>
                    <a:pt x="17873" y="12919"/>
                  </a:cubicBezTo>
                  <a:cubicBezTo>
                    <a:pt x="18025" y="13071"/>
                    <a:pt x="18238" y="13861"/>
                    <a:pt x="17994" y="14773"/>
                  </a:cubicBezTo>
                  <a:cubicBezTo>
                    <a:pt x="17903" y="15047"/>
                    <a:pt x="17782" y="15351"/>
                    <a:pt x="17690" y="15594"/>
                  </a:cubicBezTo>
                  <a:cubicBezTo>
                    <a:pt x="17782" y="14925"/>
                    <a:pt x="17842" y="14165"/>
                    <a:pt x="17599" y="13284"/>
                  </a:cubicBezTo>
                  <a:cubicBezTo>
                    <a:pt x="17508" y="12949"/>
                    <a:pt x="17386" y="12615"/>
                    <a:pt x="17235" y="12311"/>
                  </a:cubicBezTo>
                  <a:close/>
                  <a:moveTo>
                    <a:pt x="33557" y="1"/>
                  </a:moveTo>
                  <a:cubicBezTo>
                    <a:pt x="30517" y="1"/>
                    <a:pt x="27508" y="1338"/>
                    <a:pt x="25502" y="3557"/>
                  </a:cubicBezTo>
                  <a:cubicBezTo>
                    <a:pt x="24256" y="4986"/>
                    <a:pt x="23374" y="6718"/>
                    <a:pt x="23010" y="8542"/>
                  </a:cubicBezTo>
                  <a:cubicBezTo>
                    <a:pt x="22402" y="8056"/>
                    <a:pt x="21733" y="7630"/>
                    <a:pt x="21064" y="7296"/>
                  </a:cubicBezTo>
                  <a:cubicBezTo>
                    <a:pt x="20608" y="7053"/>
                    <a:pt x="20122" y="6962"/>
                    <a:pt x="19605" y="6962"/>
                  </a:cubicBezTo>
                  <a:cubicBezTo>
                    <a:pt x="18481" y="6962"/>
                    <a:pt x="17386" y="7569"/>
                    <a:pt x="16809" y="8573"/>
                  </a:cubicBezTo>
                  <a:cubicBezTo>
                    <a:pt x="16231" y="9576"/>
                    <a:pt x="16231" y="10700"/>
                    <a:pt x="16718" y="11673"/>
                  </a:cubicBezTo>
                  <a:cubicBezTo>
                    <a:pt x="15927" y="10670"/>
                    <a:pt x="14742" y="10032"/>
                    <a:pt x="13465" y="10032"/>
                  </a:cubicBezTo>
                  <a:lnTo>
                    <a:pt x="13313" y="10032"/>
                  </a:lnTo>
                  <a:cubicBezTo>
                    <a:pt x="12402" y="10062"/>
                    <a:pt x="10730" y="10457"/>
                    <a:pt x="9544" y="12494"/>
                  </a:cubicBezTo>
                  <a:cubicBezTo>
                    <a:pt x="8268" y="14743"/>
                    <a:pt x="8207" y="17600"/>
                    <a:pt x="9484" y="19606"/>
                  </a:cubicBezTo>
                  <a:cubicBezTo>
                    <a:pt x="9058" y="19424"/>
                    <a:pt x="8602" y="19302"/>
                    <a:pt x="8146" y="19302"/>
                  </a:cubicBezTo>
                  <a:cubicBezTo>
                    <a:pt x="7356" y="19302"/>
                    <a:pt x="6596" y="19606"/>
                    <a:pt x="6018" y="20092"/>
                  </a:cubicBezTo>
                  <a:cubicBezTo>
                    <a:pt x="4833" y="21126"/>
                    <a:pt x="4560" y="22828"/>
                    <a:pt x="5319" y="24135"/>
                  </a:cubicBezTo>
                  <a:cubicBezTo>
                    <a:pt x="5167" y="24439"/>
                    <a:pt x="4833" y="24773"/>
                    <a:pt x="4499" y="25138"/>
                  </a:cubicBezTo>
                  <a:cubicBezTo>
                    <a:pt x="4347" y="25290"/>
                    <a:pt x="4195" y="25503"/>
                    <a:pt x="4043" y="25655"/>
                  </a:cubicBezTo>
                  <a:lnTo>
                    <a:pt x="3921" y="25807"/>
                  </a:lnTo>
                  <a:lnTo>
                    <a:pt x="3860" y="25898"/>
                  </a:lnTo>
                  <a:cubicBezTo>
                    <a:pt x="2645" y="27691"/>
                    <a:pt x="1733" y="29485"/>
                    <a:pt x="1125" y="31187"/>
                  </a:cubicBezTo>
                  <a:cubicBezTo>
                    <a:pt x="0" y="34530"/>
                    <a:pt x="1186" y="38421"/>
                    <a:pt x="4012" y="40609"/>
                  </a:cubicBezTo>
                  <a:cubicBezTo>
                    <a:pt x="6018" y="42160"/>
                    <a:pt x="8268" y="43771"/>
                    <a:pt x="10760" y="45442"/>
                  </a:cubicBezTo>
                  <a:cubicBezTo>
                    <a:pt x="10882" y="46081"/>
                    <a:pt x="11095" y="46689"/>
                    <a:pt x="11399" y="47327"/>
                  </a:cubicBezTo>
                  <a:cubicBezTo>
                    <a:pt x="11824" y="48239"/>
                    <a:pt x="12402" y="48999"/>
                    <a:pt x="13040" y="49576"/>
                  </a:cubicBezTo>
                  <a:cubicBezTo>
                    <a:pt x="13010" y="50184"/>
                    <a:pt x="13131" y="50792"/>
                    <a:pt x="13374" y="51400"/>
                  </a:cubicBezTo>
                  <a:lnTo>
                    <a:pt x="13648" y="52008"/>
                  </a:lnTo>
                  <a:cubicBezTo>
                    <a:pt x="14134" y="53163"/>
                    <a:pt x="15137" y="53984"/>
                    <a:pt x="16353" y="54318"/>
                  </a:cubicBezTo>
                  <a:cubicBezTo>
                    <a:pt x="16687" y="54409"/>
                    <a:pt x="17022" y="54470"/>
                    <a:pt x="17417" y="54470"/>
                  </a:cubicBezTo>
                  <a:cubicBezTo>
                    <a:pt x="18025" y="54470"/>
                    <a:pt x="19727" y="54318"/>
                    <a:pt x="22554" y="52889"/>
                  </a:cubicBezTo>
                  <a:cubicBezTo>
                    <a:pt x="23253" y="52494"/>
                    <a:pt x="23830" y="51977"/>
                    <a:pt x="24226" y="51278"/>
                  </a:cubicBezTo>
                  <a:cubicBezTo>
                    <a:pt x="24286" y="51248"/>
                    <a:pt x="24378" y="51248"/>
                    <a:pt x="24438" y="51218"/>
                  </a:cubicBezTo>
                  <a:cubicBezTo>
                    <a:pt x="25776" y="51400"/>
                    <a:pt x="27144" y="51521"/>
                    <a:pt x="28451" y="51521"/>
                  </a:cubicBezTo>
                  <a:cubicBezTo>
                    <a:pt x="30061" y="51521"/>
                    <a:pt x="31703" y="51369"/>
                    <a:pt x="33283" y="51096"/>
                  </a:cubicBezTo>
                  <a:cubicBezTo>
                    <a:pt x="37265" y="50427"/>
                    <a:pt x="41126" y="48816"/>
                    <a:pt x="44469" y="46506"/>
                  </a:cubicBezTo>
                  <a:cubicBezTo>
                    <a:pt x="44803" y="46658"/>
                    <a:pt x="45199" y="46810"/>
                    <a:pt x="45563" y="46841"/>
                  </a:cubicBezTo>
                  <a:cubicBezTo>
                    <a:pt x="45898" y="46932"/>
                    <a:pt x="45958" y="46932"/>
                    <a:pt x="46323" y="47084"/>
                  </a:cubicBezTo>
                  <a:cubicBezTo>
                    <a:pt x="46870" y="47327"/>
                    <a:pt x="47417" y="47448"/>
                    <a:pt x="48025" y="47448"/>
                  </a:cubicBezTo>
                  <a:cubicBezTo>
                    <a:pt x="48846" y="47448"/>
                    <a:pt x="49606" y="47236"/>
                    <a:pt x="50244" y="46810"/>
                  </a:cubicBezTo>
                  <a:cubicBezTo>
                    <a:pt x="51430" y="46050"/>
                    <a:pt x="52129" y="44743"/>
                    <a:pt x="52129" y="43345"/>
                  </a:cubicBezTo>
                  <a:lnTo>
                    <a:pt x="52129" y="43011"/>
                  </a:lnTo>
                  <a:cubicBezTo>
                    <a:pt x="52129" y="42129"/>
                    <a:pt x="51886" y="41309"/>
                    <a:pt x="51338" y="40609"/>
                  </a:cubicBezTo>
                  <a:lnTo>
                    <a:pt x="51338" y="39819"/>
                  </a:lnTo>
                  <a:cubicBezTo>
                    <a:pt x="53497" y="36962"/>
                    <a:pt x="55260" y="34530"/>
                    <a:pt x="56749" y="32129"/>
                  </a:cubicBezTo>
                  <a:cubicBezTo>
                    <a:pt x="58147" y="29910"/>
                    <a:pt x="57843" y="26871"/>
                    <a:pt x="56019" y="24956"/>
                  </a:cubicBezTo>
                  <a:lnTo>
                    <a:pt x="55989" y="24925"/>
                  </a:lnTo>
                  <a:cubicBezTo>
                    <a:pt x="55138" y="24044"/>
                    <a:pt x="54226" y="23375"/>
                    <a:pt x="53436" y="22798"/>
                  </a:cubicBezTo>
                  <a:cubicBezTo>
                    <a:pt x="52797" y="22342"/>
                    <a:pt x="52190" y="21886"/>
                    <a:pt x="51764" y="21430"/>
                  </a:cubicBezTo>
                  <a:cubicBezTo>
                    <a:pt x="50761" y="20366"/>
                    <a:pt x="50305" y="18694"/>
                    <a:pt x="50670" y="17235"/>
                  </a:cubicBezTo>
                  <a:cubicBezTo>
                    <a:pt x="50731" y="16992"/>
                    <a:pt x="50731" y="16688"/>
                    <a:pt x="50731" y="16415"/>
                  </a:cubicBezTo>
                  <a:lnTo>
                    <a:pt x="51916" y="11278"/>
                  </a:lnTo>
                  <a:lnTo>
                    <a:pt x="47053" y="13253"/>
                  </a:lnTo>
                  <a:cubicBezTo>
                    <a:pt x="46779" y="13284"/>
                    <a:pt x="46506" y="13375"/>
                    <a:pt x="46293" y="13436"/>
                  </a:cubicBezTo>
                  <a:cubicBezTo>
                    <a:pt x="46688" y="12767"/>
                    <a:pt x="46901" y="11977"/>
                    <a:pt x="46870" y="11217"/>
                  </a:cubicBezTo>
                  <a:cubicBezTo>
                    <a:pt x="46810" y="10305"/>
                    <a:pt x="46384" y="8937"/>
                    <a:pt x="44773" y="7843"/>
                  </a:cubicBezTo>
                  <a:cubicBezTo>
                    <a:pt x="44287" y="7509"/>
                    <a:pt x="43466" y="7083"/>
                    <a:pt x="42402" y="7053"/>
                  </a:cubicBezTo>
                  <a:lnTo>
                    <a:pt x="42250" y="7053"/>
                  </a:lnTo>
                  <a:cubicBezTo>
                    <a:pt x="40366" y="7053"/>
                    <a:pt x="38481" y="8238"/>
                    <a:pt x="37387" y="10123"/>
                  </a:cubicBezTo>
                  <a:cubicBezTo>
                    <a:pt x="37022" y="10822"/>
                    <a:pt x="36749" y="11551"/>
                    <a:pt x="36597" y="12281"/>
                  </a:cubicBezTo>
                  <a:cubicBezTo>
                    <a:pt x="36110" y="11855"/>
                    <a:pt x="35624" y="11430"/>
                    <a:pt x="35077" y="11065"/>
                  </a:cubicBezTo>
                  <a:lnTo>
                    <a:pt x="34803" y="10852"/>
                  </a:lnTo>
                  <a:cubicBezTo>
                    <a:pt x="34469" y="10639"/>
                    <a:pt x="34074" y="10335"/>
                    <a:pt x="33952" y="10153"/>
                  </a:cubicBezTo>
                  <a:cubicBezTo>
                    <a:pt x="33709" y="9849"/>
                    <a:pt x="33770" y="8694"/>
                    <a:pt x="34317" y="7448"/>
                  </a:cubicBezTo>
                  <a:cubicBezTo>
                    <a:pt x="34530" y="6901"/>
                    <a:pt x="34773" y="6597"/>
                    <a:pt x="34894" y="6506"/>
                  </a:cubicBezTo>
                  <a:cubicBezTo>
                    <a:pt x="36445" y="6262"/>
                    <a:pt x="37630" y="4986"/>
                    <a:pt x="37660" y="3375"/>
                  </a:cubicBezTo>
                  <a:cubicBezTo>
                    <a:pt x="37691" y="1673"/>
                    <a:pt x="36475" y="275"/>
                    <a:pt x="34773" y="62"/>
                  </a:cubicBezTo>
                  <a:cubicBezTo>
                    <a:pt x="34408" y="31"/>
                    <a:pt x="33983" y="1"/>
                    <a:pt x="33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18415500" y="3409500"/>
              <a:ext cx="1275125" cy="1123025"/>
            </a:xfrm>
            <a:custGeom>
              <a:avLst/>
              <a:gdLst/>
              <a:ahLst/>
              <a:cxnLst/>
              <a:rect l="l" t="t" r="r" b="b"/>
              <a:pathLst>
                <a:path w="51005" h="44921" extrusionOk="0">
                  <a:moveTo>
                    <a:pt x="30034" y="1"/>
                  </a:moveTo>
                  <a:cubicBezTo>
                    <a:pt x="27922" y="1"/>
                    <a:pt x="25808" y="918"/>
                    <a:pt x="24408" y="2479"/>
                  </a:cubicBezTo>
                  <a:cubicBezTo>
                    <a:pt x="22797" y="4242"/>
                    <a:pt x="22129" y="6826"/>
                    <a:pt x="22706" y="9166"/>
                  </a:cubicBezTo>
                  <a:cubicBezTo>
                    <a:pt x="23557" y="12905"/>
                    <a:pt x="28269" y="16218"/>
                    <a:pt x="26111" y="20443"/>
                  </a:cubicBezTo>
                  <a:cubicBezTo>
                    <a:pt x="25624" y="21385"/>
                    <a:pt x="24712" y="22084"/>
                    <a:pt x="23648" y="22084"/>
                  </a:cubicBezTo>
                  <a:cubicBezTo>
                    <a:pt x="21764" y="22084"/>
                    <a:pt x="20791" y="20169"/>
                    <a:pt x="20609" y="18437"/>
                  </a:cubicBezTo>
                  <a:cubicBezTo>
                    <a:pt x="20457" y="16947"/>
                    <a:pt x="20761" y="15488"/>
                    <a:pt x="20670" y="14029"/>
                  </a:cubicBezTo>
                  <a:cubicBezTo>
                    <a:pt x="20487" y="11051"/>
                    <a:pt x="18664" y="8254"/>
                    <a:pt x="16110" y="6947"/>
                  </a:cubicBezTo>
                  <a:lnTo>
                    <a:pt x="16110" y="6947"/>
                  </a:lnTo>
                  <a:cubicBezTo>
                    <a:pt x="17752" y="8042"/>
                    <a:pt x="18086" y="10473"/>
                    <a:pt x="17539" y="12418"/>
                  </a:cubicBezTo>
                  <a:cubicBezTo>
                    <a:pt x="16961" y="14364"/>
                    <a:pt x="15746" y="15944"/>
                    <a:pt x="14803" y="17707"/>
                  </a:cubicBezTo>
                  <a:cubicBezTo>
                    <a:pt x="13831" y="19440"/>
                    <a:pt x="13162" y="21568"/>
                    <a:pt x="13831" y="23482"/>
                  </a:cubicBezTo>
                  <a:cubicBezTo>
                    <a:pt x="14408" y="25063"/>
                    <a:pt x="15806" y="26279"/>
                    <a:pt x="16232" y="27920"/>
                  </a:cubicBezTo>
                  <a:cubicBezTo>
                    <a:pt x="16779" y="30139"/>
                    <a:pt x="15047" y="32510"/>
                    <a:pt x="12919" y="32784"/>
                  </a:cubicBezTo>
                  <a:cubicBezTo>
                    <a:pt x="12767" y="32803"/>
                    <a:pt x="12616" y="32812"/>
                    <a:pt x="12465" y="32812"/>
                  </a:cubicBezTo>
                  <a:cubicBezTo>
                    <a:pt x="10492" y="32812"/>
                    <a:pt x="8588" y="31199"/>
                    <a:pt x="7995" y="29166"/>
                  </a:cubicBezTo>
                  <a:cubicBezTo>
                    <a:pt x="7600" y="27951"/>
                    <a:pt x="7691" y="26674"/>
                    <a:pt x="7508" y="25367"/>
                  </a:cubicBezTo>
                  <a:cubicBezTo>
                    <a:pt x="7204" y="23087"/>
                    <a:pt x="6171" y="20929"/>
                    <a:pt x="4651" y="19257"/>
                  </a:cubicBezTo>
                  <a:lnTo>
                    <a:pt x="4651" y="19257"/>
                  </a:lnTo>
                  <a:cubicBezTo>
                    <a:pt x="5289" y="20017"/>
                    <a:pt x="5229" y="21233"/>
                    <a:pt x="4803" y="22145"/>
                  </a:cubicBezTo>
                  <a:cubicBezTo>
                    <a:pt x="4378" y="23057"/>
                    <a:pt x="3648" y="23756"/>
                    <a:pt x="3010" y="24516"/>
                  </a:cubicBezTo>
                  <a:cubicBezTo>
                    <a:pt x="2068" y="25914"/>
                    <a:pt x="1216" y="27404"/>
                    <a:pt x="700" y="28954"/>
                  </a:cubicBezTo>
                  <a:cubicBezTo>
                    <a:pt x="1" y="31051"/>
                    <a:pt x="761" y="33422"/>
                    <a:pt x="2493" y="34759"/>
                  </a:cubicBezTo>
                  <a:lnTo>
                    <a:pt x="2523" y="34759"/>
                  </a:lnTo>
                  <a:cubicBezTo>
                    <a:pt x="5138" y="36948"/>
                    <a:pt x="8147" y="38984"/>
                    <a:pt x="11156" y="40899"/>
                  </a:cubicBezTo>
                  <a:cubicBezTo>
                    <a:pt x="15422" y="43608"/>
                    <a:pt x="20150" y="44920"/>
                    <a:pt x="24819" y="44920"/>
                  </a:cubicBezTo>
                  <a:cubicBezTo>
                    <a:pt x="32359" y="44920"/>
                    <a:pt x="39743" y="41497"/>
                    <a:pt x="44774" y="35002"/>
                  </a:cubicBezTo>
                  <a:cubicBezTo>
                    <a:pt x="44804" y="34911"/>
                    <a:pt x="44834" y="34881"/>
                    <a:pt x="44925" y="34820"/>
                  </a:cubicBezTo>
                  <a:cubicBezTo>
                    <a:pt x="46780" y="32388"/>
                    <a:pt x="48634" y="29805"/>
                    <a:pt x="50366" y="27100"/>
                  </a:cubicBezTo>
                  <a:cubicBezTo>
                    <a:pt x="51005" y="26096"/>
                    <a:pt x="50853" y="24729"/>
                    <a:pt x="50062" y="23878"/>
                  </a:cubicBezTo>
                  <a:cubicBezTo>
                    <a:pt x="48755" y="22540"/>
                    <a:pt x="47053" y="21689"/>
                    <a:pt x="45807" y="20382"/>
                  </a:cubicBezTo>
                  <a:cubicBezTo>
                    <a:pt x="44044" y="18498"/>
                    <a:pt x="43315" y="15701"/>
                    <a:pt x="43892" y="13239"/>
                  </a:cubicBezTo>
                  <a:lnTo>
                    <a:pt x="43892" y="13239"/>
                  </a:lnTo>
                  <a:cubicBezTo>
                    <a:pt x="41764" y="14090"/>
                    <a:pt x="40245" y="16431"/>
                    <a:pt x="40214" y="18862"/>
                  </a:cubicBezTo>
                  <a:cubicBezTo>
                    <a:pt x="40184" y="20473"/>
                    <a:pt x="40792" y="22145"/>
                    <a:pt x="40518" y="23756"/>
                  </a:cubicBezTo>
                  <a:cubicBezTo>
                    <a:pt x="40275" y="25283"/>
                    <a:pt x="38856" y="26825"/>
                    <a:pt x="37352" y="26825"/>
                  </a:cubicBezTo>
                  <a:cubicBezTo>
                    <a:pt x="36789" y="26825"/>
                    <a:pt x="36215" y="26609"/>
                    <a:pt x="35685" y="26096"/>
                  </a:cubicBezTo>
                  <a:cubicBezTo>
                    <a:pt x="35199" y="25610"/>
                    <a:pt x="34895" y="24911"/>
                    <a:pt x="34743" y="24273"/>
                  </a:cubicBezTo>
                  <a:cubicBezTo>
                    <a:pt x="34105" y="21507"/>
                    <a:pt x="35351" y="18467"/>
                    <a:pt x="34378" y="15762"/>
                  </a:cubicBezTo>
                  <a:cubicBezTo>
                    <a:pt x="33922" y="14546"/>
                    <a:pt x="33102" y="13543"/>
                    <a:pt x="32190" y="12662"/>
                  </a:cubicBezTo>
                  <a:cubicBezTo>
                    <a:pt x="31399" y="11871"/>
                    <a:pt x="30518" y="11142"/>
                    <a:pt x="29606" y="10443"/>
                  </a:cubicBezTo>
                  <a:cubicBezTo>
                    <a:pt x="28968" y="9987"/>
                    <a:pt x="28299" y="9531"/>
                    <a:pt x="27813" y="8893"/>
                  </a:cubicBezTo>
                  <a:cubicBezTo>
                    <a:pt x="26566" y="7221"/>
                    <a:pt x="26992" y="4820"/>
                    <a:pt x="27782" y="2935"/>
                  </a:cubicBezTo>
                  <a:cubicBezTo>
                    <a:pt x="28390" y="1567"/>
                    <a:pt x="29393" y="108"/>
                    <a:pt x="30852" y="47"/>
                  </a:cubicBezTo>
                  <a:cubicBezTo>
                    <a:pt x="30580" y="16"/>
                    <a:pt x="30307" y="1"/>
                    <a:pt x="30034" y="1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9303950" y="3585450"/>
              <a:ext cx="110075" cy="107575"/>
            </a:xfrm>
            <a:custGeom>
              <a:avLst/>
              <a:gdLst/>
              <a:ahLst/>
              <a:cxnLst/>
              <a:rect l="l" t="t" r="r" b="b"/>
              <a:pathLst>
                <a:path w="4403" h="4303" extrusionOk="0">
                  <a:moveTo>
                    <a:pt x="3098" y="0"/>
                  </a:moveTo>
                  <a:cubicBezTo>
                    <a:pt x="1527" y="0"/>
                    <a:pt x="0" y="2501"/>
                    <a:pt x="846" y="3861"/>
                  </a:cubicBezTo>
                  <a:cubicBezTo>
                    <a:pt x="1040" y="4176"/>
                    <a:pt x="1157" y="4302"/>
                    <a:pt x="1256" y="4302"/>
                  </a:cubicBezTo>
                  <a:cubicBezTo>
                    <a:pt x="1405" y="4302"/>
                    <a:pt x="1514" y="4014"/>
                    <a:pt x="1789" y="3648"/>
                  </a:cubicBezTo>
                  <a:cubicBezTo>
                    <a:pt x="2427" y="2766"/>
                    <a:pt x="3156" y="2493"/>
                    <a:pt x="3977" y="1855"/>
                  </a:cubicBezTo>
                  <a:cubicBezTo>
                    <a:pt x="4220" y="1672"/>
                    <a:pt x="4403" y="1399"/>
                    <a:pt x="4403" y="1095"/>
                  </a:cubicBezTo>
                  <a:cubicBezTo>
                    <a:pt x="4372" y="760"/>
                    <a:pt x="4068" y="456"/>
                    <a:pt x="3764" y="274"/>
                  </a:cubicBezTo>
                  <a:cubicBezTo>
                    <a:pt x="3582" y="122"/>
                    <a:pt x="3339" y="0"/>
                    <a:pt x="3126" y="0"/>
                  </a:cubicBezTo>
                  <a:cubicBezTo>
                    <a:pt x="3117" y="0"/>
                    <a:pt x="3107" y="0"/>
                    <a:pt x="3098" y="0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9309900" y="3579350"/>
              <a:ext cx="110200" cy="120100"/>
            </a:xfrm>
            <a:custGeom>
              <a:avLst/>
              <a:gdLst/>
              <a:ahLst/>
              <a:cxnLst/>
              <a:rect l="l" t="t" r="r" b="b"/>
              <a:pathLst>
                <a:path w="4408" h="4804" extrusionOk="0">
                  <a:moveTo>
                    <a:pt x="2888" y="457"/>
                  </a:moveTo>
                  <a:cubicBezTo>
                    <a:pt x="3040" y="457"/>
                    <a:pt x="3222" y="579"/>
                    <a:pt x="3405" y="700"/>
                  </a:cubicBezTo>
                  <a:cubicBezTo>
                    <a:pt x="3739" y="913"/>
                    <a:pt x="3952" y="1156"/>
                    <a:pt x="3952" y="1369"/>
                  </a:cubicBezTo>
                  <a:cubicBezTo>
                    <a:pt x="3952" y="1582"/>
                    <a:pt x="3830" y="1795"/>
                    <a:pt x="3587" y="1947"/>
                  </a:cubicBezTo>
                  <a:cubicBezTo>
                    <a:pt x="3374" y="2129"/>
                    <a:pt x="3101" y="2281"/>
                    <a:pt x="2888" y="2433"/>
                  </a:cubicBezTo>
                  <a:cubicBezTo>
                    <a:pt x="2341" y="2828"/>
                    <a:pt x="1855" y="3132"/>
                    <a:pt x="1368" y="3770"/>
                  </a:cubicBezTo>
                  <a:cubicBezTo>
                    <a:pt x="1247" y="3922"/>
                    <a:pt x="1155" y="4044"/>
                    <a:pt x="1095" y="4165"/>
                  </a:cubicBezTo>
                  <a:cubicBezTo>
                    <a:pt x="1064" y="4226"/>
                    <a:pt x="1003" y="4317"/>
                    <a:pt x="973" y="4348"/>
                  </a:cubicBezTo>
                  <a:cubicBezTo>
                    <a:pt x="943" y="4317"/>
                    <a:pt x="851" y="4226"/>
                    <a:pt x="760" y="4044"/>
                  </a:cubicBezTo>
                  <a:cubicBezTo>
                    <a:pt x="396" y="3497"/>
                    <a:pt x="517" y="2646"/>
                    <a:pt x="973" y="1825"/>
                  </a:cubicBezTo>
                  <a:cubicBezTo>
                    <a:pt x="1459" y="1004"/>
                    <a:pt x="2189" y="457"/>
                    <a:pt x="2827" y="457"/>
                  </a:cubicBezTo>
                  <a:close/>
                  <a:moveTo>
                    <a:pt x="2827" y="0"/>
                  </a:moveTo>
                  <a:cubicBezTo>
                    <a:pt x="1995" y="0"/>
                    <a:pt x="1142" y="603"/>
                    <a:pt x="608" y="1582"/>
                  </a:cubicBezTo>
                  <a:cubicBezTo>
                    <a:pt x="61" y="2524"/>
                    <a:pt x="0" y="3558"/>
                    <a:pt x="396" y="4226"/>
                  </a:cubicBezTo>
                  <a:cubicBezTo>
                    <a:pt x="639" y="4621"/>
                    <a:pt x="791" y="4804"/>
                    <a:pt x="1003" y="4804"/>
                  </a:cubicBezTo>
                  <a:cubicBezTo>
                    <a:pt x="1247" y="4804"/>
                    <a:pt x="1368" y="4621"/>
                    <a:pt x="1459" y="4348"/>
                  </a:cubicBezTo>
                  <a:cubicBezTo>
                    <a:pt x="1551" y="4226"/>
                    <a:pt x="1581" y="4105"/>
                    <a:pt x="1703" y="3983"/>
                  </a:cubicBezTo>
                  <a:cubicBezTo>
                    <a:pt x="2128" y="3436"/>
                    <a:pt x="2584" y="3132"/>
                    <a:pt x="3101" y="2798"/>
                  </a:cubicBezTo>
                  <a:cubicBezTo>
                    <a:pt x="3344" y="2646"/>
                    <a:pt x="3587" y="2433"/>
                    <a:pt x="3861" y="2251"/>
                  </a:cubicBezTo>
                  <a:cubicBezTo>
                    <a:pt x="4195" y="1977"/>
                    <a:pt x="4408" y="1643"/>
                    <a:pt x="4347" y="1308"/>
                  </a:cubicBezTo>
                  <a:cubicBezTo>
                    <a:pt x="4347" y="852"/>
                    <a:pt x="3952" y="518"/>
                    <a:pt x="3648" y="305"/>
                  </a:cubicBezTo>
                  <a:cubicBezTo>
                    <a:pt x="3405" y="153"/>
                    <a:pt x="3192" y="1"/>
                    <a:pt x="2888" y="1"/>
                  </a:cubicBezTo>
                  <a:cubicBezTo>
                    <a:pt x="2868" y="1"/>
                    <a:pt x="2847" y="0"/>
                    <a:pt x="2827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8606225" y="3660675"/>
              <a:ext cx="95775" cy="141525"/>
            </a:xfrm>
            <a:custGeom>
              <a:avLst/>
              <a:gdLst/>
              <a:ahLst/>
              <a:cxnLst/>
              <a:rect l="l" t="t" r="r" b="b"/>
              <a:pathLst>
                <a:path w="3831" h="5661" extrusionOk="0">
                  <a:moveTo>
                    <a:pt x="2220" y="1"/>
                  </a:moveTo>
                  <a:cubicBezTo>
                    <a:pt x="1764" y="1"/>
                    <a:pt x="1399" y="396"/>
                    <a:pt x="1156" y="821"/>
                  </a:cubicBezTo>
                  <a:cubicBezTo>
                    <a:pt x="0" y="2830"/>
                    <a:pt x="638" y="5660"/>
                    <a:pt x="3024" y="5660"/>
                  </a:cubicBezTo>
                  <a:cubicBezTo>
                    <a:pt x="3274" y="5660"/>
                    <a:pt x="3543" y="5629"/>
                    <a:pt x="3831" y="5563"/>
                  </a:cubicBezTo>
                  <a:cubicBezTo>
                    <a:pt x="3436" y="4955"/>
                    <a:pt x="2919" y="4347"/>
                    <a:pt x="2858" y="3557"/>
                  </a:cubicBezTo>
                  <a:cubicBezTo>
                    <a:pt x="2828" y="3101"/>
                    <a:pt x="2980" y="2645"/>
                    <a:pt x="3101" y="2189"/>
                  </a:cubicBezTo>
                  <a:cubicBezTo>
                    <a:pt x="3193" y="1733"/>
                    <a:pt x="3284" y="1277"/>
                    <a:pt x="3162" y="821"/>
                  </a:cubicBezTo>
                  <a:cubicBezTo>
                    <a:pt x="3071" y="365"/>
                    <a:pt x="2676" y="1"/>
                    <a:pt x="2220" y="1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8611550" y="3653850"/>
              <a:ext cx="98050" cy="152750"/>
            </a:xfrm>
            <a:custGeom>
              <a:avLst/>
              <a:gdLst/>
              <a:ahLst/>
              <a:cxnLst/>
              <a:rect l="l" t="t" r="r" b="b"/>
              <a:pathLst>
                <a:path w="3922" h="6110" extrusionOk="0">
                  <a:moveTo>
                    <a:pt x="2037" y="456"/>
                  </a:moveTo>
                  <a:cubicBezTo>
                    <a:pt x="2402" y="456"/>
                    <a:pt x="2706" y="790"/>
                    <a:pt x="2797" y="1125"/>
                  </a:cubicBezTo>
                  <a:cubicBezTo>
                    <a:pt x="2919" y="1520"/>
                    <a:pt x="2858" y="1885"/>
                    <a:pt x="2736" y="2401"/>
                  </a:cubicBezTo>
                  <a:lnTo>
                    <a:pt x="2706" y="2553"/>
                  </a:lnTo>
                  <a:cubicBezTo>
                    <a:pt x="2584" y="2918"/>
                    <a:pt x="2463" y="3344"/>
                    <a:pt x="2493" y="3800"/>
                  </a:cubicBezTo>
                  <a:cubicBezTo>
                    <a:pt x="2554" y="4529"/>
                    <a:pt x="2919" y="5046"/>
                    <a:pt x="3253" y="5593"/>
                  </a:cubicBezTo>
                  <a:cubicBezTo>
                    <a:pt x="3253" y="5623"/>
                    <a:pt x="3314" y="5623"/>
                    <a:pt x="3314" y="5654"/>
                  </a:cubicBezTo>
                  <a:cubicBezTo>
                    <a:pt x="3138" y="5681"/>
                    <a:pt x="2971" y="5695"/>
                    <a:pt x="2812" y="5695"/>
                  </a:cubicBezTo>
                  <a:cubicBezTo>
                    <a:pt x="2094" y="5695"/>
                    <a:pt x="1549" y="5417"/>
                    <a:pt x="1125" y="4894"/>
                  </a:cubicBezTo>
                  <a:cubicBezTo>
                    <a:pt x="426" y="3982"/>
                    <a:pt x="426" y="2432"/>
                    <a:pt x="1125" y="1216"/>
                  </a:cubicBezTo>
                  <a:cubicBezTo>
                    <a:pt x="1338" y="882"/>
                    <a:pt x="1642" y="456"/>
                    <a:pt x="2037" y="456"/>
                  </a:cubicBezTo>
                  <a:close/>
                  <a:moveTo>
                    <a:pt x="2037" y="0"/>
                  </a:moveTo>
                  <a:cubicBezTo>
                    <a:pt x="1581" y="0"/>
                    <a:pt x="1125" y="334"/>
                    <a:pt x="791" y="942"/>
                  </a:cubicBezTo>
                  <a:cubicBezTo>
                    <a:pt x="1" y="2310"/>
                    <a:pt x="1" y="4043"/>
                    <a:pt x="791" y="5137"/>
                  </a:cubicBezTo>
                  <a:cubicBezTo>
                    <a:pt x="1247" y="5775"/>
                    <a:pt x="1976" y="6110"/>
                    <a:pt x="2797" y="6110"/>
                  </a:cubicBezTo>
                  <a:cubicBezTo>
                    <a:pt x="3071" y="6110"/>
                    <a:pt x="3375" y="6079"/>
                    <a:pt x="3709" y="5958"/>
                  </a:cubicBezTo>
                  <a:cubicBezTo>
                    <a:pt x="3800" y="5958"/>
                    <a:pt x="3831" y="5927"/>
                    <a:pt x="3861" y="5836"/>
                  </a:cubicBezTo>
                  <a:cubicBezTo>
                    <a:pt x="3922" y="5775"/>
                    <a:pt x="3922" y="5714"/>
                    <a:pt x="3861" y="5654"/>
                  </a:cubicBezTo>
                  <a:lnTo>
                    <a:pt x="3648" y="5319"/>
                  </a:lnTo>
                  <a:cubicBezTo>
                    <a:pt x="3253" y="4803"/>
                    <a:pt x="2949" y="4316"/>
                    <a:pt x="2919" y="3739"/>
                  </a:cubicBezTo>
                  <a:cubicBezTo>
                    <a:pt x="2919" y="3374"/>
                    <a:pt x="3010" y="2979"/>
                    <a:pt x="3101" y="2614"/>
                  </a:cubicBezTo>
                  <a:lnTo>
                    <a:pt x="3162" y="2462"/>
                  </a:lnTo>
                  <a:cubicBezTo>
                    <a:pt x="3253" y="1976"/>
                    <a:pt x="3344" y="1489"/>
                    <a:pt x="3223" y="973"/>
                  </a:cubicBezTo>
                  <a:cubicBezTo>
                    <a:pt x="3101" y="486"/>
                    <a:pt x="2645" y="0"/>
                    <a:pt x="2098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8415500" y="3403825"/>
              <a:ext cx="1275125" cy="1205225"/>
            </a:xfrm>
            <a:custGeom>
              <a:avLst/>
              <a:gdLst/>
              <a:ahLst/>
              <a:cxnLst/>
              <a:rect l="l" t="t" r="r" b="b"/>
              <a:pathLst>
                <a:path w="51005" h="48209" extrusionOk="0">
                  <a:moveTo>
                    <a:pt x="11156" y="41126"/>
                  </a:moveTo>
                  <a:cubicBezTo>
                    <a:pt x="22311" y="48208"/>
                    <a:pt x="36627" y="45746"/>
                    <a:pt x="44774" y="35229"/>
                  </a:cubicBezTo>
                  <a:cubicBezTo>
                    <a:pt x="44804" y="35138"/>
                    <a:pt x="44834" y="35108"/>
                    <a:pt x="44925" y="35047"/>
                  </a:cubicBezTo>
                  <a:cubicBezTo>
                    <a:pt x="46780" y="32615"/>
                    <a:pt x="48634" y="30032"/>
                    <a:pt x="50366" y="27327"/>
                  </a:cubicBezTo>
                  <a:cubicBezTo>
                    <a:pt x="51005" y="26323"/>
                    <a:pt x="50853" y="24956"/>
                    <a:pt x="50062" y="24105"/>
                  </a:cubicBezTo>
                  <a:lnTo>
                    <a:pt x="50062" y="24105"/>
                  </a:lnTo>
                  <a:cubicBezTo>
                    <a:pt x="48755" y="22767"/>
                    <a:pt x="47053" y="21916"/>
                    <a:pt x="45807" y="20609"/>
                  </a:cubicBezTo>
                  <a:cubicBezTo>
                    <a:pt x="44044" y="18725"/>
                    <a:pt x="43315" y="15928"/>
                    <a:pt x="43892" y="13466"/>
                  </a:cubicBezTo>
                  <a:cubicBezTo>
                    <a:pt x="41764" y="14317"/>
                    <a:pt x="40245" y="16658"/>
                    <a:pt x="40214" y="19089"/>
                  </a:cubicBezTo>
                  <a:cubicBezTo>
                    <a:pt x="40184" y="20700"/>
                    <a:pt x="40792" y="22372"/>
                    <a:pt x="40518" y="23983"/>
                  </a:cubicBezTo>
                  <a:cubicBezTo>
                    <a:pt x="40184" y="26080"/>
                    <a:pt x="37631" y="28208"/>
                    <a:pt x="35685" y="26323"/>
                  </a:cubicBezTo>
                  <a:cubicBezTo>
                    <a:pt x="35199" y="25837"/>
                    <a:pt x="34895" y="25138"/>
                    <a:pt x="34743" y="24500"/>
                  </a:cubicBezTo>
                  <a:cubicBezTo>
                    <a:pt x="34105" y="21734"/>
                    <a:pt x="35351" y="18694"/>
                    <a:pt x="34378" y="15989"/>
                  </a:cubicBezTo>
                  <a:cubicBezTo>
                    <a:pt x="33922" y="14773"/>
                    <a:pt x="33102" y="13770"/>
                    <a:pt x="32190" y="12889"/>
                  </a:cubicBezTo>
                  <a:cubicBezTo>
                    <a:pt x="31399" y="12098"/>
                    <a:pt x="30518" y="11369"/>
                    <a:pt x="29606" y="10670"/>
                  </a:cubicBezTo>
                  <a:cubicBezTo>
                    <a:pt x="28968" y="10214"/>
                    <a:pt x="28299" y="9758"/>
                    <a:pt x="27813" y="9120"/>
                  </a:cubicBezTo>
                  <a:cubicBezTo>
                    <a:pt x="26566" y="7448"/>
                    <a:pt x="26992" y="5047"/>
                    <a:pt x="27782" y="3162"/>
                  </a:cubicBezTo>
                  <a:cubicBezTo>
                    <a:pt x="28390" y="1794"/>
                    <a:pt x="29393" y="335"/>
                    <a:pt x="30852" y="274"/>
                  </a:cubicBezTo>
                  <a:cubicBezTo>
                    <a:pt x="28481" y="1"/>
                    <a:pt x="25989" y="943"/>
                    <a:pt x="24408" y="2706"/>
                  </a:cubicBezTo>
                  <a:cubicBezTo>
                    <a:pt x="22797" y="4469"/>
                    <a:pt x="22129" y="7053"/>
                    <a:pt x="22706" y="9393"/>
                  </a:cubicBezTo>
                  <a:cubicBezTo>
                    <a:pt x="23557" y="13132"/>
                    <a:pt x="28269" y="16445"/>
                    <a:pt x="26111" y="20670"/>
                  </a:cubicBezTo>
                  <a:cubicBezTo>
                    <a:pt x="25624" y="21612"/>
                    <a:pt x="24712" y="22311"/>
                    <a:pt x="23648" y="22311"/>
                  </a:cubicBezTo>
                  <a:cubicBezTo>
                    <a:pt x="21764" y="22311"/>
                    <a:pt x="20791" y="20396"/>
                    <a:pt x="20609" y="18664"/>
                  </a:cubicBezTo>
                  <a:cubicBezTo>
                    <a:pt x="20457" y="17174"/>
                    <a:pt x="20761" y="15715"/>
                    <a:pt x="20670" y="14256"/>
                  </a:cubicBezTo>
                  <a:cubicBezTo>
                    <a:pt x="20487" y="11278"/>
                    <a:pt x="18664" y="8481"/>
                    <a:pt x="16110" y="7174"/>
                  </a:cubicBezTo>
                  <a:cubicBezTo>
                    <a:pt x="17752" y="8269"/>
                    <a:pt x="18086" y="10700"/>
                    <a:pt x="17539" y="12645"/>
                  </a:cubicBezTo>
                  <a:cubicBezTo>
                    <a:pt x="16961" y="14591"/>
                    <a:pt x="15746" y="16171"/>
                    <a:pt x="14803" y="17934"/>
                  </a:cubicBezTo>
                  <a:cubicBezTo>
                    <a:pt x="13831" y="19667"/>
                    <a:pt x="13162" y="21795"/>
                    <a:pt x="13831" y="23709"/>
                  </a:cubicBezTo>
                  <a:cubicBezTo>
                    <a:pt x="14408" y="25290"/>
                    <a:pt x="15806" y="26506"/>
                    <a:pt x="16232" y="28147"/>
                  </a:cubicBezTo>
                  <a:cubicBezTo>
                    <a:pt x="16779" y="30366"/>
                    <a:pt x="15047" y="32737"/>
                    <a:pt x="12919" y="33011"/>
                  </a:cubicBezTo>
                  <a:cubicBezTo>
                    <a:pt x="10791" y="33284"/>
                    <a:pt x="8633" y="31582"/>
                    <a:pt x="7995" y="29393"/>
                  </a:cubicBezTo>
                  <a:cubicBezTo>
                    <a:pt x="7600" y="28178"/>
                    <a:pt x="7691" y="26901"/>
                    <a:pt x="7508" y="25594"/>
                  </a:cubicBezTo>
                  <a:cubicBezTo>
                    <a:pt x="7204" y="23314"/>
                    <a:pt x="6171" y="21156"/>
                    <a:pt x="4651" y="19484"/>
                  </a:cubicBezTo>
                  <a:cubicBezTo>
                    <a:pt x="5289" y="20244"/>
                    <a:pt x="5229" y="21460"/>
                    <a:pt x="4803" y="22372"/>
                  </a:cubicBezTo>
                  <a:cubicBezTo>
                    <a:pt x="4378" y="23284"/>
                    <a:pt x="3648" y="23983"/>
                    <a:pt x="3010" y="24743"/>
                  </a:cubicBezTo>
                  <a:cubicBezTo>
                    <a:pt x="2068" y="26141"/>
                    <a:pt x="1216" y="27631"/>
                    <a:pt x="700" y="29181"/>
                  </a:cubicBezTo>
                  <a:cubicBezTo>
                    <a:pt x="1" y="31278"/>
                    <a:pt x="761" y="33649"/>
                    <a:pt x="2493" y="34986"/>
                  </a:cubicBezTo>
                  <a:lnTo>
                    <a:pt x="2523" y="34986"/>
                  </a:lnTo>
                  <a:cubicBezTo>
                    <a:pt x="5138" y="37175"/>
                    <a:pt x="8147" y="39211"/>
                    <a:pt x="11156" y="41126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8410950" y="3406225"/>
              <a:ext cx="1283475" cy="1129875"/>
            </a:xfrm>
            <a:custGeom>
              <a:avLst/>
              <a:gdLst/>
              <a:ahLst/>
              <a:cxnLst/>
              <a:rect l="l" t="t" r="r" b="b"/>
              <a:pathLst>
                <a:path w="51339" h="45195" extrusionOk="0">
                  <a:moveTo>
                    <a:pt x="30335" y="270"/>
                  </a:moveTo>
                  <a:cubicBezTo>
                    <a:pt x="29059" y="726"/>
                    <a:pt x="28268" y="2154"/>
                    <a:pt x="27904" y="3066"/>
                  </a:cubicBezTo>
                  <a:cubicBezTo>
                    <a:pt x="27296" y="4495"/>
                    <a:pt x="26445" y="7200"/>
                    <a:pt x="27934" y="9145"/>
                  </a:cubicBezTo>
                  <a:cubicBezTo>
                    <a:pt x="28359" y="9662"/>
                    <a:pt x="28907" y="10087"/>
                    <a:pt x="29484" y="10513"/>
                  </a:cubicBezTo>
                  <a:lnTo>
                    <a:pt x="29727" y="10695"/>
                  </a:lnTo>
                  <a:cubicBezTo>
                    <a:pt x="30639" y="11394"/>
                    <a:pt x="31490" y="12094"/>
                    <a:pt x="32311" y="12914"/>
                  </a:cubicBezTo>
                  <a:cubicBezTo>
                    <a:pt x="33071" y="13674"/>
                    <a:pt x="34013" y="14677"/>
                    <a:pt x="34469" y="15984"/>
                  </a:cubicBezTo>
                  <a:cubicBezTo>
                    <a:pt x="34986" y="17413"/>
                    <a:pt x="34834" y="18993"/>
                    <a:pt x="34743" y="20513"/>
                  </a:cubicBezTo>
                  <a:cubicBezTo>
                    <a:pt x="34621" y="21820"/>
                    <a:pt x="34499" y="23188"/>
                    <a:pt x="34803" y="24495"/>
                  </a:cubicBezTo>
                  <a:cubicBezTo>
                    <a:pt x="34986" y="25316"/>
                    <a:pt x="35350" y="25924"/>
                    <a:pt x="35806" y="26379"/>
                  </a:cubicBezTo>
                  <a:cubicBezTo>
                    <a:pt x="36298" y="26871"/>
                    <a:pt x="36880" y="27122"/>
                    <a:pt x="37499" y="27122"/>
                  </a:cubicBezTo>
                  <a:cubicBezTo>
                    <a:pt x="37760" y="27122"/>
                    <a:pt x="38028" y="27078"/>
                    <a:pt x="38299" y="26987"/>
                  </a:cubicBezTo>
                  <a:cubicBezTo>
                    <a:pt x="39515" y="26592"/>
                    <a:pt x="40579" y="25285"/>
                    <a:pt x="40822" y="23948"/>
                  </a:cubicBezTo>
                  <a:cubicBezTo>
                    <a:pt x="40974" y="23006"/>
                    <a:pt x="40852" y="22033"/>
                    <a:pt x="40700" y="21060"/>
                  </a:cubicBezTo>
                  <a:cubicBezTo>
                    <a:pt x="40579" y="20392"/>
                    <a:pt x="40518" y="19692"/>
                    <a:pt x="40518" y="19024"/>
                  </a:cubicBezTo>
                  <a:cubicBezTo>
                    <a:pt x="40518" y="16714"/>
                    <a:pt x="41916" y="14495"/>
                    <a:pt x="43922" y="13583"/>
                  </a:cubicBezTo>
                  <a:lnTo>
                    <a:pt x="43922" y="13583"/>
                  </a:lnTo>
                  <a:cubicBezTo>
                    <a:pt x="43436" y="16045"/>
                    <a:pt x="44196" y="18781"/>
                    <a:pt x="45898" y="20604"/>
                  </a:cubicBezTo>
                  <a:cubicBezTo>
                    <a:pt x="46536" y="21303"/>
                    <a:pt x="47296" y="21881"/>
                    <a:pt x="48056" y="22398"/>
                  </a:cubicBezTo>
                  <a:cubicBezTo>
                    <a:pt x="48785" y="22884"/>
                    <a:pt x="49515" y="23461"/>
                    <a:pt x="50153" y="24100"/>
                  </a:cubicBezTo>
                  <a:cubicBezTo>
                    <a:pt x="50943" y="24920"/>
                    <a:pt x="51065" y="26227"/>
                    <a:pt x="50457" y="27200"/>
                  </a:cubicBezTo>
                  <a:cubicBezTo>
                    <a:pt x="48968" y="29571"/>
                    <a:pt x="47235" y="32003"/>
                    <a:pt x="45016" y="34890"/>
                  </a:cubicBezTo>
                  <a:lnTo>
                    <a:pt x="44864" y="35103"/>
                  </a:lnTo>
                  <a:cubicBezTo>
                    <a:pt x="39918" y="41516"/>
                    <a:pt x="32528" y="44939"/>
                    <a:pt x="24984" y="44939"/>
                  </a:cubicBezTo>
                  <a:cubicBezTo>
                    <a:pt x="20336" y="44939"/>
                    <a:pt x="15629" y="43639"/>
                    <a:pt x="11399" y="40939"/>
                  </a:cubicBezTo>
                  <a:cubicBezTo>
                    <a:pt x="8086" y="38842"/>
                    <a:pt x="5168" y="36805"/>
                    <a:pt x="2766" y="34890"/>
                  </a:cubicBezTo>
                  <a:lnTo>
                    <a:pt x="2736" y="34890"/>
                  </a:lnTo>
                  <a:cubicBezTo>
                    <a:pt x="1034" y="33583"/>
                    <a:pt x="304" y="31243"/>
                    <a:pt x="1003" y="29206"/>
                  </a:cubicBezTo>
                  <a:cubicBezTo>
                    <a:pt x="1459" y="27808"/>
                    <a:pt x="2250" y="26288"/>
                    <a:pt x="3283" y="24799"/>
                  </a:cubicBezTo>
                  <a:cubicBezTo>
                    <a:pt x="3435" y="24647"/>
                    <a:pt x="3526" y="24495"/>
                    <a:pt x="3678" y="24343"/>
                  </a:cubicBezTo>
                  <a:cubicBezTo>
                    <a:pt x="4225" y="23735"/>
                    <a:pt x="4742" y="23127"/>
                    <a:pt x="5107" y="22398"/>
                  </a:cubicBezTo>
                  <a:cubicBezTo>
                    <a:pt x="5350" y="21759"/>
                    <a:pt x="5502" y="20908"/>
                    <a:pt x="5320" y="20209"/>
                  </a:cubicBezTo>
                  <a:lnTo>
                    <a:pt x="5320" y="20209"/>
                  </a:lnTo>
                  <a:cubicBezTo>
                    <a:pt x="6505" y="21759"/>
                    <a:pt x="7295" y="23613"/>
                    <a:pt x="7569" y="25589"/>
                  </a:cubicBezTo>
                  <a:cubicBezTo>
                    <a:pt x="7599" y="26015"/>
                    <a:pt x="7630" y="26471"/>
                    <a:pt x="7690" y="26866"/>
                  </a:cubicBezTo>
                  <a:cubicBezTo>
                    <a:pt x="7751" y="27717"/>
                    <a:pt x="7842" y="28598"/>
                    <a:pt x="8055" y="29389"/>
                  </a:cubicBezTo>
                  <a:cubicBezTo>
                    <a:pt x="8703" y="31530"/>
                    <a:pt x="10657" y="33096"/>
                    <a:pt x="12633" y="33096"/>
                  </a:cubicBezTo>
                  <a:cubicBezTo>
                    <a:pt x="12789" y="33096"/>
                    <a:pt x="12945" y="33087"/>
                    <a:pt x="13101" y="33066"/>
                  </a:cubicBezTo>
                  <a:cubicBezTo>
                    <a:pt x="14165" y="32945"/>
                    <a:pt x="15168" y="32307"/>
                    <a:pt x="15836" y="31334"/>
                  </a:cubicBezTo>
                  <a:cubicBezTo>
                    <a:pt x="16536" y="30331"/>
                    <a:pt x="16748" y="29145"/>
                    <a:pt x="16505" y="28082"/>
                  </a:cubicBezTo>
                  <a:cubicBezTo>
                    <a:pt x="16262" y="27200"/>
                    <a:pt x="15745" y="26440"/>
                    <a:pt x="15229" y="25680"/>
                  </a:cubicBezTo>
                  <a:cubicBezTo>
                    <a:pt x="14773" y="25042"/>
                    <a:pt x="14377" y="24373"/>
                    <a:pt x="14104" y="23644"/>
                  </a:cubicBezTo>
                  <a:cubicBezTo>
                    <a:pt x="13526" y="22063"/>
                    <a:pt x="13861" y="20148"/>
                    <a:pt x="15046" y="17960"/>
                  </a:cubicBezTo>
                  <a:cubicBezTo>
                    <a:pt x="15350" y="17443"/>
                    <a:pt x="15654" y="16926"/>
                    <a:pt x="15958" y="16440"/>
                  </a:cubicBezTo>
                  <a:cubicBezTo>
                    <a:pt x="16687" y="15224"/>
                    <a:pt x="17447" y="14008"/>
                    <a:pt x="17812" y="12641"/>
                  </a:cubicBezTo>
                  <a:cubicBezTo>
                    <a:pt x="18268" y="11030"/>
                    <a:pt x="18116" y="9024"/>
                    <a:pt x="17113" y="7747"/>
                  </a:cubicBezTo>
                  <a:lnTo>
                    <a:pt x="17113" y="7747"/>
                  </a:lnTo>
                  <a:cubicBezTo>
                    <a:pt x="19150" y="9176"/>
                    <a:pt x="20609" y="11638"/>
                    <a:pt x="20761" y="14221"/>
                  </a:cubicBezTo>
                  <a:cubicBezTo>
                    <a:pt x="20791" y="14920"/>
                    <a:pt x="20761" y="15589"/>
                    <a:pt x="20700" y="16288"/>
                  </a:cubicBezTo>
                  <a:cubicBezTo>
                    <a:pt x="20669" y="17048"/>
                    <a:pt x="20639" y="17838"/>
                    <a:pt x="20700" y="18629"/>
                  </a:cubicBezTo>
                  <a:cubicBezTo>
                    <a:pt x="20913" y="20452"/>
                    <a:pt x="21916" y="22398"/>
                    <a:pt x="23830" y="22398"/>
                  </a:cubicBezTo>
                  <a:lnTo>
                    <a:pt x="23861" y="22398"/>
                  </a:lnTo>
                  <a:cubicBezTo>
                    <a:pt x="24894" y="22367"/>
                    <a:pt x="25867" y="21699"/>
                    <a:pt x="26414" y="20695"/>
                  </a:cubicBezTo>
                  <a:cubicBezTo>
                    <a:pt x="27812" y="17960"/>
                    <a:pt x="26323" y="15559"/>
                    <a:pt x="24894" y="13249"/>
                  </a:cubicBezTo>
                  <a:cubicBezTo>
                    <a:pt x="24104" y="11972"/>
                    <a:pt x="23283" y="10695"/>
                    <a:pt x="22979" y="9358"/>
                  </a:cubicBezTo>
                  <a:cubicBezTo>
                    <a:pt x="22463" y="7048"/>
                    <a:pt x="23101" y="4495"/>
                    <a:pt x="24712" y="2762"/>
                  </a:cubicBezTo>
                  <a:cubicBezTo>
                    <a:pt x="26110" y="1182"/>
                    <a:pt x="28147" y="270"/>
                    <a:pt x="30244" y="270"/>
                  </a:cubicBezTo>
                  <a:close/>
                  <a:moveTo>
                    <a:pt x="30217" y="1"/>
                  </a:moveTo>
                  <a:cubicBezTo>
                    <a:pt x="28081" y="1"/>
                    <a:pt x="25967" y="922"/>
                    <a:pt x="24530" y="2519"/>
                  </a:cubicBezTo>
                  <a:cubicBezTo>
                    <a:pt x="22919" y="4343"/>
                    <a:pt x="22250" y="6957"/>
                    <a:pt x="22797" y="9328"/>
                  </a:cubicBezTo>
                  <a:cubicBezTo>
                    <a:pt x="23101" y="10695"/>
                    <a:pt x="23922" y="12033"/>
                    <a:pt x="24742" y="13279"/>
                  </a:cubicBezTo>
                  <a:cubicBezTo>
                    <a:pt x="26141" y="15528"/>
                    <a:pt x="27569" y="17869"/>
                    <a:pt x="26201" y="20544"/>
                  </a:cubicBezTo>
                  <a:cubicBezTo>
                    <a:pt x="25715" y="21516"/>
                    <a:pt x="24803" y="22124"/>
                    <a:pt x="23830" y="22124"/>
                  </a:cubicBezTo>
                  <a:lnTo>
                    <a:pt x="23770" y="22124"/>
                  </a:lnTo>
                  <a:cubicBezTo>
                    <a:pt x="22037" y="22124"/>
                    <a:pt x="21064" y="20270"/>
                    <a:pt x="20882" y="18568"/>
                  </a:cubicBezTo>
                  <a:cubicBezTo>
                    <a:pt x="20821" y="17808"/>
                    <a:pt x="20852" y="16987"/>
                    <a:pt x="20882" y="16227"/>
                  </a:cubicBezTo>
                  <a:cubicBezTo>
                    <a:pt x="20943" y="15559"/>
                    <a:pt x="20973" y="14829"/>
                    <a:pt x="20943" y="14160"/>
                  </a:cubicBezTo>
                  <a:cubicBezTo>
                    <a:pt x="20730" y="11151"/>
                    <a:pt x="18876" y="8264"/>
                    <a:pt x="16292" y="6957"/>
                  </a:cubicBezTo>
                  <a:lnTo>
                    <a:pt x="16171" y="7169"/>
                  </a:lnTo>
                  <a:cubicBezTo>
                    <a:pt x="17782" y="8233"/>
                    <a:pt x="18086" y="10665"/>
                    <a:pt x="17539" y="12519"/>
                  </a:cubicBezTo>
                  <a:cubicBezTo>
                    <a:pt x="17174" y="13856"/>
                    <a:pt x="16444" y="15072"/>
                    <a:pt x="15715" y="16258"/>
                  </a:cubicBezTo>
                  <a:cubicBezTo>
                    <a:pt x="15411" y="16744"/>
                    <a:pt x="15077" y="17230"/>
                    <a:pt x="14803" y="17778"/>
                  </a:cubicBezTo>
                  <a:cubicBezTo>
                    <a:pt x="13587" y="19996"/>
                    <a:pt x="13253" y="21972"/>
                    <a:pt x="13830" y="23644"/>
                  </a:cubicBezTo>
                  <a:cubicBezTo>
                    <a:pt x="14043" y="24404"/>
                    <a:pt x="14499" y="25103"/>
                    <a:pt x="14955" y="25741"/>
                  </a:cubicBezTo>
                  <a:cubicBezTo>
                    <a:pt x="15472" y="26471"/>
                    <a:pt x="15958" y="27231"/>
                    <a:pt x="16171" y="28112"/>
                  </a:cubicBezTo>
                  <a:cubicBezTo>
                    <a:pt x="16414" y="29115"/>
                    <a:pt x="16171" y="30240"/>
                    <a:pt x="15532" y="31182"/>
                  </a:cubicBezTo>
                  <a:cubicBezTo>
                    <a:pt x="14894" y="32124"/>
                    <a:pt x="13952" y="32732"/>
                    <a:pt x="12949" y="32854"/>
                  </a:cubicBezTo>
                  <a:cubicBezTo>
                    <a:pt x="12825" y="32867"/>
                    <a:pt x="12701" y="32873"/>
                    <a:pt x="12577" y="32873"/>
                  </a:cubicBezTo>
                  <a:cubicBezTo>
                    <a:pt x="10683" y="32873"/>
                    <a:pt x="8743" y="31382"/>
                    <a:pt x="8116" y="29328"/>
                  </a:cubicBezTo>
                  <a:cubicBezTo>
                    <a:pt x="7903" y="28507"/>
                    <a:pt x="7873" y="27686"/>
                    <a:pt x="7782" y="26835"/>
                  </a:cubicBezTo>
                  <a:cubicBezTo>
                    <a:pt x="7751" y="26440"/>
                    <a:pt x="7721" y="25984"/>
                    <a:pt x="7660" y="25559"/>
                  </a:cubicBezTo>
                  <a:cubicBezTo>
                    <a:pt x="7356" y="23279"/>
                    <a:pt x="6353" y="21060"/>
                    <a:pt x="4772" y="19388"/>
                  </a:cubicBezTo>
                  <a:lnTo>
                    <a:pt x="4620" y="19540"/>
                  </a:lnTo>
                  <a:cubicBezTo>
                    <a:pt x="5289" y="20300"/>
                    <a:pt x="5168" y="21486"/>
                    <a:pt x="4772" y="22337"/>
                  </a:cubicBezTo>
                  <a:cubicBezTo>
                    <a:pt x="4438" y="23006"/>
                    <a:pt x="3921" y="23613"/>
                    <a:pt x="3405" y="24191"/>
                  </a:cubicBezTo>
                  <a:cubicBezTo>
                    <a:pt x="3283" y="24343"/>
                    <a:pt x="3161" y="24495"/>
                    <a:pt x="3009" y="24647"/>
                  </a:cubicBezTo>
                  <a:cubicBezTo>
                    <a:pt x="1946" y="26167"/>
                    <a:pt x="1186" y="27686"/>
                    <a:pt x="699" y="29115"/>
                  </a:cubicBezTo>
                  <a:cubicBezTo>
                    <a:pt x="0" y="31243"/>
                    <a:pt x="730" y="33674"/>
                    <a:pt x="2523" y="35042"/>
                  </a:cubicBezTo>
                  <a:lnTo>
                    <a:pt x="2553" y="35042"/>
                  </a:lnTo>
                  <a:cubicBezTo>
                    <a:pt x="5046" y="36988"/>
                    <a:pt x="7964" y="39054"/>
                    <a:pt x="11277" y="41121"/>
                  </a:cubicBezTo>
                  <a:cubicBezTo>
                    <a:pt x="15472" y="43796"/>
                    <a:pt x="20244" y="45194"/>
                    <a:pt x="25046" y="45194"/>
                  </a:cubicBezTo>
                  <a:cubicBezTo>
                    <a:pt x="26445" y="45194"/>
                    <a:pt x="27904" y="45042"/>
                    <a:pt x="29363" y="44830"/>
                  </a:cubicBezTo>
                  <a:cubicBezTo>
                    <a:pt x="35563" y="43705"/>
                    <a:pt x="41156" y="40301"/>
                    <a:pt x="45107" y="35194"/>
                  </a:cubicBezTo>
                  <a:lnTo>
                    <a:pt x="45259" y="35012"/>
                  </a:lnTo>
                  <a:cubicBezTo>
                    <a:pt x="47448" y="32124"/>
                    <a:pt x="49211" y="29693"/>
                    <a:pt x="50700" y="27291"/>
                  </a:cubicBezTo>
                  <a:cubicBezTo>
                    <a:pt x="51339" y="26288"/>
                    <a:pt x="51187" y="24860"/>
                    <a:pt x="50336" y="23948"/>
                  </a:cubicBezTo>
                  <a:cubicBezTo>
                    <a:pt x="49697" y="23279"/>
                    <a:pt x="48937" y="22732"/>
                    <a:pt x="48208" y="22215"/>
                  </a:cubicBezTo>
                  <a:cubicBezTo>
                    <a:pt x="47509" y="21668"/>
                    <a:pt x="46749" y="21151"/>
                    <a:pt x="46080" y="20452"/>
                  </a:cubicBezTo>
                  <a:cubicBezTo>
                    <a:pt x="44378" y="18629"/>
                    <a:pt x="43648" y="15863"/>
                    <a:pt x="44226" y="13401"/>
                  </a:cubicBezTo>
                  <a:lnTo>
                    <a:pt x="44256" y="13218"/>
                  </a:lnTo>
                  <a:lnTo>
                    <a:pt x="44074" y="13279"/>
                  </a:lnTo>
                  <a:cubicBezTo>
                    <a:pt x="41916" y="14160"/>
                    <a:pt x="40335" y="16501"/>
                    <a:pt x="40305" y="18993"/>
                  </a:cubicBezTo>
                  <a:cubicBezTo>
                    <a:pt x="40305" y="19692"/>
                    <a:pt x="40396" y="20392"/>
                    <a:pt x="40487" y="21060"/>
                  </a:cubicBezTo>
                  <a:cubicBezTo>
                    <a:pt x="40639" y="21972"/>
                    <a:pt x="40761" y="22975"/>
                    <a:pt x="40609" y="23887"/>
                  </a:cubicBezTo>
                  <a:cubicBezTo>
                    <a:pt x="40427" y="25133"/>
                    <a:pt x="39393" y="26349"/>
                    <a:pt x="38268" y="26744"/>
                  </a:cubicBezTo>
                  <a:cubicBezTo>
                    <a:pt x="38071" y="26807"/>
                    <a:pt x="37838" y="26851"/>
                    <a:pt x="37583" y="26851"/>
                  </a:cubicBezTo>
                  <a:cubicBezTo>
                    <a:pt x="37095" y="26851"/>
                    <a:pt x="36529" y="26686"/>
                    <a:pt x="35989" y="26167"/>
                  </a:cubicBezTo>
                  <a:cubicBezTo>
                    <a:pt x="35563" y="25741"/>
                    <a:pt x="35259" y="25133"/>
                    <a:pt x="35077" y="24373"/>
                  </a:cubicBezTo>
                  <a:cubicBezTo>
                    <a:pt x="34773" y="23097"/>
                    <a:pt x="34864" y="21729"/>
                    <a:pt x="34986" y="20422"/>
                  </a:cubicBezTo>
                  <a:cubicBezTo>
                    <a:pt x="35138" y="18902"/>
                    <a:pt x="35259" y="17322"/>
                    <a:pt x="34712" y="15832"/>
                  </a:cubicBezTo>
                  <a:cubicBezTo>
                    <a:pt x="34226" y="14525"/>
                    <a:pt x="33284" y="13461"/>
                    <a:pt x="32493" y="12671"/>
                  </a:cubicBezTo>
                  <a:cubicBezTo>
                    <a:pt x="31673" y="11881"/>
                    <a:pt x="30822" y="11151"/>
                    <a:pt x="29910" y="10483"/>
                  </a:cubicBezTo>
                  <a:lnTo>
                    <a:pt x="29636" y="10270"/>
                  </a:lnTo>
                  <a:cubicBezTo>
                    <a:pt x="29089" y="9905"/>
                    <a:pt x="28542" y="9480"/>
                    <a:pt x="28116" y="8963"/>
                  </a:cubicBezTo>
                  <a:cubicBezTo>
                    <a:pt x="26657" y="7048"/>
                    <a:pt x="27630" y="4251"/>
                    <a:pt x="28116" y="3096"/>
                  </a:cubicBezTo>
                  <a:cubicBezTo>
                    <a:pt x="28572" y="2124"/>
                    <a:pt x="29514" y="361"/>
                    <a:pt x="31125" y="300"/>
                  </a:cubicBezTo>
                  <a:lnTo>
                    <a:pt x="31125" y="57"/>
                  </a:lnTo>
                  <a:cubicBezTo>
                    <a:pt x="30823" y="19"/>
                    <a:pt x="30520" y="1"/>
                    <a:pt x="30217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9303825" y="3584700"/>
              <a:ext cx="110200" cy="117025"/>
            </a:xfrm>
            <a:custGeom>
              <a:avLst/>
              <a:gdLst/>
              <a:ahLst/>
              <a:cxnLst/>
              <a:rect l="l" t="t" r="r" b="b"/>
              <a:pathLst>
                <a:path w="4408" h="4681" extrusionOk="0">
                  <a:moveTo>
                    <a:pt x="3131" y="30"/>
                  </a:moveTo>
                  <a:cubicBezTo>
                    <a:pt x="3344" y="30"/>
                    <a:pt x="3587" y="152"/>
                    <a:pt x="3769" y="304"/>
                  </a:cubicBezTo>
                  <a:cubicBezTo>
                    <a:pt x="4073" y="486"/>
                    <a:pt x="4377" y="790"/>
                    <a:pt x="4408" y="1125"/>
                  </a:cubicBezTo>
                  <a:cubicBezTo>
                    <a:pt x="4408" y="1429"/>
                    <a:pt x="4225" y="1702"/>
                    <a:pt x="3982" y="1885"/>
                  </a:cubicBezTo>
                  <a:cubicBezTo>
                    <a:pt x="3161" y="2523"/>
                    <a:pt x="2432" y="2796"/>
                    <a:pt x="1794" y="3678"/>
                  </a:cubicBezTo>
                  <a:cubicBezTo>
                    <a:pt x="1338" y="4286"/>
                    <a:pt x="1338" y="4681"/>
                    <a:pt x="851" y="3891"/>
                  </a:cubicBezTo>
                  <a:cubicBezTo>
                    <a:pt x="0" y="2523"/>
                    <a:pt x="1550" y="0"/>
                    <a:pt x="3131" y="30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9312175" y="3582400"/>
              <a:ext cx="104125" cy="114025"/>
            </a:xfrm>
            <a:custGeom>
              <a:avLst/>
              <a:gdLst/>
              <a:ahLst/>
              <a:cxnLst/>
              <a:rect l="l" t="t" r="r" b="b"/>
              <a:pathLst>
                <a:path w="4165" h="4561" extrusionOk="0">
                  <a:moveTo>
                    <a:pt x="2736" y="244"/>
                  </a:moveTo>
                  <a:cubicBezTo>
                    <a:pt x="2797" y="244"/>
                    <a:pt x="2797" y="244"/>
                    <a:pt x="2797" y="274"/>
                  </a:cubicBezTo>
                  <a:cubicBezTo>
                    <a:pt x="2979" y="274"/>
                    <a:pt x="3162" y="396"/>
                    <a:pt x="3344" y="487"/>
                  </a:cubicBezTo>
                  <a:cubicBezTo>
                    <a:pt x="3618" y="639"/>
                    <a:pt x="3922" y="913"/>
                    <a:pt x="3952" y="1247"/>
                  </a:cubicBezTo>
                  <a:cubicBezTo>
                    <a:pt x="3952" y="1490"/>
                    <a:pt x="3861" y="1764"/>
                    <a:pt x="3587" y="1946"/>
                  </a:cubicBezTo>
                  <a:cubicBezTo>
                    <a:pt x="3344" y="2129"/>
                    <a:pt x="3101" y="2281"/>
                    <a:pt x="2858" y="2433"/>
                  </a:cubicBezTo>
                  <a:cubicBezTo>
                    <a:pt x="2341" y="2767"/>
                    <a:pt x="1824" y="3132"/>
                    <a:pt x="1368" y="3740"/>
                  </a:cubicBezTo>
                  <a:cubicBezTo>
                    <a:pt x="1277" y="3892"/>
                    <a:pt x="1186" y="3983"/>
                    <a:pt x="1125" y="4104"/>
                  </a:cubicBezTo>
                  <a:cubicBezTo>
                    <a:pt x="1034" y="4226"/>
                    <a:pt x="973" y="4378"/>
                    <a:pt x="912" y="4378"/>
                  </a:cubicBezTo>
                  <a:cubicBezTo>
                    <a:pt x="882" y="4378"/>
                    <a:pt x="821" y="4347"/>
                    <a:pt x="578" y="3952"/>
                  </a:cubicBezTo>
                  <a:cubicBezTo>
                    <a:pt x="244" y="3375"/>
                    <a:pt x="305" y="2463"/>
                    <a:pt x="821" y="1642"/>
                  </a:cubicBezTo>
                  <a:cubicBezTo>
                    <a:pt x="1308" y="761"/>
                    <a:pt x="2067" y="244"/>
                    <a:pt x="2736" y="244"/>
                  </a:cubicBezTo>
                  <a:close/>
                  <a:moveTo>
                    <a:pt x="2797" y="1"/>
                  </a:moveTo>
                  <a:cubicBezTo>
                    <a:pt x="2037" y="1"/>
                    <a:pt x="1156" y="578"/>
                    <a:pt x="608" y="1521"/>
                  </a:cubicBezTo>
                  <a:cubicBezTo>
                    <a:pt x="92" y="2433"/>
                    <a:pt x="1" y="3436"/>
                    <a:pt x="426" y="4074"/>
                  </a:cubicBezTo>
                  <a:cubicBezTo>
                    <a:pt x="669" y="4439"/>
                    <a:pt x="760" y="4560"/>
                    <a:pt x="912" y="4560"/>
                  </a:cubicBezTo>
                  <a:cubicBezTo>
                    <a:pt x="1064" y="4560"/>
                    <a:pt x="1156" y="4408"/>
                    <a:pt x="1277" y="4195"/>
                  </a:cubicBezTo>
                  <a:cubicBezTo>
                    <a:pt x="1308" y="4104"/>
                    <a:pt x="1368" y="3952"/>
                    <a:pt x="1490" y="3831"/>
                  </a:cubicBezTo>
                  <a:cubicBezTo>
                    <a:pt x="1946" y="3223"/>
                    <a:pt x="2402" y="2919"/>
                    <a:pt x="2949" y="2585"/>
                  </a:cubicBezTo>
                  <a:cubicBezTo>
                    <a:pt x="3192" y="2433"/>
                    <a:pt x="3435" y="2250"/>
                    <a:pt x="3709" y="2068"/>
                  </a:cubicBezTo>
                  <a:cubicBezTo>
                    <a:pt x="4013" y="1794"/>
                    <a:pt x="4165" y="1490"/>
                    <a:pt x="4165" y="1186"/>
                  </a:cubicBezTo>
                  <a:cubicBezTo>
                    <a:pt x="4104" y="761"/>
                    <a:pt x="3739" y="457"/>
                    <a:pt x="3466" y="274"/>
                  </a:cubicBezTo>
                  <a:cubicBezTo>
                    <a:pt x="3283" y="153"/>
                    <a:pt x="3040" y="1"/>
                    <a:pt x="2797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8603200" y="3660675"/>
              <a:ext cx="98800" cy="156575"/>
            </a:xfrm>
            <a:custGeom>
              <a:avLst/>
              <a:gdLst/>
              <a:ahLst/>
              <a:cxnLst/>
              <a:rect l="l" t="t" r="r" b="b"/>
              <a:pathLst>
                <a:path w="3952" h="6263" extrusionOk="0">
                  <a:moveTo>
                    <a:pt x="1277" y="821"/>
                  </a:moveTo>
                  <a:cubicBezTo>
                    <a:pt x="1520" y="396"/>
                    <a:pt x="1885" y="1"/>
                    <a:pt x="2341" y="1"/>
                  </a:cubicBezTo>
                  <a:cubicBezTo>
                    <a:pt x="2797" y="1"/>
                    <a:pt x="3192" y="365"/>
                    <a:pt x="3283" y="821"/>
                  </a:cubicBezTo>
                  <a:cubicBezTo>
                    <a:pt x="3405" y="1277"/>
                    <a:pt x="3314" y="1733"/>
                    <a:pt x="3222" y="2189"/>
                  </a:cubicBezTo>
                  <a:cubicBezTo>
                    <a:pt x="3101" y="2645"/>
                    <a:pt x="2949" y="3101"/>
                    <a:pt x="2979" y="3557"/>
                  </a:cubicBezTo>
                  <a:cubicBezTo>
                    <a:pt x="3040" y="4347"/>
                    <a:pt x="3557" y="4955"/>
                    <a:pt x="3952" y="5563"/>
                  </a:cubicBezTo>
                  <a:cubicBezTo>
                    <a:pt x="912" y="6262"/>
                    <a:pt x="0" y="3040"/>
                    <a:pt x="1277" y="821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8614600" y="3656875"/>
              <a:ext cx="92725" cy="148200"/>
            </a:xfrm>
            <a:custGeom>
              <a:avLst/>
              <a:gdLst/>
              <a:ahLst/>
              <a:cxnLst/>
              <a:rect l="l" t="t" r="r" b="b"/>
              <a:pathLst>
                <a:path w="3709" h="5928" extrusionOk="0">
                  <a:moveTo>
                    <a:pt x="1915" y="213"/>
                  </a:moveTo>
                  <a:cubicBezTo>
                    <a:pt x="2341" y="213"/>
                    <a:pt x="2645" y="639"/>
                    <a:pt x="2766" y="1004"/>
                  </a:cubicBezTo>
                  <a:cubicBezTo>
                    <a:pt x="2888" y="1429"/>
                    <a:pt x="2797" y="1885"/>
                    <a:pt x="2675" y="2311"/>
                  </a:cubicBezTo>
                  <a:lnTo>
                    <a:pt x="2645" y="2463"/>
                  </a:lnTo>
                  <a:cubicBezTo>
                    <a:pt x="2523" y="2827"/>
                    <a:pt x="2432" y="3253"/>
                    <a:pt x="2462" y="3679"/>
                  </a:cubicBezTo>
                  <a:cubicBezTo>
                    <a:pt x="2493" y="4317"/>
                    <a:pt x="2888" y="4864"/>
                    <a:pt x="3222" y="5381"/>
                  </a:cubicBezTo>
                  <a:cubicBezTo>
                    <a:pt x="3283" y="5411"/>
                    <a:pt x="3344" y="5502"/>
                    <a:pt x="3374" y="5563"/>
                  </a:cubicBezTo>
                  <a:cubicBezTo>
                    <a:pt x="3128" y="5621"/>
                    <a:pt x="2890" y="5650"/>
                    <a:pt x="2663" y="5650"/>
                  </a:cubicBezTo>
                  <a:cubicBezTo>
                    <a:pt x="1941" y="5650"/>
                    <a:pt x="1336" y="5359"/>
                    <a:pt x="943" y="4803"/>
                  </a:cubicBezTo>
                  <a:cubicBezTo>
                    <a:pt x="213" y="3861"/>
                    <a:pt x="213" y="2280"/>
                    <a:pt x="943" y="1004"/>
                  </a:cubicBezTo>
                  <a:cubicBezTo>
                    <a:pt x="1247" y="487"/>
                    <a:pt x="1550" y="213"/>
                    <a:pt x="1915" y="213"/>
                  </a:cubicBezTo>
                  <a:close/>
                  <a:moveTo>
                    <a:pt x="1915" y="1"/>
                  </a:moveTo>
                  <a:cubicBezTo>
                    <a:pt x="1459" y="31"/>
                    <a:pt x="1095" y="335"/>
                    <a:pt x="760" y="913"/>
                  </a:cubicBezTo>
                  <a:cubicBezTo>
                    <a:pt x="0" y="2220"/>
                    <a:pt x="0" y="3952"/>
                    <a:pt x="760" y="4955"/>
                  </a:cubicBezTo>
                  <a:cubicBezTo>
                    <a:pt x="1216" y="5624"/>
                    <a:pt x="1885" y="5928"/>
                    <a:pt x="2675" y="5928"/>
                  </a:cubicBezTo>
                  <a:cubicBezTo>
                    <a:pt x="2949" y="5928"/>
                    <a:pt x="3222" y="5867"/>
                    <a:pt x="3557" y="5776"/>
                  </a:cubicBezTo>
                  <a:lnTo>
                    <a:pt x="3709" y="5715"/>
                  </a:lnTo>
                  <a:lnTo>
                    <a:pt x="3648" y="5624"/>
                  </a:lnTo>
                  <a:lnTo>
                    <a:pt x="3405" y="5259"/>
                  </a:lnTo>
                  <a:cubicBezTo>
                    <a:pt x="3070" y="4773"/>
                    <a:pt x="2736" y="4256"/>
                    <a:pt x="2675" y="3648"/>
                  </a:cubicBezTo>
                  <a:cubicBezTo>
                    <a:pt x="2675" y="3223"/>
                    <a:pt x="2766" y="2827"/>
                    <a:pt x="2888" y="2463"/>
                  </a:cubicBezTo>
                  <a:lnTo>
                    <a:pt x="2918" y="2311"/>
                  </a:lnTo>
                  <a:cubicBezTo>
                    <a:pt x="3040" y="1855"/>
                    <a:pt x="3101" y="1368"/>
                    <a:pt x="2979" y="913"/>
                  </a:cubicBezTo>
                  <a:cubicBezTo>
                    <a:pt x="2888" y="457"/>
                    <a:pt x="2462" y="1"/>
                    <a:pt x="1915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8603950" y="3852925"/>
              <a:ext cx="202150" cy="398200"/>
            </a:xfrm>
            <a:custGeom>
              <a:avLst/>
              <a:gdLst/>
              <a:ahLst/>
              <a:cxnLst/>
              <a:rect l="l" t="t" r="r" b="b"/>
              <a:pathLst>
                <a:path w="8086" h="15928" extrusionOk="0">
                  <a:moveTo>
                    <a:pt x="2949" y="6019"/>
                  </a:moveTo>
                  <a:lnTo>
                    <a:pt x="2949" y="10943"/>
                  </a:lnTo>
                  <a:cubicBezTo>
                    <a:pt x="2949" y="11733"/>
                    <a:pt x="3223" y="12311"/>
                    <a:pt x="3739" y="12645"/>
                  </a:cubicBezTo>
                  <a:cubicBezTo>
                    <a:pt x="3922" y="12736"/>
                    <a:pt x="4074" y="12767"/>
                    <a:pt x="4165" y="12767"/>
                  </a:cubicBezTo>
                  <a:cubicBezTo>
                    <a:pt x="4256" y="12767"/>
                    <a:pt x="4317" y="12767"/>
                    <a:pt x="4408" y="12736"/>
                  </a:cubicBezTo>
                  <a:lnTo>
                    <a:pt x="4408" y="7174"/>
                  </a:lnTo>
                  <a:cubicBezTo>
                    <a:pt x="4408" y="7113"/>
                    <a:pt x="4378" y="6961"/>
                    <a:pt x="4256" y="6718"/>
                  </a:cubicBezTo>
                  <a:cubicBezTo>
                    <a:pt x="4165" y="6475"/>
                    <a:pt x="4104" y="6353"/>
                    <a:pt x="4043" y="6323"/>
                  </a:cubicBezTo>
                  <a:cubicBezTo>
                    <a:pt x="3770" y="6171"/>
                    <a:pt x="3466" y="6049"/>
                    <a:pt x="3101" y="6019"/>
                  </a:cubicBezTo>
                  <a:close/>
                  <a:moveTo>
                    <a:pt x="1642" y="1034"/>
                  </a:moveTo>
                  <a:cubicBezTo>
                    <a:pt x="2797" y="1612"/>
                    <a:pt x="3618" y="1794"/>
                    <a:pt x="4074" y="2037"/>
                  </a:cubicBezTo>
                  <a:cubicBezTo>
                    <a:pt x="4378" y="2189"/>
                    <a:pt x="4773" y="3131"/>
                    <a:pt x="5442" y="4712"/>
                  </a:cubicBezTo>
                  <a:cubicBezTo>
                    <a:pt x="6050" y="6353"/>
                    <a:pt x="6353" y="7356"/>
                    <a:pt x="6353" y="7873"/>
                  </a:cubicBezTo>
                  <a:lnTo>
                    <a:pt x="6353" y="12736"/>
                  </a:lnTo>
                  <a:cubicBezTo>
                    <a:pt x="6353" y="12980"/>
                    <a:pt x="6414" y="13223"/>
                    <a:pt x="6536" y="13496"/>
                  </a:cubicBezTo>
                  <a:cubicBezTo>
                    <a:pt x="6657" y="13770"/>
                    <a:pt x="6840" y="13922"/>
                    <a:pt x="7113" y="13983"/>
                  </a:cubicBezTo>
                  <a:lnTo>
                    <a:pt x="7113" y="14347"/>
                  </a:lnTo>
                  <a:cubicBezTo>
                    <a:pt x="7022" y="14347"/>
                    <a:pt x="6445" y="14591"/>
                    <a:pt x="5350" y="14834"/>
                  </a:cubicBezTo>
                  <a:cubicBezTo>
                    <a:pt x="5138" y="14651"/>
                    <a:pt x="4894" y="14378"/>
                    <a:pt x="4712" y="14074"/>
                  </a:cubicBezTo>
                  <a:cubicBezTo>
                    <a:pt x="4530" y="13770"/>
                    <a:pt x="4408" y="13527"/>
                    <a:pt x="4408" y="13344"/>
                  </a:cubicBezTo>
                  <a:cubicBezTo>
                    <a:pt x="4165" y="13375"/>
                    <a:pt x="3952" y="13375"/>
                    <a:pt x="3709" y="13375"/>
                  </a:cubicBezTo>
                  <a:cubicBezTo>
                    <a:pt x="3010" y="13375"/>
                    <a:pt x="2554" y="13223"/>
                    <a:pt x="2402" y="13132"/>
                  </a:cubicBezTo>
                  <a:cubicBezTo>
                    <a:pt x="2311" y="13040"/>
                    <a:pt x="2159" y="12858"/>
                    <a:pt x="1976" y="12524"/>
                  </a:cubicBezTo>
                  <a:cubicBezTo>
                    <a:pt x="1794" y="12159"/>
                    <a:pt x="1551" y="11764"/>
                    <a:pt x="1369" y="11217"/>
                  </a:cubicBezTo>
                  <a:cubicBezTo>
                    <a:pt x="1186" y="10730"/>
                    <a:pt x="1065" y="10274"/>
                    <a:pt x="1065" y="9970"/>
                  </a:cubicBezTo>
                  <a:lnTo>
                    <a:pt x="1065" y="4317"/>
                  </a:lnTo>
                  <a:cubicBezTo>
                    <a:pt x="1186" y="4317"/>
                    <a:pt x="2037" y="4955"/>
                    <a:pt x="3709" y="5381"/>
                  </a:cubicBezTo>
                  <a:cubicBezTo>
                    <a:pt x="3344" y="4317"/>
                    <a:pt x="3040" y="3496"/>
                    <a:pt x="2797" y="2979"/>
                  </a:cubicBezTo>
                  <a:cubicBezTo>
                    <a:pt x="2584" y="2493"/>
                    <a:pt x="2341" y="2098"/>
                    <a:pt x="2128" y="1916"/>
                  </a:cubicBezTo>
                  <a:cubicBezTo>
                    <a:pt x="1885" y="1733"/>
                    <a:pt x="1825" y="1642"/>
                    <a:pt x="1581" y="1460"/>
                  </a:cubicBezTo>
                  <a:cubicBezTo>
                    <a:pt x="1642" y="1338"/>
                    <a:pt x="1642" y="1217"/>
                    <a:pt x="1642" y="1034"/>
                  </a:cubicBezTo>
                  <a:close/>
                  <a:moveTo>
                    <a:pt x="1642" y="1"/>
                  </a:moveTo>
                  <a:cubicBezTo>
                    <a:pt x="1429" y="1"/>
                    <a:pt x="1247" y="62"/>
                    <a:pt x="1065" y="153"/>
                  </a:cubicBezTo>
                  <a:cubicBezTo>
                    <a:pt x="761" y="365"/>
                    <a:pt x="578" y="700"/>
                    <a:pt x="578" y="1034"/>
                  </a:cubicBezTo>
                  <a:lnTo>
                    <a:pt x="578" y="1520"/>
                  </a:lnTo>
                  <a:cubicBezTo>
                    <a:pt x="578" y="1824"/>
                    <a:pt x="669" y="2098"/>
                    <a:pt x="913" y="2280"/>
                  </a:cubicBezTo>
                  <a:cubicBezTo>
                    <a:pt x="1125" y="2493"/>
                    <a:pt x="1247" y="2584"/>
                    <a:pt x="1490" y="2797"/>
                  </a:cubicBezTo>
                  <a:cubicBezTo>
                    <a:pt x="1490" y="2797"/>
                    <a:pt x="1642" y="2949"/>
                    <a:pt x="1885" y="3466"/>
                  </a:cubicBezTo>
                  <a:cubicBezTo>
                    <a:pt x="1885" y="3496"/>
                    <a:pt x="1946" y="3557"/>
                    <a:pt x="1946" y="3587"/>
                  </a:cubicBezTo>
                  <a:cubicBezTo>
                    <a:pt x="1885" y="3557"/>
                    <a:pt x="1855" y="3557"/>
                    <a:pt x="1825" y="3557"/>
                  </a:cubicBezTo>
                  <a:cubicBezTo>
                    <a:pt x="1551" y="3405"/>
                    <a:pt x="1369" y="3314"/>
                    <a:pt x="1065" y="3314"/>
                  </a:cubicBezTo>
                  <a:cubicBezTo>
                    <a:pt x="487" y="3314"/>
                    <a:pt x="1" y="3800"/>
                    <a:pt x="1" y="4378"/>
                  </a:cubicBezTo>
                  <a:lnTo>
                    <a:pt x="1" y="10031"/>
                  </a:lnTo>
                  <a:cubicBezTo>
                    <a:pt x="1" y="10548"/>
                    <a:pt x="122" y="11065"/>
                    <a:pt x="366" y="11703"/>
                  </a:cubicBezTo>
                  <a:cubicBezTo>
                    <a:pt x="609" y="12281"/>
                    <a:pt x="821" y="12736"/>
                    <a:pt x="1065" y="13162"/>
                  </a:cubicBezTo>
                  <a:cubicBezTo>
                    <a:pt x="1399" y="13740"/>
                    <a:pt x="1551" y="13922"/>
                    <a:pt x="1733" y="14043"/>
                  </a:cubicBezTo>
                  <a:cubicBezTo>
                    <a:pt x="2159" y="14347"/>
                    <a:pt x="2858" y="14530"/>
                    <a:pt x="3679" y="14530"/>
                  </a:cubicBezTo>
                  <a:cubicBezTo>
                    <a:pt x="3709" y="14591"/>
                    <a:pt x="3770" y="14682"/>
                    <a:pt x="3800" y="14712"/>
                  </a:cubicBezTo>
                  <a:cubicBezTo>
                    <a:pt x="4043" y="15107"/>
                    <a:pt x="4347" y="15442"/>
                    <a:pt x="4651" y="15715"/>
                  </a:cubicBezTo>
                  <a:cubicBezTo>
                    <a:pt x="4864" y="15867"/>
                    <a:pt x="5077" y="15928"/>
                    <a:pt x="5320" y="15928"/>
                  </a:cubicBezTo>
                  <a:cubicBezTo>
                    <a:pt x="5381" y="15928"/>
                    <a:pt x="5472" y="15928"/>
                    <a:pt x="5533" y="15898"/>
                  </a:cubicBezTo>
                  <a:cubicBezTo>
                    <a:pt x="6384" y="15715"/>
                    <a:pt x="6931" y="15502"/>
                    <a:pt x="7205" y="15411"/>
                  </a:cubicBezTo>
                  <a:cubicBezTo>
                    <a:pt x="7235" y="15411"/>
                    <a:pt x="7235" y="15350"/>
                    <a:pt x="7296" y="15350"/>
                  </a:cubicBezTo>
                  <a:cubicBezTo>
                    <a:pt x="7478" y="15320"/>
                    <a:pt x="7630" y="15198"/>
                    <a:pt x="7782" y="15107"/>
                  </a:cubicBezTo>
                  <a:cubicBezTo>
                    <a:pt x="7964" y="14895"/>
                    <a:pt x="8086" y="14651"/>
                    <a:pt x="8086" y="14347"/>
                  </a:cubicBezTo>
                  <a:lnTo>
                    <a:pt x="8086" y="14043"/>
                  </a:lnTo>
                  <a:cubicBezTo>
                    <a:pt x="8086" y="13588"/>
                    <a:pt x="7812" y="13192"/>
                    <a:pt x="7387" y="13040"/>
                  </a:cubicBezTo>
                  <a:cubicBezTo>
                    <a:pt x="7326" y="12888"/>
                    <a:pt x="7326" y="12797"/>
                    <a:pt x="7326" y="12736"/>
                  </a:cubicBezTo>
                  <a:lnTo>
                    <a:pt x="7326" y="7873"/>
                  </a:lnTo>
                  <a:cubicBezTo>
                    <a:pt x="7326" y="7235"/>
                    <a:pt x="7022" y="6201"/>
                    <a:pt x="6323" y="4347"/>
                  </a:cubicBezTo>
                  <a:cubicBezTo>
                    <a:pt x="5411" y="1946"/>
                    <a:pt x="5016" y="1369"/>
                    <a:pt x="4530" y="1065"/>
                  </a:cubicBezTo>
                  <a:cubicBezTo>
                    <a:pt x="4256" y="913"/>
                    <a:pt x="3952" y="791"/>
                    <a:pt x="3557" y="700"/>
                  </a:cubicBezTo>
                  <a:cubicBezTo>
                    <a:pt x="3162" y="548"/>
                    <a:pt x="2645" y="335"/>
                    <a:pt x="2037" y="92"/>
                  </a:cubicBezTo>
                  <a:cubicBezTo>
                    <a:pt x="1946" y="62"/>
                    <a:pt x="1794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18755925" y="3977550"/>
              <a:ext cx="195325" cy="288775"/>
            </a:xfrm>
            <a:custGeom>
              <a:avLst/>
              <a:gdLst/>
              <a:ahLst/>
              <a:cxnLst/>
              <a:rect l="l" t="t" r="r" b="b"/>
              <a:pathLst>
                <a:path w="7813" h="11551" extrusionOk="0">
                  <a:moveTo>
                    <a:pt x="5533" y="1034"/>
                  </a:moveTo>
                  <a:cubicBezTo>
                    <a:pt x="5806" y="1034"/>
                    <a:pt x="6080" y="1186"/>
                    <a:pt x="6293" y="1460"/>
                  </a:cubicBezTo>
                  <a:cubicBezTo>
                    <a:pt x="6597" y="1794"/>
                    <a:pt x="6749" y="2159"/>
                    <a:pt x="6749" y="2554"/>
                  </a:cubicBezTo>
                  <a:lnTo>
                    <a:pt x="6749" y="3344"/>
                  </a:lnTo>
                  <a:cubicBezTo>
                    <a:pt x="6110" y="3922"/>
                    <a:pt x="5776" y="4226"/>
                    <a:pt x="5138" y="4712"/>
                  </a:cubicBezTo>
                  <a:cubicBezTo>
                    <a:pt x="5016" y="4651"/>
                    <a:pt x="4986" y="4590"/>
                    <a:pt x="4864" y="4560"/>
                  </a:cubicBezTo>
                  <a:cubicBezTo>
                    <a:pt x="4864" y="3678"/>
                    <a:pt x="4773" y="3192"/>
                    <a:pt x="4591" y="3071"/>
                  </a:cubicBezTo>
                  <a:cubicBezTo>
                    <a:pt x="4469" y="3010"/>
                    <a:pt x="4287" y="2979"/>
                    <a:pt x="4044" y="2979"/>
                  </a:cubicBezTo>
                  <a:cubicBezTo>
                    <a:pt x="3952" y="2979"/>
                    <a:pt x="3831" y="2979"/>
                    <a:pt x="3709" y="3010"/>
                  </a:cubicBezTo>
                  <a:lnTo>
                    <a:pt x="3709" y="8086"/>
                  </a:lnTo>
                  <a:cubicBezTo>
                    <a:pt x="3709" y="8755"/>
                    <a:pt x="3952" y="9089"/>
                    <a:pt x="4347" y="9119"/>
                  </a:cubicBezTo>
                  <a:lnTo>
                    <a:pt x="4347" y="9454"/>
                  </a:lnTo>
                  <a:cubicBezTo>
                    <a:pt x="3709" y="9910"/>
                    <a:pt x="3405" y="10153"/>
                    <a:pt x="2767" y="10517"/>
                  </a:cubicBezTo>
                  <a:cubicBezTo>
                    <a:pt x="2524" y="10457"/>
                    <a:pt x="2311" y="10274"/>
                    <a:pt x="2129" y="10031"/>
                  </a:cubicBezTo>
                  <a:cubicBezTo>
                    <a:pt x="1916" y="9818"/>
                    <a:pt x="1825" y="9575"/>
                    <a:pt x="1825" y="9393"/>
                  </a:cubicBezTo>
                  <a:lnTo>
                    <a:pt x="1825" y="4104"/>
                  </a:lnTo>
                  <a:cubicBezTo>
                    <a:pt x="1825" y="3648"/>
                    <a:pt x="1733" y="3283"/>
                    <a:pt x="1581" y="3040"/>
                  </a:cubicBezTo>
                  <a:cubicBezTo>
                    <a:pt x="1430" y="2767"/>
                    <a:pt x="1247" y="2675"/>
                    <a:pt x="1065" y="2615"/>
                  </a:cubicBezTo>
                  <a:lnTo>
                    <a:pt x="1065" y="2280"/>
                  </a:lnTo>
                  <a:cubicBezTo>
                    <a:pt x="1733" y="2007"/>
                    <a:pt x="2129" y="1824"/>
                    <a:pt x="2797" y="1460"/>
                  </a:cubicBezTo>
                  <a:cubicBezTo>
                    <a:pt x="2888" y="1490"/>
                    <a:pt x="2949" y="1490"/>
                    <a:pt x="3071" y="1520"/>
                  </a:cubicBezTo>
                  <a:cubicBezTo>
                    <a:pt x="3192" y="1551"/>
                    <a:pt x="3284" y="1642"/>
                    <a:pt x="3496" y="1794"/>
                  </a:cubicBezTo>
                  <a:cubicBezTo>
                    <a:pt x="3679" y="1946"/>
                    <a:pt x="3740" y="2128"/>
                    <a:pt x="3740" y="2311"/>
                  </a:cubicBezTo>
                  <a:cubicBezTo>
                    <a:pt x="3800" y="2280"/>
                    <a:pt x="4044" y="2098"/>
                    <a:pt x="4499" y="1703"/>
                  </a:cubicBezTo>
                  <a:cubicBezTo>
                    <a:pt x="4955" y="1338"/>
                    <a:pt x="5229" y="1095"/>
                    <a:pt x="5381" y="1064"/>
                  </a:cubicBezTo>
                  <a:cubicBezTo>
                    <a:pt x="5442" y="1064"/>
                    <a:pt x="5503" y="1034"/>
                    <a:pt x="5533" y="1034"/>
                  </a:cubicBezTo>
                  <a:close/>
                  <a:moveTo>
                    <a:pt x="5533" y="1"/>
                  </a:moveTo>
                  <a:cubicBezTo>
                    <a:pt x="5381" y="1"/>
                    <a:pt x="5229" y="1"/>
                    <a:pt x="5138" y="31"/>
                  </a:cubicBezTo>
                  <a:cubicBezTo>
                    <a:pt x="4834" y="122"/>
                    <a:pt x="4560" y="274"/>
                    <a:pt x="3952" y="791"/>
                  </a:cubicBezTo>
                  <a:cubicBezTo>
                    <a:pt x="3770" y="639"/>
                    <a:pt x="3557" y="548"/>
                    <a:pt x="3375" y="487"/>
                  </a:cubicBezTo>
                  <a:cubicBezTo>
                    <a:pt x="3253" y="457"/>
                    <a:pt x="3162" y="426"/>
                    <a:pt x="3071" y="426"/>
                  </a:cubicBezTo>
                  <a:cubicBezTo>
                    <a:pt x="3010" y="396"/>
                    <a:pt x="2888" y="396"/>
                    <a:pt x="2797" y="396"/>
                  </a:cubicBezTo>
                  <a:cubicBezTo>
                    <a:pt x="2615" y="396"/>
                    <a:pt x="2433" y="426"/>
                    <a:pt x="2281" y="548"/>
                  </a:cubicBezTo>
                  <a:cubicBezTo>
                    <a:pt x="1581" y="912"/>
                    <a:pt x="1278" y="1064"/>
                    <a:pt x="670" y="1308"/>
                  </a:cubicBezTo>
                  <a:cubicBezTo>
                    <a:pt x="274" y="1429"/>
                    <a:pt x="1" y="1824"/>
                    <a:pt x="1" y="2280"/>
                  </a:cubicBezTo>
                  <a:lnTo>
                    <a:pt x="1" y="2615"/>
                  </a:lnTo>
                  <a:cubicBezTo>
                    <a:pt x="1" y="3071"/>
                    <a:pt x="305" y="3466"/>
                    <a:pt x="730" y="3618"/>
                  </a:cubicBezTo>
                  <a:cubicBezTo>
                    <a:pt x="730" y="3618"/>
                    <a:pt x="791" y="3739"/>
                    <a:pt x="791" y="4104"/>
                  </a:cubicBezTo>
                  <a:lnTo>
                    <a:pt x="791" y="9393"/>
                  </a:lnTo>
                  <a:cubicBezTo>
                    <a:pt x="791" y="9849"/>
                    <a:pt x="974" y="10305"/>
                    <a:pt x="1369" y="10730"/>
                  </a:cubicBezTo>
                  <a:cubicBezTo>
                    <a:pt x="1673" y="11065"/>
                    <a:pt x="2037" y="11338"/>
                    <a:pt x="2433" y="11490"/>
                  </a:cubicBezTo>
                  <a:cubicBezTo>
                    <a:pt x="2554" y="11521"/>
                    <a:pt x="2706" y="11551"/>
                    <a:pt x="2797" y="11551"/>
                  </a:cubicBezTo>
                  <a:cubicBezTo>
                    <a:pt x="3010" y="11551"/>
                    <a:pt x="3192" y="11521"/>
                    <a:pt x="3344" y="11399"/>
                  </a:cubicBezTo>
                  <a:cubicBezTo>
                    <a:pt x="3983" y="11034"/>
                    <a:pt x="4317" y="10791"/>
                    <a:pt x="5047" y="10305"/>
                  </a:cubicBezTo>
                  <a:cubicBezTo>
                    <a:pt x="5320" y="10122"/>
                    <a:pt x="5472" y="9758"/>
                    <a:pt x="5472" y="9454"/>
                  </a:cubicBezTo>
                  <a:lnTo>
                    <a:pt x="5472" y="9119"/>
                  </a:lnTo>
                  <a:cubicBezTo>
                    <a:pt x="5472" y="8663"/>
                    <a:pt x="5199" y="8329"/>
                    <a:pt x="4834" y="8147"/>
                  </a:cubicBezTo>
                  <a:lnTo>
                    <a:pt x="4834" y="8086"/>
                  </a:lnTo>
                  <a:lnTo>
                    <a:pt x="4834" y="5745"/>
                  </a:lnTo>
                  <a:cubicBezTo>
                    <a:pt x="4925" y="5776"/>
                    <a:pt x="5047" y="5776"/>
                    <a:pt x="5168" y="5776"/>
                  </a:cubicBezTo>
                  <a:cubicBezTo>
                    <a:pt x="5381" y="5776"/>
                    <a:pt x="5624" y="5715"/>
                    <a:pt x="5806" y="5563"/>
                  </a:cubicBezTo>
                  <a:cubicBezTo>
                    <a:pt x="6506" y="5016"/>
                    <a:pt x="6840" y="4712"/>
                    <a:pt x="7478" y="4134"/>
                  </a:cubicBezTo>
                  <a:cubicBezTo>
                    <a:pt x="7721" y="3952"/>
                    <a:pt x="7813" y="3648"/>
                    <a:pt x="7813" y="3344"/>
                  </a:cubicBezTo>
                  <a:lnTo>
                    <a:pt x="7813" y="2554"/>
                  </a:lnTo>
                  <a:cubicBezTo>
                    <a:pt x="7813" y="1946"/>
                    <a:pt x="7600" y="1338"/>
                    <a:pt x="7144" y="791"/>
                  </a:cubicBezTo>
                  <a:cubicBezTo>
                    <a:pt x="6566" y="122"/>
                    <a:pt x="5958" y="1"/>
                    <a:pt x="5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8894225" y="3928150"/>
              <a:ext cx="204450" cy="308550"/>
            </a:xfrm>
            <a:custGeom>
              <a:avLst/>
              <a:gdLst/>
              <a:ahLst/>
              <a:cxnLst/>
              <a:rect l="l" t="t" r="r" b="b"/>
              <a:pathLst>
                <a:path w="8178" h="12342" extrusionOk="0">
                  <a:moveTo>
                    <a:pt x="4408" y="5016"/>
                  </a:moveTo>
                  <a:cubicBezTo>
                    <a:pt x="4165" y="5259"/>
                    <a:pt x="3952" y="5411"/>
                    <a:pt x="3800" y="5502"/>
                  </a:cubicBezTo>
                  <a:cubicBezTo>
                    <a:pt x="3709" y="5624"/>
                    <a:pt x="3557" y="5806"/>
                    <a:pt x="3405" y="6019"/>
                  </a:cubicBezTo>
                  <a:cubicBezTo>
                    <a:pt x="3132" y="6384"/>
                    <a:pt x="2980" y="6870"/>
                    <a:pt x="2980" y="7478"/>
                  </a:cubicBezTo>
                  <a:lnTo>
                    <a:pt x="2980" y="8512"/>
                  </a:lnTo>
                  <a:cubicBezTo>
                    <a:pt x="2980" y="8785"/>
                    <a:pt x="3040" y="8968"/>
                    <a:pt x="3192" y="9089"/>
                  </a:cubicBezTo>
                  <a:cubicBezTo>
                    <a:pt x="3314" y="9211"/>
                    <a:pt x="3436" y="9241"/>
                    <a:pt x="3496" y="9241"/>
                  </a:cubicBezTo>
                  <a:cubicBezTo>
                    <a:pt x="3588" y="9241"/>
                    <a:pt x="3709" y="9211"/>
                    <a:pt x="3770" y="9150"/>
                  </a:cubicBezTo>
                  <a:cubicBezTo>
                    <a:pt x="3952" y="9089"/>
                    <a:pt x="4196" y="8907"/>
                    <a:pt x="4408" y="8633"/>
                  </a:cubicBezTo>
                  <a:lnTo>
                    <a:pt x="4408" y="5016"/>
                  </a:lnTo>
                  <a:close/>
                  <a:moveTo>
                    <a:pt x="5229" y="1065"/>
                  </a:moveTo>
                  <a:cubicBezTo>
                    <a:pt x="5442" y="1065"/>
                    <a:pt x="5624" y="1156"/>
                    <a:pt x="5867" y="1338"/>
                  </a:cubicBezTo>
                  <a:cubicBezTo>
                    <a:pt x="6171" y="1642"/>
                    <a:pt x="6354" y="2007"/>
                    <a:pt x="6354" y="2524"/>
                  </a:cubicBezTo>
                  <a:lnTo>
                    <a:pt x="6354" y="7022"/>
                  </a:lnTo>
                  <a:cubicBezTo>
                    <a:pt x="6354" y="7417"/>
                    <a:pt x="6445" y="7691"/>
                    <a:pt x="6536" y="7752"/>
                  </a:cubicBezTo>
                  <a:cubicBezTo>
                    <a:pt x="6627" y="7782"/>
                    <a:pt x="6688" y="7843"/>
                    <a:pt x="6810" y="7843"/>
                  </a:cubicBezTo>
                  <a:cubicBezTo>
                    <a:pt x="6901" y="7843"/>
                    <a:pt x="6992" y="7843"/>
                    <a:pt x="7114" y="7782"/>
                  </a:cubicBezTo>
                  <a:lnTo>
                    <a:pt x="7114" y="8116"/>
                  </a:lnTo>
                  <a:cubicBezTo>
                    <a:pt x="6445" y="8876"/>
                    <a:pt x="6080" y="9241"/>
                    <a:pt x="5381" y="9940"/>
                  </a:cubicBezTo>
                  <a:lnTo>
                    <a:pt x="5290" y="9940"/>
                  </a:lnTo>
                  <a:cubicBezTo>
                    <a:pt x="5107" y="9940"/>
                    <a:pt x="4925" y="9910"/>
                    <a:pt x="4712" y="9788"/>
                  </a:cubicBezTo>
                  <a:cubicBezTo>
                    <a:pt x="4530" y="9697"/>
                    <a:pt x="4408" y="9545"/>
                    <a:pt x="4408" y="9363"/>
                  </a:cubicBezTo>
                  <a:cubicBezTo>
                    <a:pt x="3618" y="10153"/>
                    <a:pt x="3253" y="10518"/>
                    <a:pt x="2433" y="11278"/>
                  </a:cubicBezTo>
                  <a:cubicBezTo>
                    <a:pt x="2402" y="11278"/>
                    <a:pt x="2372" y="11247"/>
                    <a:pt x="2281" y="11247"/>
                  </a:cubicBezTo>
                  <a:cubicBezTo>
                    <a:pt x="2220" y="11247"/>
                    <a:pt x="2098" y="11217"/>
                    <a:pt x="1946" y="11126"/>
                  </a:cubicBezTo>
                  <a:cubicBezTo>
                    <a:pt x="1794" y="11065"/>
                    <a:pt x="1642" y="10974"/>
                    <a:pt x="1521" y="10913"/>
                  </a:cubicBezTo>
                  <a:cubicBezTo>
                    <a:pt x="1217" y="10670"/>
                    <a:pt x="1034" y="10335"/>
                    <a:pt x="1034" y="9879"/>
                  </a:cubicBezTo>
                  <a:lnTo>
                    <a:pt x="1034" y="7265"/>
                  </a:lnTo>
                  <a:cubicBezTo>
                    <a:pt x="1034" y="7113"/>
                    <a:pt x="1308" y="6809"/>
                    <a:pt x="1885" y="6323"/>
                  </a:cubicBezTo>
                  <a:cubicBezTo>
                    <a:pt x="2433" y="5867"/>
                    <a:pt x="2980" y="5411"/>
                    <a:pt x="3557" y="4986"/>
                  </a:cubicBezTo>
                  <a:cubicBezTo>
                    <a:pt x="3892" y="4712"/>
                    <a:pt x="4044" y="4591"/>
                    <a:pt x="4378" y="4347"/>
                  </a:cubicBezTo>
                  <a:cubicBezTo>
                    <a:pt x="4378" y="3709"/>
                    <a:pt x="4226" y="3375"/>
                    <a:pt x="3892" y="3314"/>
                  </a:cubicBezTo>
                  <a:cubicBezTo>
                    <a:pt x="3800" y="3314"/>
                    <a:pt x="3770" y="3284"/>
                    <a:pt x="3648" y="3284"/>
                  </a:cubicBezTo>
                  <a:cubicBezTo>
                    <a:pt x="3314" y="3284"/>
                    <a:pt x="2737" y="3405"/>
                    <a:pt x="2037" y="3709"/>
                  </a:cubicBezTo>
                  <a:lnTo>
                    <a:pt x="2037" y="3223"/>
                  </a:lnTo>
                  <a:cubicBezTo>
                    <a:pt x="3648" y="2007"/>
                    <a:pt x="4621" y="1247"/>
                    <a:pt x="4803" y="1126"/>
                  </a:cubicBezTo>
                  <a:cubicBezTo>
                    <a:pt x="4986" y="1065"/>
                    <a:pt x="5107" y="1065"/>
                    <a:pt x="5229" y="1065"/>
                  </a:cubicBezTo>
                  <a:close/>
                  <a:moveTo>
                    <a:pt x="5229" y="1"/>
                  </a:moveTo>
                  <a:cubicBezTo>
                    <a:pt x="4955" y="1"/>
                    <a:pt x="4651" y="92"/>
                    <a:pt x="4378" y="183"/>
                  </a:cubicBezTo>
                  <a:cubicBezTo>
                    <a:pt x="4196" y="274"/>
                    <a:pt x="4013" y="426"/>
                    <a:pt x="3405" y="882"/>
                  </a:cubicBezTo>
                  <a:cubicBezTo>
                    <a:pt x="2949" y="1247"/>
                    <a:pt x="2281" y="1764"/>
                    <a:pt x="1460" y="2372"/>
                  </a:cubicBezTo>
                  <a:cubicBezTo>
                    <a:pt x="1186" y="2554"/>
                    <a:pt x="1034" y="2888"/>
                    <a:pt x="1034" y="3192"/>
                  </a:cubicBezTo>
                  <a:lnTo>
                    <a:pt x="1034" y="3679"/>
                  </a:lnTo>
                  <a:cubicBezTo>
                    <a:pt x="1034" y="4043"/>
                    <a:pt x="1186" y="4378"/>
                    <a:pt x="1490" y="4560"/>
                  </a:cubicBezTo>
                  <a:cubicBezTo>
                    <a:pt x="1673" y="4682"/>
                    <a:pt x="1885" y="4743"/>
                    <a:pt x="2098" y="4743"/>
                  </a:cubicBezTo>
                  <a:lnTo>
                    <a:pt x="2129" y="4743"/>
                  </a:lnTo>
                  <a:cubicBezTo>
                    <a:pt x="1825" y="4986"/>
                    <a:pt x="1521" y="5259"/>
                    <a:pt x="1217" y="5502"/>
                  </a:cubicBezTo>
                  <a:cubicBezTo>
                    <a:pt x="426" y="6202"/>
                    <a:pt x="1" y="6658"/>
                    <a:pt x="1" y="7265"/>
                  </a:cubicBezTo>
                  <a:lnTo>
                    <a:pt x="1" y="9879"/>
                  </a:lnTo>
                  <a:cubicBezTo>
                    <a:pt x="1" y="10639"/>
                    <a:pt x="305" y="11278"/>
                    <a:pt x="882" y="11734"/>
                  </a:cubicBezTo>
                  <a:cubicBezTo>
                    <a:pt x="1065" y="11886"/>
                    <a:pt x="1308" y="12038"/>
                    <a:pt x="1521" y="12129"/>
                  </a:cubicBezTo>
                  <a:cubicBezTo>
                    <a:pt x="1764" y="12250"/>
                    <a:pt x="1916" y="12281"/>
                    <a:pt x="2068" y="12311"/>
                  </a:cubicBezTo>
                  <a:lnTo>
                    <a:pt x="2129" y="12311"/>
                  </a:lnTo>
                  <a:cubicBezTo>
                    <a:pt x="2220" y="12341"/>
                    <a:pt x="2341" y="12341"/>
                    <a:pt x="2402" y="12341"/>
                  </a:cubicBezTo>
                  <a:cubicBezTo>
                    <a:pt x="2676" y="12341"/>
                    <a:pt x="2949" y="12250"/>
                    <a:pt x="3132" y="12098"/>
                  </a:cubicBezTo>
                  <a:cubicBezTo>
                    <a:pt x="3648" y="11582"/>
                    <a:pt x="4013" y="11278"/>
                    <a:pt x="4408" y="10882"/>
                  </a:cubicBezTo>
                  <a:cubicBezTo>
                    <a:pt x="4682" y="10974"/>
                    <a:pt x="4986" y="11065"/>
                    <a:pt x="5290" y="11065"/>
                  </a:cubicBezTo>
                  <a:lnTo>
                    <a:pt x="5472" y="11065"/>
                  </a:lnTo>
                  <a:cubicBezTo>
                    <a:pt x="5746" y="11034"/>
                    <a:pt x="5989" y="10913"/>
                    <a:pt x="6171" y="10731"/>
                  </a:cubicBezTo>
                  <a:cubicBezTo>
                    <a:pt x="6810" y="10031"/>
                    <a:pt x="7144" y="9697"/>
                    <a:pt x="7752" y="8998"/>
                  </a:cubicBezTo>
                  <a:lnTo>
                    <a:pt x="7904" y="8846"/>
                  </a:lnTo>
                  <a:cubicBezTo>
                    <a:pt x="8117" y="8664"/>
                    <a:pt x="8177" y="8390"/>
                    <a:pt x="8177" y="8147"/>
                  </a:cubicBezTo>
                  <a:lnTo>
                    <a:pt x="8177" y="7782"/>
                  </a:lnTo>
                  <a:cubicBezTo>
                    <a:pt x="8177" y="7448"/>
                    <a:pt x="8025" y="7144"/>
                    <a:pt x="7752" y="6961"/>
                  </a:cubicBezTo>
                  <a:cubicBezTo>
                    <a:pt x="7661" y="6870"/>
                    <a:pt x="7539" y="6809"/>
                    <a:pt x="7387" y="6779"/>
                  </a:cubicBezTo>
                  <a:lnTo>
                    <a:pt x="7387" y="2554"/>
                  </a:lnTo>
                  <a:cubicBezTo>
                    <a:pt x="7387" y="1794"/>
                    <a:pt x="7114" y="1095"/>
                    <a:pt x="6597" y="609"/>
                  </a:cubicBezTo>
                  <a:cubicBezTo>
                    <a:pt x="6050" y="92"/>
                    <a:pt x="5563" y="1"/>
                    <a:pt x="5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19046225" y="3817975"/>
              <a:ext cx="306250" cy="340450"/>
            </a:xfrm>
            <a:custGeom>
              <a:avLst/>
              <a:gdLst/>
              <a:ahLst/>
              <a:cxnLst/>
              <a:rect l="l" t="t" r="r" b="b"/>
              <a:pathLst>
                <a:path w="12250" h="13618" extrusionOk="0">
                  <a:moveTo>
                    <a:pt x="9058" y="1034"/>
                  </a:moveTo>
                  <a:cubicBezTo>
                    <a:pt x="9088" y="1064"/>
                    <a:pt x="9119" y="1064"/>
                    <a:pt x="9180" y="1064"/>
                  </a:cubicBezTo>
                  <a:cubicBezTo>
                    <a:pt x="9423" y="1064"/>
                    <a:pt x="9696" y="1216"/>
                    <a:pt x="9970" y="1551"/>
                  </a:cubicBezTo>
                  <a:cubicBezTo>
                    <a:pt x="10274" y="1976"/>
                    <a:pt x="10426" y="2371"/>
                    <a:pt x="10426" y="2736"/>
                  </a:cubicBezTo>
                  <a:lnTo>
                    <a:pt x="10426" y="7569"/>
                  </a:lnTo>
                  <a:cubicBezTo>
                    <a:pt x="10426" y="8147"/>
                    <a:pt x="10699" y="8450"/>
                    <a:pt x="11216" y="8542"/>
                  </a:cubicBezTo>
                  <a:lnTo>
                    <a:pt x="11216" y="8906"/>
                  </a:lnTo>
                  <a:cubicBezTo>
                    <a:pt x="10547" y="9302"/>
                    <a:pt x="10183" y="9545"/>
                    <a:pt x="9484" y="10061"/>
                  </a:cubicBezTo>
                  <a:cubicBezTo>
                    <a:pt x="9240" y="10031"/>
                    <a:pt x="9028" y="9909"/>
                    <a:pt x="8815" y="9727"/>
                  </a:cubicBezTo>
                  <a:cubicBezTo>
                    <a:pt x="8632" y="9575"/>
                    <a:pt x="8511" y="9393"/>
                    <a:pt x="8511" y="9210"/>
                  </a:cubicBezTo>
                  <a:lnTo>
                    <a:pt x="8511" y="4499"/>
                  </a:lnTo>
                  <a:cubicBezTo>
                    <a:pt x="8511" y="3800"/>
                    <a:pt x="8450" y="3344"/>
                    <a:pt x="8268" y="3192"/>
                  </a:cubicBezTo>
                  <a:cubicBezTo>
                    <a:pt x="8146" y="3070"/>
                    <a:pt x="7994" y="3010"/>
                    <a:pt x="7842" y="3010"/>
                  </a:cubicBezTo>
                  <a:cubicBezTo>
                    <a:pt x="7751" y="3010"/>
                    <a:pt x="7660" y="3010"/>
                    <a:pt x="7569" y="3040"/>
                  </a:cubicBezTo>
                  <a:cubicBezTo>
                    <a:pt x="7386" y="3162"/>
                    <a:pt x="7295" y="3192"/>
                    <a:pt x="7113" y="3314"/>
                  </a:cubicBezTo>
                  <a:lnTo>
                    <a:pt x="7113" y="8359"/>
                  </a:lnTo>
                  <a:cubicBezTo>
                    <a:pt x="7113" y="8906"/>
                    <a:pt x="7356" y="9150"/>
                    <a:pt x="7751" y="9150"/>
                  </a:cubicBezTo>
                  <a:lnTo>
                    <a:pt x="7873" y="9150"/>
                  </a:lnTo>
                  <a:lnTo>
                    <a:pt x="7873" y="9514"/>
                  </a:lnTo>
                  <a:cubicBezTo>
                    <a:pt x="7204" y="10122"/>
                    <a:pt x="6839" y="10426"/>
                    <a:pt x="6140" y="11095"/>
                  </a:cubicBezTo>
                  <a:cubicBezTo>
                    <a:pt x="5897" y="11095"/>
                    <a:pt x="5684" y="11034"/>
                    <a:pt x="5471" y="10913"/>
                  </a:cubicBezTo>
                  <a:cubicBezTo>
                    <a:pt x="5289" y="10791"/>
                    <a:pt x="5167" y="10609"/>
                    <a:pt x="5167" y="10426"/>
                  </a:cubicBezTo>
                  <a:lnTo>
                    <a:pt x="5167" y="5806"/>
                  </a:lnTo>
                  <a:cubicBezTo>
                    <a:pt x="5167" y="4833"/>
                    <a:pt x="4985" y="4286"/>
                    <a:pt x="4620" y="4286"/>
                  </a:cubicBezTo>
                  <a:cubicBezTo>
                    <a:pt x="4529" y="4286"/>
                    <a:pt x="4407" y="4347"/>
                    <a:pt x="4316" y="4377"/>
                  </a:cubicBezTo>
                  <a:cubicBezTo>
                    <a:pt x="4073" y="4529"/>
                    <a:pt x="3952" y="4590"/>
                    <a:pt x="3739" y="4712"/>
                  </a:cubicBezTo>
                  <a:lnTo>
                    <a:pt x="3739" y="9818"/>
                  </a:lnTo>
                  <a:cubicBezTo>
                    <a:pt x="3739" y="10335"/>
                    <a:pt x="3891" y="10609"/>
                    <a:pt x="4195" y="10609"/>
                  </a:cubicBezTo>
                  <a:cubicBezTo>
                    <a:pt x="4225" y="10609"/>
                    <a:pt x="4316" y="10609"/>
                    <a:pt x="4377" y="10578"/>
                  </a:cubicBezTo>
                  <a:lnTo>
                    <a:pt x="4377" y="10913"/>
                  </a:lnTo>
                  <a:cubicBezTo>
                    <a:pt x="3739" y="11551"/>
                    <a:pt x="3435" y="11885"/>
                    <a:pt x="2796" y="12584"/>
                  </a:cubicBezTo>
                  <a:lnTo>
                    <a:pt x="2675" y="12584"/>
                  </a:lnTo>
                  <a:cubicBezTo>
                    <a:pt x="2493" y="12584"/>
                    <a:pt x="2280" y="12554"/>
                    <a:pt x="2128" y="12432"/>
                  </a:cubicBezTo>
                  <a:cubicBezTo>
                    <a:pt x="1945" y="12311"/>
                    <a:pt x="1824" y="12159"/>
                    <a:pt x="1824" y="11976"/>
                  </a:cubicBezTo>
                  <a:lnTo>
                    <a:pt x="1824" y="6566"/>
                  </a:lnTo>
                  <a:cubicBezTo>
                    <a:pt x="1824" y="6232"/>
                    <a:pt x="1763" y="5958"/>
                    <a:pt x="1611" y="5776"/>
                  </a:cubicBezTo>
                  <a:cubicBezTo>
                    <a:pt x="1520" y="5654"/>
                    <a:pt x="1429" y="5624"/>
                    <a:pt x="1307" y="5624"/>
                  </a:cubicBezTo>
                  <a:cubicBezTo>
                    <a:pt x="1216" y="5624"/>
                    <a:pt x="1155" y="5654"/>
                    <a:pt x="1064" y="5715"/>
                  </a:cubicBezTo>
                  <a:lnTo>
                    <a:pt x="1064" y="5350"/>
                  </a:lnTo>
                  <a:cubicBezTo>
                    <a:pt x="1155" y="5320"/>
                    <a:pt x="1733" y="4681"/>
                    <a:pt x="2827" y="3496"/>
                  </a:cubicBezTo>
                  <a:cubicBezTo>
                    <a:pt x="2888" y="3496"/>
                    <a:pt x="2979" y="3466"/>
                    <a:pt x="3100" y="3466"/>
                  </a:cubicBezTo>
                  <a:lnTo>
                    <a:pt x="3131" y="3466"/>
                  </a:lnTo>
                  <a:cubicBezTo>
                    <a:pt x="3252" y="3466"/>
                    <a:pt x="3344" y="3496"/>
                    <a:pt x="3496" y="3587"/>
                  </a:cubicBezTo>
                  <a:cubicBezTo>
                    <a:pt x="3708" y="3648"/>
                    <a:pt x="3769" y="3800"/>
                    <a:pt x="3769" y="4043"/>
                  </a:cubicBezTo>
                  <a:cubicBezTo>
                    <a:pt x="3860" y="3952"/>
                    <a:pt x="4012" y="3770"/>
                    <a:pt x="4316" y="3466"/>
                  </a:cubicBezTo>
                  <a:cubicBezTo>
                    <a:pt x="5107" y="2675"/>
                    <a:pt x="5562" y="2250"/>
                    <a:pt x="5745" y="2128"/>
                  </a:cubicBezTo>
                  <a:cubicBezTo>
                    <a:pt x="5836" y="2098"/>
                    <a:pt x="5897" y="2098"/>
                    <a:pt x="6018" y="2098"/>
                  </a:cubicBezTo>
                  <a:cubicBezTo>
                    <a:pt x="6140" y="2098"/>
                    <a:pt x="6231" y="2128"/>
                    <a:pt x="6383" y="2159"/>
                  </a:cubicBezTo>
                  <a:cubicBezTo>
                    <a:pt x="6626" y="2280"/>
                    <a:pt x="6809" y="2432"/>
                    <a:pt x="6930" y="2675"/>
                  </a:cubicBezTo>
                  <a:cubicBezTo>
                    <a:pt x="6961" y="2675"/>
                    <a:pt x="7143" y="2432"/>
                    <a:pt x="7569" y="2098"/>
                  </a:cubicBezTo>
                  <a:cubicBezTo>
                    <a:pt x="8420" y="1399"/>
                    <a:pt x="8906" y="1064"/>
                    <a:pt x="9058" y="1034"/>
                  </a:cubicBezTo>
                  <a:close/>
                  <a:moveTo>
                    <a:pt x="9180" y="1"/>
                  </a:moveTo>
                  <a:cubicBezTo>
                    <a:pt x="9058" y="1"/>
                    <a:pt x="8906" y="1"/>
                    <a:pt x="8784" y="31"/>
                  </a:cubicBezTo>
                  <a:cubicBezTo>
                    <a:pt x="8602" y="92"/>
                    <a:pt x="8207" y="152"/>
                    <a:pt x="6900" y="1247"/>
                  </a:cubicBezTo>
                  <a:cubicBezTo>
                    <a:pt x="6839" y="1247"/>
                    <a:pt x="6809" y="1216"/>
                    <a:pt x="6778" y="1216"/>
                  </a:cubicBezTo>
                  <a:cubicBezTo>
                    <a:pt x="6505" y="1095"/>
                    <a:pt x="6231" y="1034"/>
                    <a:pt x="5988" y="1034"/>
                  </a:cubicBezTo>
                  <a:cubicBezTo>
                    <a:pt x="5745" y="1034"/>
                    <a:pt x="5532" y="1064"/>
                    <a:pt x="5319" y="1156"/>
                  </a:cubicBezTo>
                  <a:cubicBezTo>
                    <a:pt x="5167" y="1216"/>
                    <a:pt x="4833" y="1338"/>
                    <a:pt x="3739" y="2463"/>
                  </a:cubicBezTo>
                  <a:cubicBezTo>
                    <a:pt x="3496" y="2402"/>
                    <a:pt x="3313" y="2371"/>
                    <a:pt x="3131" y="2371"/>
                  </a:cubicBezTo>
                  <a:lnTo>
                    <a:pt x="2948" y="2371"/>
                  </a:lnTo>
                  <a:cubicBezTo>
                    <a:pt x="2827" y="2371"/>
                    <a:pt x="2705" y="2402"/>
                    <a:pt x="2584" y="2432"/>
                  </a:cubicBezTo>
                  <a:cubicBezTo>
                    <a:pt x="2371" y="2463"/>
                    <a:pt x="2189" y="2584"/>
                    <a:pt x="2037" y="2736"/>
                  </a:cubicBezTo>
                  <a:cubicBezTo>
                    <a:pt x="1429" y="3435"/>
                    <a:pt x="578" y="4317"/>
                    <a:pt x="395" y="4499"/>
                  </a:cubicBezTo>
                  <a:cubicBezTo>
                    <a:pt x="152" y="4681"/>
                    <a:pt x="0" y="4985"/>
                    <a:pt x="0" y="5289"/>
                  </a:cubicBezTo>
                  <a:lnTo>
                    <a:pt x="0" y="5624"/>
                  </a:lnTo>
                  <a:cubicBezTo>
                    <a:pt x="0" y="6019"/>
                    <a:pt x="213" y="6353"/>
                    <a:pt x="517" y="6536"/>
                  </a:cubicBezTo>
                  <a:cubicBezTo>
                    <a:pt x="578" y="6566"/>
                    <a:pt x="699" y="6596"/>
                    <a:pt x="760" y="6657"/>
                  </a:cubicBezTo>
                  <a:lnTo>
                    <a:pt x="760" y="9241"/>
                  </a:lnTo>
                  <a:lnTo>
                    <a:pt x="760" y="11946"/>
                  </a:lnTo>
                  <a:cubicBezTo>
                    <a:pt x="760" y="12493"/>
                    <a:pt x="1064" y="13010"/>
                    <a:pt x="1611" y="13314"/>
                  </a:cubicBezTo>
                  <a:cubicBezTo>
                    <a:pt x="1945" y="13496"/>
                    <a:pt x="2280" y="13618"/>
                    <a:pt x="2675" y="13618"/>
                  </a:cubicBezTo>
                  <a:lnTo>
                    <a:pt x="2857" y="13618"/>
                  </a:lnTo>
                  <a:cubicBezTo>
                    <a:pt x="3131" y="13557"/>
                    <a:pt x="3344" y="13466"/>
                    <a:pt x="3556" y="13253"/>
                  </a:cubicBezTo>
                  <a:cubicBezTo>
                    <a:pt x="4103" y="12645"/>
                    <a:pt x="4468" y="12311"/>
                    <a:pt x="4985" y="11733"/>
                  </a:cubicBezTo>
                  <a:cubicBezTo>
                    <a:pt x="5319" y="11946"/>
                    <a:pt x="5714" y="12037"/>
                    <a:pt x="6140" y="12037"/>
                  </a:cubicBezTo>
                  <a:cubicBezTo>
                    <a:pt x="6383" y="12037"/>
                    <a:pt x="6657" y="11946"/>
                    <a:pt x="6839" y="11733"/>
                  </a:cubicBezTo>
                  <a:cubicBezTo>
                    <a:pt x="7386" y="11216"/>
                    <a:pt x="7721" y="10913"/>
                    <a:pt x="8177" y="10487"/>
                  </a:cubicBezTo>
                  <a:cubicBezTo>
                    <a:pt x="8480" y="10761"/>
                    <a:pt x="8815" y="10913"/>
                    <a:pt x="9210" y="10973"/>
                  </a:cubicBezTo>
                  <a:cubicBezTo>
                    <a:pt x="9271" y="10973"/>
                    <a:pt x="9362" y="11034"/>
                    <a:pt x="9423" y="11034"/>
                  </a:cubicBezTo>
                  <a:cubicBezTo>
                    <a:pt x="9666" y="11034"/>
                    <a:pt x="9879" y="10943"/>
                    <a:pt x="10091" y="10791"/>
                  </a:cubicBezTo>
                  <a:cubicBezTo>
                    <a:pt x="10760" y="10305"/>
                    <a:pt x="11064" y="10061"/>
                    <a:pt x="11702" y="9697"/>
                  </a:cubicBezTo>
                  <a:cubicBezTo>
                    <a:pt x="12006" y="9514"/>
                    <a:pt x="12250" y="9150"/>
                    <a:pt x="12250" y="8785"/>
                  </a:cubicBezTo>
                  <a:lnTo>
                    <a:pt x="12250" y="8450"/>
                  </a:lnTo>
                  <a:cubicBezTo>
                    <a:pt x="12250" y="7934"/>
                    <a:pt x="11915" y="7539"/>
                    <a:pt x="11459" y="7417"/>
                  </a:cubicBezTo>
                  <a:lnTo>
                    <a:pt x="11459" y="2615"/>
                  </a:lnTo>
                  <a:cubicBezTo>
                    <a:pt x="11459" y="2007"/>
                    <a:pt x="11216" y="1399"/>
                    <a:pt x="10791" y="852"/>
                  </a:cubicBezTo>
                  <a:cubicBezTo>
                    <a:pt x="10274" y="152"/>
                    <a:pt x="9636" y="1"/>
                    <a:pt x="9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19311425" y="3828625"/>
              <a:ext cx="202150" cy="294850"/>
            </a:xfrm>
            <a:custGeom>
              <a:avLst/>
              <a:gdLst/>
              <a:ahLst/>
              <a:cxnLst/>
              <a:rect l="l" t="t" r="r" b="b"/>
              <a:pathLst>
                <a:path w="8086" h="11794" extrusionOk="0">
                  <a:moveTo>
                    <a:pt x="4256" y="4711"/>
                  </a:moveTo>
                  <a:cubicBezTo>
                    <a:pt x="4073" y="4711"/>
                    <a:pt x="3921" y="4711"/>
                    <a:pt x="3830" y="4742"/>
                  </a:cubicBezTo>
                  <a:cubicBezTo>
                    <a:pt x="3739" y="4772"/>
                    <a:pt x="3587" y="4833"/>
                    <a:pt x="3435" y="4924"/>
                  </a:cubicBezTo>
                  <a:cubicBezTo>
                    <a:pt x="3161" y="5137"/>
                    <a:pt x="3009" y="5532"/>
                    <a:pt x="3009" y="6140"/>
                  </a:cubicBezTo>
                  <a:lnTo>
                    <a:pt x="3009" y="7173"/>
                  </a:lnTo>
                  <a:cubicBezTo>
                    <a:pt x="3009" y="7447"/>
                    <a:pt x="3070" y="7690"/>
                    <a:pt x="3222" y="7903"/>
                  </a:cubicBezTo>
                  <a:cubicBezTo>
                    <a:pt x="3374" y="8116"/>
                    <a:pt x="3587" y="8237"/>
                    <a:pt x="3769" y="8328"/>
                  </a:cubicBezTo>
                  <a:cubicBezTo>
                    <a:pt x="3891" y="8359"/>
                    <a:pt x="3982" y="8359"/>
                    <a:pt x="4073" y="8359"/>
                  </a:cubicBezTo>
                  <a:cubicBezTo>
                    <a:pt x="4195" y="8359"/>
                    <a:pt x="4286" y="8328"/>
                    <a:pt x="4408" y="8328"/>
                  </a:cubicBezTo>
                  <a:lnTo>
                    <a:pt x="4408" y="4711"/>
                  </a:lnTo>
                  <a:close/>
                  <a:moveTo>
                    <a:pt x="3891" y="1064"/>
                  </a:moveTo>
                  <a:cubicBezTo>
                    <a:pt x="4408" y="1064"/>
                    <a:pt x="4742" y="1125"/>
                    <a:pt x="4863" y="1185"/>
                  </a:cubicBezTo>
                  <a:cubicBezTo>
                    <a:pt x="5198" y="1337"/>
                    <a:pt x="5563" y="1733"/>
                    <a:pt x="5867" y="2401"/>
                  </a:cubicBezTo>
                  <a:cubicBezTo>
                    <a:pt x="6140" y="3040"/>
                    <a:pt x="6353" y="3617"/>
                    <a:pt x="6353" y="4103"/>
                  </a:cubicBezTo>
                  <a:lnTo>
                    <a:pt x="6353" y="8632"/>
                  </a:lnTo>
                  <a:cubicBezTo>
                    <a:pt x="6353" y="8997"/>
                    <a:pt x="6414" y="9331"/>
                    <a:pt x="6535" y="9575"/>
                  </a:cubicBezTo>
                  <a:cubicBezTo>
                    <a:pt x="6657" y="9787"/>
                    <a:pt x="6870" y="10061"/>
                    <a:pt x="7113" y="10335"/>
                  </a:cubicBezTo>
                  <a:lnTo>
                    <a:pt x="7113" y="10669"/>
                  </a:lnTo>
                  <a:cubicBezTo>
                    <a:pt x="6535" y="10547"/>
                    <a:pt x="6201" y="10517"/>
                    <a:pt x="5745" y="10517"/>
                  </a:cubicBezTo>
                  <a:lnTo>
                    <a:pt x="5350" y="10517"/>
                  </a:lnTo>
                  <a:cubicBezTo>
                    <a:pt x="5137" y="10304"/>
                    <a:pt x="4894" y="10031"/>
                    <a:pt x="4712" y="9727"/>
                  </a:cubicBezTo>
                  <a:cubicBezTo>
                    <a:pt x="4529" y="9423"/>
                    <a:pt x="4408" y="9180"/>
                    <a:pt x="4408" y="8997"/>
                  </a:cubicBezTo>
                  <a:cubicBezTo>
                    <a:pt x="3617" y="9119"/>
                    <a:pt x="3222" y="9240"/>
                    <a:pt x="2432" y="9544"/>
                  </a:cubicBezTo>
                  <a:cubicBezTo>
                    <a:pt x="2401" y="9483"/>
                    <a:pt x="2341" y="9453"/>
                    <a:pt x="2280" y="9423"/>
                  </a:cubicBezTo>
                  <a:cubicBezTo>
                    <a:pt x="2189" y="9362"/>
                    <a:pt x="2097" y="9271"/>
                    <a:pt x="1945" y="9149"/>
                  </a:cubicBezTo>
                  <a:cubicBezTo>
                    <a:pt x="1794" y="8997"/>
                    <a:pt x="1642" y="8876"/>
                    <a:pt x="1520" y="8724"/>
                  </a:cubicBezTo>
                  <a:cubicBezTo>
                    <a:pt x="1216" y="8359"/>
                    <a:pt x="1034" y="7964"/>
                    <a:pt x="1034" y="7508"/>
                  </a:cubicBezTo>
                  <a:lnTo>
                    <a:pt x="1034" y="4894"/>
                  </a:lnTo>
                  <a:cubicBezTo>
                    <a:pt x="1034" y="4742"/>
                    <a:pt x="1307" y="4529"/>
                    <a:pt x="1854" y="4286"/>
                  </a:cubicBezTo>
                  <a:cubicBezTo>
                    <a:pt x="2432" y="4043"/>
                    <a:pt x="2979" y="3951"/>
                    <a:pt x="3526" y="3951"/>
                  </a:cubicBezTo>
                  <a:lnTo>
                    <a:pt x="3830" y="3951"/>
                  </a:lnTo>
                  <a:cubicBezTo>
                    <a:pt x="3982" y="3951"/>
                    <a:pt x="4134" y="3951"/>
                    <a:pt x="4377" y="3982"/>
                  </a:cubicBezTo>
                  <a:cubicBezTo>
                    <a:pt x="4377" y="3374"/>
                    <a:pt x="4225" y="2888"/>
                    <a:pt x="3891" y="2553"/>
                  </a:cubicBezTo>
                  <a:cubicBezTo>
                    <a:pt x="3587" y="2189"/>
                    <a:pt x="2918" y="1885"/>
                    <a:pt x="2006" y="1793"/>
                  </a:cubicBezTo>
                  <a:lnTo>
                    <a:pt x="2006" y="1277"/>
                  </a:lnTo>
                  <a:cubicBezTo>
                    <a:pt x="2857" y="1125"/>
                    <a:pt x="3435" y="1064"/>
                    <a:pt x="3891" y="1064"/>
                  </a:cubicBezTo>
                  <a:close/>
                  <a:moveTo>
                    <a:pt x="3891" y="0"/>
                  </a:moveTo>
                  <a:cubicBezTo>
                    <a:pt x="3283" y="0"/>
                    <a:pt x="2584" y="61"/>
                    <a:pt x="1824" y="274"/>
                  </a:cubicBezTo>
                  <a:cubicBezTo>
                    <a:pt x="1368" y="365"/>
                    <a:pt x="1034" y="790"/>
                    <a:pt x="1034" y="1277"/>
                  </a:cubicBezTo>
                  <a:lnTo>
                    <a:pt x="1034" y="1793"/>
                  </a:lnTo>
                  <a:cubicBezTo>
                    <a:pt x="1034" y="2310"/>
                    <a:pt x="1459" y="2766"/>
                    <a:pt x="1976" y="2857"/>
                  </a:cubicBezTo>
                  <a:cubicBezTo>
                    <a:pt x="2280" y="2888"/>
                    <a:pt x="2523" y="2948"/>
                    <a:pt x="2705" y="3009"/>
                  </a:cubicBezTo>
                  <a:cubicBezTo>
                    <a:pt x="2310" y="3070"/>
                    <a:pt x="1915" y="3192"/>
                    <a:pt x="1520" y="3344"/>
                  </a:cubicBezTo>
                  <a:cubicBezTo>
                    <a:pt x="547" y="3708"/>
                    <a:pt x="0" y="4255"/>
                    <a:pt x="0" y="4924"/>
                  </a:cubicBezTo>
                  <a:lnTo>
                    <a:pt x="0" y="7538"/>
                  </a:lnTo>
                  <a:cubicBezTo>
                    <a:pt x="0" y="8237"/>
                    <a:pt x="243" y="8876"/>
                    <a:pt x="730" y="9453"/>
                  </a:cubicBezTo>
                  <a:cubicBezTo>
                    <a:pt x="882" y="9635"/>
                    <a:pt x="1034" y="9787"/>
                    <a:pt x="1216" y="9970"/>
                  </a:cubicBezTo>
                  <a:cubicBezTo>
                    <a:pt x="1398" y="10183"/>
                    <a:pt x="1520" y="10243"/>
                    <a:pt x="1642" y="10335"/>
                  </a:cubicBezTo>
                  <a:cubicBezTo>
                    <a:pt x="1672" y="10365"/>
                    <a:pt x="1702" y="10365"/>
                    <a:pt x="1702" y="10395"/>
                  </a:cubicBezTo>
                  <a:cubicBezTo>
                    <a:pt x="1915" y="10547"/>
                    <a:pt x="2128" y="10639"/>
                    <a:pt x="2401" y="10639"/>
                  </a:cubicBezTo>
                  <a:cubicBezTo>
                    <a:pt x="2523" y="10639"/>
                    <a:pt x="2675" y="10578"/>
                    <a:pt x="2766" y="10547"/>
                  </a:cubicBezTo>
                  <a:cubicBezTo>
                    <a:pt x="3192" y="10395"/>
                    <a:pt x="3465" y="10274"/>
                    <a:pt x="3739" y="10243"/>
                  </a:cubicBezTo>
                  <a:cubicBezTo>
                    <a:pt x="3769" y="10274"/>
                    <a:pt x="3769" y="10335"/>
                    <a:pt x="3800" y="10365"/>
                  </a:cubicBezTo>
                  <a:cubicBezTo>
                    <a:pt x="4043" y="10730"/>
                    <a:pt x="4347" y="11034"/>
                    <a:pt x="4590" y="11338"/>
                  </a:cubicBezTo>
                  <a:cubicBezTo>
                    <a:pt x="4803" y="11550"/>
                    <a:pt x="5046" y="11611"/>
                    <a:pt x="5319" y="11611"/>
                  </a:cubicBezTo>
                  <a:lnTo>
                    <a:pt x="5715" y="11611"/>
                  </a:lnTo>
                  <a:cubicBezTo>
                    <a:pt x="6079" y="11611"/>
                    <a:pt x="6353" y="11642"/>
                    <a:pt x="6839" y="11763"/>
                  </a:cubicBezTo>
                  <a:cubicBezTo>
                    <a:pt x="6930" y="11763"/>
                    <a:pt x="6991" y="11794"/>
                    <a:pt x="7082" y="11794"/>
                  </a:cubicBezTo>
                  <a:cubicBezTo>
                    <a:pt x="7295" y="11794"/>
                    <a:pt x="7538" y="11733"/>
                    <a:pt x="7721" y="11581"/>
                  </a:cubicBezTo>
                  <a:cubicBezTo>
                    <a:pt x="7994" y="11398"/>
                    <a:pt x="8085" y="11094"/>
                    <a:pt x="8085" y="10730"/>
                  </a:cubicBezTo>
                  <a:lnTo>
                    <a:pt x="8085" y="10395"/>
                  </a:lnTo>
                  <a:cubicBezTo>
                    <a:pt x="8085" y="10122"/>
                    <a:pt x="7994" y="9879"/>
                    <a:pt x="7781" y="9666"/>
                  </a:cubicBezTo>
                  <a:cubicBezTo>
                    <a:pt x="7599" y="9483"/>
                    <a:pt x="7447" y="9301"/>
                    <a:pt x="7386" y="9149"/>
                  </a:cubicBezTo>
                  <a:cubicBezTo>
                    <a:pt x="7386" y="9119"/>
                    <a:pt x="7295" y="8997"/>
                    <a:pt x="7295" y="8693"/>
                  </a:cubicBezTo>
                  <a:lnTo>
                    <a:pt x="7295" y="4164"/>
                  </a:lnTo>
                  <a:cubicBezTo>
                    <a:pt x="7295" y="3526"/>
                    <a:pt x="7113" y="2766"/>
                    <a:pt x="6718" y="2006"/>
                  </a:cubicBezTo>
                  <a:cubicBezTo>
                    <a:pt x="6322" y="1125"/>
                    <a:pt x="5806" y="578"/>
                    <a:pt x="5198" y="304"/>
                  </a:cubicBezTo>
                  <a:cubicBezTo>
                    <a:pt x="4985" y="61"/>
                    <a:pt x="4499" y="0"/>
                    <a:pt x="3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18668550" y="4267825"/>
              <a:ext cx="199125" cy="345025"/>
            </a:xfrm>
            <a:custGeom>
              <a:avLst/>
              <a:gdLst/>
              <a:ahLst/>
              <a:cxnLst/>
              <a:rect l="l" t="t" r="r" b="b"/>
              <a:pathLst>
                <a:path w="7965" h="13801" extrusionOk="0">
                  <a:moveTo>
                    <a:pt x="3344" y="2250"/>
                  </a:moveTo>
                  <a:cubicBezTo>
                    <a:pt x="3192" y="2250"/>
                    <a:pt x="3070" y="2280"/>
                    <a:pt x="2949" y="2341"/>
                  </a:cubicBezTo>
                  <a:lnTo>
                    <a:pt x="2949" y="5989"/>
                  </a:lnTo>
                  <a:cubicBezTo>
                    <a:pt x="2949" y="6749"/>
                    <a:pt x="3070" y="7265"/>
                    <a:pt x="3314" y="7569"/>
                  </a:cubicBezTo>
                  <a:cubicBezTo>
                    <a:pt x="3526" y="7934"/>
                    <a:pt x="3861" y="8147"/>
                    <a:pt x="4377" y="8238"/>
                  </a:cubicBezTo>
                  <a:lnTo>
                    <a:pt x="4377" y="3861"/>
                  </a:lnTo>
                  <a:cubicBezTo>
                    <a:pt x="4377" y="2919"/>
                    <a:pt x="4134" y="2402"/>
                    <a:pt x="3648" y="2280"/>
                  </a:cubicBezTo>
                  <a:cubicBezTo>
                    <a:pt x="3526" y="2250"/>
                    <a:pt x="3405" y="2250"/>
                    <a:pt x="3344" y="2250"/>
                  </a:cubicBezTo>
                  <a:close/>
                  <a:moveTo>
                    <a:pt x="4925" y="1095"/>
                  </a:moveTo>
                  <a:cubicBezTo>
                    <a:pt x="5198" y="1125"/>
                    <a:pt x="5502" y="1399"/>
                    <a:pt x="5806" y="1885"/>
                  </a:cubicBezTo>
                  <a:cubicBezTo>
                    <a:pt x="6110" y="2372"/>
                    <a:pt x="6292" y="2919"/>
                    <a:pt x="6292" y="3466"/>
                  </a:cubicBezTo>
                  <a:lnTo>
                    <a:pt x="6292" y="10426"/>
                  </a:lnTo>
                  <a:cubicBezTo>
                    <a:pt x="6292" y="10730"/>
                    <a:pt x="6323" y="10913"/>
                    <a:pt x="6444" y="11034"/>
                  </a:cubicBezTo>
                  <a:cubicBezTo>
                    <a:pt x="6535" y="11156"/>
                    <a:pt x="6687" y="11186"/>
                    <a:pt x="6870" y="11186"/>
                  </a:cubicBezTo>
                  <a:lnTo>
                    <a:pt x="6961" y="11186"/>
                  </a:lnTo>
                  <a:lnTo>
                    <a:pt x="6961" y="11642"/>
                  </a:lnTo>
                  <a:cubicBezTo>
                    <a:pt x="4864" y="12736"/>
                    <a:pt x="3739" y="12797"/>
                    <a:pt x="3709" y="12797"/>
                  </a:cubicBezTo>
                  <a:cubicBezTo>
                    <a:pt x="3617" y="12554"/>
                    <a:pt x="3557" y="12432"/>
                    <a:pt x="3466" y="12220"/>
                  </a:cubicBezTo>
                  <a:lnTo>
                    <a:pt x="3557" y="12220"/>
                  </a:lnTo>
                  <a:cubicBezTo>
                    <a:pt x="3648" y="12220"/>
                    <a:pt x="3678" y="12220"/>
                    <a:pt x="3739" y="12189"/>
                  </a:cubicBezTo>
                  <a:cubicBezTo>
                    <a:pt x="3861" y="12129"/>
                    <a:pt x="3982" y="12068"/>
                    <a:pt x="4043" y="11977"/>
                  </a:cubicBezTo>
                  <a:cubicBezTo>
                    <a:pt x="4286" y="11794"/>
                    <a:pt x="4408" y="11429"/>
                    <a:pt x="4408" y="10882"/>
                  </a:cubicBezTo>
                  <a:lnTo>
                    <a:pt x="4408" y="8907"/>
                  </a:lnTo>
                  <a:cubicBezTo>
                    <a:pt x="3678" y="9150"/>
                    <a:pt x="3162" y="9180"/>
                    <a:pt x="2797" y="9180"/>
                  </a:cubicBezTo>
                  <a:cubicBezTo>
                    <a:pt x="2584" y="9180"/>
                    <a:pt x="2432" y="9150"/>
                    <a:pt x="2341" y="9089"/>
                  </a:cubicBezTo>
                  <a:cubicBezTo>
                    <a:pt x="2007" y="8937"/>
                    <a:pt x="1733" y="8603"/>
                    <a:pt x="1459" y="8025"/>
                  </a:cubicBezTo>
                  <a:cubicBezTo>
                    <a:pt x="1216" y="7478"/>
                    <a:pt x="1095" y="6900"/>
                    <a:pt x="1095" y="6414"/>
                  </a:cubicBezTo>
                  <a:lnTo>
                    <a:pt x="1095" y="1156"/>
                  </a:lnTo>
                  <a:cubicBezTo>
                    <a:pt x="1095" y="1125"/>
                    <a:pt x="1125" y="1125"/>
                    <a:pt x="1216" y="1125"/>
                  </a:cubicBezTo>
                  <a:cubicBezTo>
                    <a:pt x="1429" y="1125"/>
                    <a:pt x="1976" y="1186"/>
                    <a:pt x="2827" y="1186"/>
                  </a:cubicBezTo>
                  <a:cubicBezTo>
                    <a:pt x="3830" y="1186"/>
                    <a:pt x="4560" y="1095"/>
                    <a:pt x="4864" y="1095"/>
                  </a:cubicBezTo>
                  <a:close/>
                  <a:moveTo>
                    <a:pt x="5046" y="1"/>
                  </a:moveTo>
                  <a:lnTo>
                    <a:pt x="4864" y="31"/>
                  </a:lnTo>
                  <a:cubicBezTo>
                    <a:pt x="4712" y="31"/>
                    <a:pt x="4499" y="61"/>
                    <a:pt x="4286" y="61"/>
                  </a:cubicBezTo>
                  <a:cubicBezTo>
                    <a:pt x="3952" y="92"/>
                    <a:pt x="3466" y="183"/>
                    <a:pt x="2797" y="183"/>
                  </a:cubicBezTo>
                  <a:cubicBezTo>
                    <a:pt x="2280" y="183"/>
                    <a:pt x="1855" y="122"/>
                    <a:pt x="1581" y="92"/>
                  </a:cubicBezTo>
                  <a:cubicBezTo>
                    <a:pt x="1399" y="92"/>
                    <a:pt x="1277" y="61"/>
                    <a:pt x="1186" y="61"/>
                  </a:cubicBezTo>
                  <a:cubicBezTo>
                    <a:pt x="426" y="61"/>
                    <a:pt x="0" y="639"/>
                    <a:pt x="0" y="1156"/>
                  </a:cubicBezTo>
                  <a:lnTo>
                    <a:pt x="0" y="6414"/>
                  </a:lnTo>
                  <a:cubicBezTo>
                    <a:pt x="0" y="7083"/>
                    <a:pt x="152" y="7782"/>
                    <a:pt x="487" y="8481"/>
                  </a:cubicBezTo>
                  <a:cubicBezTo>
                    <a:pt x="882" y="9332"/>
                    <a:pt x="1338" y="9818"/>
                    <a:pt x="1885" y="10092"/>
                  </a:cubicBezTo>
                  <a:cubicBezTo>
                    <a:pt x="2128" y="10214"/>
                    <a:pt x="2432" y="10244"/>
                    <a:pt x="2766" y="10244"/>
                  </a:cubicBezTo>
                  <a:cubicBezTo>
                    <a:pt x="2949" y="10244"/>
                    <a:pt x="3101" y="10244"/>
                    <a:pt x="3344" y="10214"/>
                  </a:cubicBezTo>
                  <a:lnTo>
                    <a:pt x="3344" y="10882"/>
                  </a:lnTo>
                  <a:lnTo>
                    <a:pt x="3344" y="11156"/>
                  </a:lnTo>
                  <a:cubicBezTo>
                    <a:pt x="3070" y="11186"/>
                    <a:pt x="2858" y="11308"/>
                    <a:pt x="2645" y="11490"/>
                  </a:cubicBezTo>
                  <a:cubicBezTo>
                    <a:pt x="2402" y="11794"/>
                    <a:pt x="2310" y="12250"/>
                    <a:pt x="2462" y="12584"/>
                  </a:cubicBezTo>
                  <a:cubicBezTo>
                    <a:pt x="2584" y="12828"/>
                    <a:pt x="2614" y="12919"/>
                    <a:pt x="2736" y="13162"/>
                  </a:cubicBezTo>
                  <a:cubicBezTo>
                    <a:pt x="2858" y="13466"/>
                    <a:pt x="3101" y="13648"/>
                    <a:pt x="3405" y="13770"/>
                  </a:cubicBezTo>
                  <a:cubicBezTo>
                    <a:pt x="3496" y="13800"/>
                    <a:pt x="3617" y="13800"/>
                    <a:pt x="3678" y="13800"/>
                  </a:cubicBezTo>
                  <a:cubicBezTo>
                    <a:pt x="3800" y="13800"/>
                    <a:pt x="5046" y="13770"/>
                    <a:pt x="7417" y="12554"/>
                  </a:cubicBezTo>
                  <a:cubicBezTo>
                    <a:pt x="7751" y="12372"/>
                    <a:pt x="7964" y="12037"/>
                    <a:pt x="7964" y="11612"/>
                  </a:cubicBezTo>
                  <a:lnTo>
                    <a:pt x="7964" y="11156"/>
                  </a:lnTo>
                  <a:cubicBezTo>
                    <a:pt x="7964" y="10852"/>
                    <a:pt x="7873" y="10578"/>
                    <a:pt x="7630" y="10396"/>
                  </a:cubicBezTo>
                  <a:cubicBezTo>
                    <a:pt x="7539" y="10305"/>
                    <a:pt x="7447" y="10244"/>
                    <a:pt x="7326" y="10214"/>
                  </a:cubicBezTo>
                  <a:lnTo>
                    <a:pt x="7326" y="3435"/>
                  </a:lnTo>
                  <a:cubicBezTo>
                    <a:pt x="7326" y="2645"/>
                    <a:pt x="7113" y="1916"/>
                    <a:pt x="6687" y="1277"/>
                  </a:cubicBezTo>
                  <a:cubicBezTo>
                    <a:pt x="6383" y="761"/>
                    <a:pt x="5836" y="92"/>
                    <a:pt x="5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8818250" y="4232125"/>
              <a:ext cx="222675" cy="306250"/>
            </a:xfrm>
            <a:custGeom>
              <a:avLst/>
              <a:gdLst/>
              <a:ahLst/>
              <a:cxnLst/>
              <a:rect l="l" t="t" r="r" b="b"/>
              <a:pathLst>
                <a:path w="8907" h="12250" extrusionOk="0">
                  <a:moveTo>
                    <a:pt x="6201" y="1064"/>
                  </a:moveTo>
                  <a:cubicBezTo>
                    <a:pt x="6444" y="1064"/>
                    <a:pt x="6627" y="1155"/>
                    <a:pt x="6839" y="1246"/>
                  </a:cubicBezTo>
                  <a:cubicBezTo>
                    <a:pt x="7052" y="1368"/>
                    <a:pt x="7143" y="1520"/>
                    <a:pt x="7143" y="1763"/>
                  </a:cubicBezTo>
                  <a:lnTo>
                    <a:pt x="7143" y="7143"/>
                  </a:lnTo>
                  <a:cubicBezTo>
                    <a:pt x="7143" y="7477"/>
                    <a:pt x="7235" y="7751"/>
                    <a:pt x="7387" y="7933"/>
                  </a:cubicBezTo>
                  <a:cubicBezTo>
                    <a:pt x="7447" y="8055"/>
                    <a:pt x="7569" y="8146"/>
                    <a:pt x="7721" y="8146"/>
                  </a:cubicBezTo>
                  <a:cubicBezTo>
                    <a:pt x="7812" y="8146"/>
                    <a:pt x="7873" y="8085"/>
                    <a:pt x="7964" y="8055"/>
                  </a:cubicBezTo>
                  <a:lnTo>
                    <a:pt x="7964" y="8389"/>
                  </a:lnTo>
                  <a:cubicBezTo>
                    <a:pt x="7873" y="8450"/>
                    <a:pt x="7295" y="9058"/>
                    <a:pt x="6201" y="10152"/>
                  </a:cubicBezTo>
                  <a:cubicBezTo>
                    <a:pt x="5988" y="10152"/>
                    <a:pt x="5745" y="10061"/>
                    <a:pt x="5563" y="9970"/>
                  </a:cubicBezTo>
                  <a:cubicBezTo>
                    <a:pt x="5380" y="9848"/>
                    <a:pt x="5259" y="9666"/>
                    <a:pt x="5259" y="9453"/>
                  </a:cubicBezTo>
                  <a:cubicBezTo>
                    <a:pt x="4469" y="10183"/>
                    <a:pt x="4073" y="10517"/>
                    <a:pt x="3283" y="11186"/>
                  </a:cubicBezTo>
                  <a:cubicBezTo>
                    <a:pt x="3253" y="11186"/>
                    <a:pt x="3192" y="11125"/>
                    <a:pt x="3131" y="11125"/>
                  </a:cubicBezTo>
                  <a:cubicBezTo>
                    <a:pt x="3040" y="11094"/>
                    <a:pt x="2949" y="11064"/>
                    <a:pt x="2797" y="10973"/>
                  </a:cubicBezTo>
                  <a:cubicBezTo>
                    <a:pt x="2614" y="10912"/>
                    <a:pt x="2493" y="10791"/>
                    <a:pt x="2371" y="10669"/>
                  </a:cubicBezTo>
                  <a:cubicBezTo>
                    <a:pt x="2067" y="10365"/>
                    <a:pt x="1885" y="10031"/>
                    <a:pt x="1885" y="9575"/>
                  </a:cubicBezTo>
                  <a:lnTo>
                    <a:pt x="1885" y="4742"/>
                  </a:lnTo>
                  <a:cubicBezTo>
                    <a:pt x="1885" y="4195"/>
                    <a:pt x="1611" y="3891"/>
                    <a:pt x="1064" y="3800"/>
                  </a:cubicBezTo>
                  <a:lnTo>
                    <a:pt x="1064" y="3465"/>
                  </a:lnTo>
                  <a:cubicBezTo>
                    <a:pt x="1763" y="3009"/>
                    <a:pt x="2098" y="2736"/>
                    <a:pt x="2827" y="2219"/>
                  </a:cubicBezTo>
                  <a:cubicBezTo>
                    <a:pt x="3040" y="2249"/>
                    <a:pt x="3283" y="2371"/>
                    <a:pt x="3465" y="2523"/>
                  </a:cubicBezTo>
                  <a:cubicBezTo>
                    <a:pt x="3648" y="2675"/>
                    <a:pt x="3769" y="2857"/>
                    <a:pt x="3769" y="3040"/>
                  </a:cubicBezTo>
                  <a:lnTo>
                    <a:pt x="3769" y="8541"/>
                  </a:lnTo>
                  <a:cubicBezTo>
                    <a:pt x="3769" y="8815"/>
                    <a:pt x="3861" y="9058"/>
                    <a:pt x="4013" y="9149"/>
                  </a:cubicBezTo>
                  <a:cubicBezTo>
                    <a:pt x="4104" y="9240"/>
                    <a:pt x="4225" y="9271"/>
                    <a:pt x="4347" y="9271"/>
                  </a:cubicBezTo>
                  <a:cubicBezTo>
                    <a:pt x="4408" y="9271"/>
                    <a:pt x="4499" y="9271"/>
                    <a:pt x="4560" y="9240"/>
                  </a:cubicBezTo>
                  <a:cubicBezTo>
                    <a:pt x="4772" y="9149"/>
                    <a:pt x="4985" y="8997"/>
                    <a:pt x="5228" y="8784"/>
                  </a:cubicBezTo>
                  <a:lnTo>
                    <a:pt x="5228" y="3830"/>
                  </a:lnTo>
                  <a:cubicBezTo>
                    <a:pt x="5228" y="3283"/>
                    <a:pt x="5016" y="2979"/>
                    <a:pt x="4681" y="2979"/>
                  </a:cubicBezTo>
                  <a:lnTo>
                    <a:pt x="4560" y="2979"/>
                  </a:lnTo>
                  <a:lnTo>
                    <a:pt x="4560" y="2614"/>
                  </a:lnTo>
                  <a:cubicBezTo>
                    <a:pt x="5228" y="2006"/>
                    <a:pt x="5532" y="1702"/>
                    <a:pt x="6201" y="1064"/>
                  </a:cubicBezTo>
                  <a:close/>
                  <a:moveTo>
                    <a:pt x="6201" y="0"/>
                  </a:moveTo>
                  <a:cubicBezTo>
                    <a:pt x="5897" y="0"/>
                    <a:pt x="5624" y="122"/>
                    <a:pt x="5441" y="304"/>
                  </a:cubicBezTo>
                  <a:cubicBezTo>
                    <a:pt x="4924" y="851"/>
                    <a:pt x="4560" y="1155"/>
                    <a:pt x="4073" y="1611"/>
                  </a:cubicBezTo>
                  <a:cubicBezTo>
                    <a:pt x="3769" y="1368"/>
                    <a:pt x="3405" y="1216"/>
                    <a:pt x="3010" y="1155"/>
                  </a:cubicBezTo>
                  <a:lnTo>
                    <a:pt x="2827" y="1155"/>
                  </a:lnTo>
                  <a:cubicBezTo>
                    <a:pt x="2584" y="1155"/>
                    <a:pt x="2371" y="1216"/>
                    <a:pt x="2189" y="1368"/>
                  </a:cubicBezTo>
                  <a:cubicBezTo>
                    <a:pt x="1490" y="1915"/>
                    <a:pt x="1155" y="2158"/>
                    <a:pt x="517" y="2584"/>
                  </a:cubicBezTo>
                  <a:cubicBezTo>
                    <a:pt x="213" y="2766"/>
                    <a:pt x="0" y="3131"/>
                    <a:pt x="0" y="3465"/>
                  </a:cubicBezTo>
                  <a:lnTo>
                    <a:pt x="0" y="3800"/>
                  </a:lnTo>
                  <a:cubicBezTo>
                    <a:pt x="0" y="4286"/>
                    <a:pt x="365" y="4711"/>
                    <a:pt x="821" y="4833"/>
                  </a:cubicBezTo>
                  <a:lnTo>
                    <a:pt x="821" y="9575"/>
                  </a:lnTo>
                  <a:cubicBezTo>
                    <a:pt x="821" y="10335"/>
                    <a:pt x="1064" y="10973"/>
                    <a:pt x="1611" y="11429"/>
                  </a:cubicBezTo>
                  <a:cubicBezTo>
                    <a:pt x="1794" y="11642"/>
                    <a:pt x="1976" y="11763"/>
                    <a:pt x="2219" y="11885"/>
                  </a:cubicBezTo>
                  <a:cubicBezTo>
                    <a:pt x="2493" y="12037"/>
                    <a:pt x="2614" y="12128"/>
                    <a:pt x="2736" y="12128"/>
                  </a:cubicBezTo>
                  <a:cubicBezTo>
                    <a:pt x="2797" y="12128"/>
                    <a:pt x="2827" y="12158"/>
                    <a:pt x="2827" y="12158"/>
                  </a:cubicBezTo>
                  <a:cubicBezTo>
                    <a:pt x="2949" y="12189"/>
                    <a:pt x="3101" y="12250"/>
                    <a:pt x="3192" y="12250"/>
                  </a:cubicBezTo>
                  <a:cubicBezTo>
                    <a:pt x="3435" y="12250"/>
                    <a:pt x="3648" y="12158"/>
                    <a:pt x="3861" y="12006"/>
                  </a:cubicBezTo>
                  <a:cubicBezTo>
                    <a:pt x="4377" y="11581"/>
                    <a:pt x="4712" y="11277"/>
                    <a:pt x="5107" y="10943"/>
                  </a:cubicBezTo>
                  <a:cubicBezTo>
                    <a:pt x="5411" y="11094"/>
                    <a:pt x="5745" y="11186"/>
                    <a:pt x="6140" y="11186"/>
                  </a:cubicBezTo>
                  <a:cubicBezTo>
                    <a:pt x="6383" y="11186"/>
                    <a:pt x="6687" y="11064"/>
                    <a:pt x="6900" y="10882"/>
                  </a:cubicBezTo>
                  <a:cubicBezTo>
                    <a:pt x="7356" y="10426"/>
                    <a:pt x="7721" y="10000"/>
                    <a:pt x="7994" y="9727"/>
                  </a:cubicBezTo>
                  <a:lnTo>
                    <a:pt x="8511" y="9210"/>
                  </a:lnTo>
                  <a:cubicBezTo>
                    <a:pt x="8785" y="8997"/>
                    <a:pt x="8906" y="8693"/>
                    <a:pt x="8906" y="8359"/>
                  </a:cubicBezTo>
                  <a:lnTo>
                    <a:pt x="8906" y="8025"/>
                  </a:lnTo>
                  <a:cubicBezTo>
                    <a:pt x="8906" y="7629"/>
                    <a:pt x="8724" y="7325"/>
                    <a:pt x="8420" y="7113"/>
                  </a:cubicBezTo>
                  <a:cubicBezTo>
                    <a:pt x="8329" y="7082"/>
                    <a:pt x="8207" y="6991"/>
                    <a:pt x="8116" y="6991"/>
                  </a:cubicBezTo>
                  <a:lnTo>
                    <a:pt x="8116" y="1702"/>
                  </a:lnTo>
                  <a:cubicBezTo>
                    <a:pt x="8116" y="1155"/>
                    <a:pt x="7842" y="638"/>
                    <a:pt x="7295" y="334"/>
                  </a:cubicBezTo>
                  <a:cubicBezTo>
                    <a:pt x="7052" y="122"/>
                    <a:pt x="6627" y="0"/>
                    <a:pt x="6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9010500" y="4153075"/>
              <a:ext cx="185425" cy="313100"/>
            </a:xfrm>
            <a:custGeom>
              <a:avLst/>
              <a:gdLst/>
              <a:ahLst/>
              <a:cxnLst/>
              <a:rect l="l" t="t" r="r" b="b"/>
              <a:pathLst>
                <a:path w="7417" h="12524" extrusionOk="0">
                  <a:moveTo>
                    <a:pt x="3952" y="3132"/>
                  </a:moveTo>
                  <a:cubicBezTo>
                    <a:pt x="3861" y="3132"/>
                    <a:pt x="3800" y="3162"/>
                    <a:pt x="3678" y="3192"/>
                  </a:cubicBezTo>
                  <a:cubicBezTo>
                    <a:pt x="3466" y="3314"/>
                    <a:pt x="3222" y="3496"/>
                    <a:pt x="2979" y="3800"/>
                  </a:cubicBezTo>
                  <a:cubicBezTo>
                    <a:pt x="2949" y="5259"/>
                    <a:pt x="2949" y="6019"/>
                    <a:pt x="2949" y="7448"/>
                  </a:cubicBezTo>
                  <a:cubicBezTo>
                    <a:pt x="3922" y="6688"/>
                    <a:pt x="4408" y="5898"/>
                    <a:pt x="4408" y="5016"/>
                  </a:cubicBezTo>
                  <a:lnTo>
                    <a:pt x="4408" y="3892"/>
                  </a:lnTo>
                  <a:cubicBezTo>
                    <a:pt x="4408" y="3588"/>
                    <a:pt x="4317" y="3344"/>
                    <a:pt x="4225" y="3253"/>
                  </a:cubicBezTo>
                  <a:cubicBezTo>
                    <a:pt x="4134" y="3162"/>
                    <a:pt x="4043" y="3132"/>
                    <a:pt x="3952" y="3132"/>
                  </a:cubicBezTo>
                  <a:close/>
                  <a:moveTo>
                    <a:pt x="5016" y="1065"/>
                  </a:moveTo>
                  <a:cubicBezTo>
                    <a:pt x="5077" y="1065"/>
                    <a:pt x="5198" y="1126"/>
                    <a:pt x="5350" y="1156"/>
                  </a:cubicBezTo>
                  <a:cubicBezTo>
                    <a:pt x="5593" y="1217"/>
                    <a:pt x="5776" y="1338"/>
                    <a:pt x="5988" y="1521"/>
                  </a:cubicBezTo>
                  <a:cubicBezTo>
                    <a:pt x="6232" y="1734"/>
                    <a:pt x="6292" y="1946"/>
                    <a:pt x="6292" y="2250"/>
                  </a:cubicBezTo>
                  <a:lnTo>
                    <a:pt x="6292" y="4925"/>
                  </a:lnTo>
                  <a:cubicBezTo>
                    <a:pt x="6292" y="5107"/>
                    <a:pt x="6049" y="5442"/>
                    <a:pt x="5472" y="6019"/>
                  </a:cubicBezTo>
                  <a:cubicBezTo>
                    <a:pt x="4894" y="6536"/>
                    <a:pt x="4377" y="7022"/>
                    <a:pt x="3830" y="7478"/>
                  </a:cubicBezTo>
                  <a:cubicBezTo>
                    <a:pt x="3314" y="7934"/>
                    <a:pt x="3040" y="8177"/>
                    <a:pt x="3010" y="8177"/>
                  </a:cubicBezTo>
                  <a:cubicBezTo>
                    <a:pt x="3010" y="8846"/>
                    <a:pt x="3222" y="9211"/>
                    <a:pt x="3709" y="9211"/>
                  </a:cubicBezTo>
                  <a:cubicBezTo>
                    <a:pt x="3830" y="9211"/>
                    <a:pt x="3952" y="9211"/>
                    <a:pt x="4073" y="9150"/>
                  </a:cubicBezTo>
                  <a:cubicBezTo>
                    <a:pt x="4408" y="9089"/>
                    <a:pt x="4833" y="8907"/>
                    <a:pt x="5320" y="8664"/>
                  </a:cubicBezTo>
                  <a:lnTo>
                    <a:pt x="5320" y="9120"/>
                  </a:lnTo>
                  <a:cubicBezTo>
                    <a:pt x="3557" y="10518"/>
                    <a:pt x="2645" y="11339"/>
                    <a:pt x="2554" y="11399"/>
                  </a:cubicBezTo>
                  <a:cubicBezTo>
                    <a:pt x="2432" y="11490"/>
                    <a:pt x="2311" y="11490"/>
                    <a:pt x="2189" y="11490"/>
                  </a:cubicBezTo>
                  <a:cubicBezTo>
                    <a:pt x="2007" y="11490"/>
                    <a:pt x="1794" y="11399"/>
                    <a:pt x="1581" y="11217"/>
                  </a:cubicBezTo>
                  <a:cubicBezTo>
                    <a:pt x="1247" y="10913"/>
                    <a:pt x="1095" y="10487"/>
                    <a:pt x="1095" y="9880"/>
                  </a:cubicBezTo>
                  <a:lnTo>
                    <a:pt x="1095" y="4530"/>
                  </a:lnTo>
                  <a:cubicBezTo>
                    <a:pt x="1095" y="4439"/>
                    <a:pt x="1703" y="3892"/>
                    <a:pt x="2918" y="2828"/>
                  </a:cubicBezTo>
                  <a:cubicBezTo>
                    <a:pt x="4134" y="1764"/>
                    <a:pt x="4833" y="1186"/>
                    <a:pt x="5016" y="1095"/>
                  </a:cubicBezTo>
                  <a:cubicBezTo>
                    <a:pt x="4925" y="1065"/>
                    <a:pt x="4985" y="1065"/>
                    <a:pt x="5016" y="1065"/>
                  </a:cubicBezTo>
                  <a:close/>
                  <a:moveTo>
                    <a:pt x="5016" y="1"/>
                  </a:moveTo>
                  <a:cubicBezTo>
                    <a:pt x="4833" y="1"/>
                    <a:pt x="4621" y="62"/>
                    <a:pt x="4469" y="123"/>
                  </a:cubicBezTo>
                  <a:cubicBezTo>
                    <a:pt x="4317" y="214"/>
                    <a:pt x="4073" y="305"/>
                    <a:pt x="2159" y="1977"/>
                  </a:cubicBezTo>
                  <a:cubicBezTo>
                    <a:pt x="1520" y="2554"/>
                    <a:pt x="1095" y="2949"/>
                    <a:pt x="791" y="3253"/>
                  </a:cubicBezTo>
                  <a:cubicBezTo>
                    <a:pt x="335" y="3709"/>
                    <a:pt x="0" y="3952"/>
                    <a:pt x="0" y="4500"/>
                  </a:cubicBezTo>
                  <a:lnTo>
                    <a:pt x="0" y="9849"/>
                  </a:lnTo>
                  <a:cubicBezTo>
                    <a:pt x="0" y="11004"/>
                    <a:pt x="456" y="11642"/>
                    <a:pt x="882" y="11977"/>
                  </a:cubicBezTo>
                  <a:cubicBezTo>
                    <a:pt x="1277" y="12311"/>
                    <a:pt x="1703" y="12524"/>
                    <a:pt x="2189" y="12524"/>
                  </a:cubicBezTo>
                  <a:cubicBezTo>
                    <a:pt x="2463" y="12524"/>
                    <a:pt x="2766" y="12433"/>
                    <a:pt x="3040" y="12311"/>
                  </a:cubicBezTo>
                  <a:cubicBezTo>
                    <a:pt x="3192" y="12250"/>
                    <a:pt x="3314" y="12159"/>
                    <a:pt x="4225" y="11369"/>
                  </a:cubicBezTo>
                  <a:cubicBezTo>
                    <a:pt x="4681" y="11004"/>
                    <a:pt x="5229" y="10487"/>
                    <a:pt x="5988" y="9940"/>
                  </a:cubicBezTo>
                  <a:cubicBezTo>
                    <a:pt x="6232" y="9728"/>
                    <a:pt x="6384" y="9424"/>
                    <a:pt x="6384" y="9089"/>
                  </a:cubicBezTo>
                  <a:lnTo>
                    <a:pt x="6384" y="8633"/>
                  </a:lnTo>
                  <a:cubicBezTo>
                    <a:pt x="6384" y="8269"/>
                    <a:pt x="6201" y="7965"/>
                    <a:pt x="5897" y="7752"/>
                  </a:cubicBezTo>
                  <a:cubicBezTo>
                    <a:pt x="5684" y="7661"/>
                    <a:pt x="5502" y="7600"/>
                    <a:pt x="5320" y="7600"/>
                  </a:cubicBezTo>
                  <a:cubicBezTo>
                    <a:pt x="5624" y="7357"/>
                    <a:pt x="5897" y="7083"/>
                    <a:pt x="6232" y="6779"/>
                  </a:cubicBezTo>
                  <a:cubicBezTo>
                    <a:pt x="6961" y="6050"/>
                    <a:pt x="7417" y="5533"/>
                    <a:pt x="7417" y="4925"/>
                  </a:cubicBezTo>
                  <a:lnTo>
                    <a:pt x="7417" y="2250"/>
                  </a:lnTo>
                  <a:cubicBezTo>
                    <a:pt x="7417" y="1673"/>
                    <a:pt x="7174" y="1156"/>
                    <a:pt x="6748" y="761"/>
                  </a:cubicBezTo>
                  <a:cubicBezTo>
                    <a:pt x="6414" y="457"/>
                    <a:pt x="6080" y="275"/>
                    <a:pt x="5684" y="153"/>
                  </a:cubicBezTo>
                  <a:cubicBezTo>
                    <a:pt x="5381" y="62"/>
                    <a:pt x="5168" y="1"/>
                    <a:pt x="5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9178425" y="4096100"/>
              <a:ext cx="183925" cy="292575"/>
            </a:xfrm>
            <a:custGeom>
              <a:avLst/>
              <a:gdLst/>
              <a:ahLst/>
              <a:cxnLst/>
              <a:rect l="l" t="t" r="r" b="b"/>
              <a:pathLst>
                <a:path w="7357" h="11703" extrusionOk="0">
                  <a:moveTo>
                    <a:pt x="3770" y="2706"/>
                  </a:moveTo>
                  <a:cubicBezTo>
                    <a:pt x="3527" y="2736"/>
                    <a:pt x="3314" y="2888"/>
                    <a:pt x="3071" y="3131"/>
                  </a:cubicBezTo>
                  <a:cubicBezTo>
                    <a:pt x="3010" y="4651"/>
                    <a:pt x="3010" y="5380"/>
                    <a:pt x="3010" y="6839"/>
                  </a:cubicBezTo>
                  <a:cubicBezTo>
                    <a:pt x="3952" y="6323"/>
                    <a:pt x="4439" y="5715"/>
                    <a:pt x="4439" y="4803"/>
                  </a:cubicBezTo>
                  <a:lnTo>
                    <a:pt x="4439" y="3648"/>
                  </a:lnTo>
                  <a:cubicBezTo>
                    <a:pt x="4439" y="3344"/>
                    <a:pt x="4378" y="3131"/>
                    <a:pt x="4256" y="2949"/>
                  </a:cubicBezTo>
                  <a:cubicBezTo>
                    <a:pt x="4135" y="2797"/>
                    <a:pt x="4044" y="2706"/>
                    <a:pt x="3892" y="2706"/>
                  </a:cubicBezTo>
                  <a:close/>
                  <a:moveTo>
                    <a:pt x="4986" y="1064"/>
                  </a:moveTo>
                  <a:cubicBezTo>
                    <a:pt x="5047" y="1064"/>
                    <a:pt x="5168" y="1155"/>
                    <a:pt x="5351" y="1277"/>
                  </a:cubicBezTo>
                  <a:cubicBezTo>
                    <a:pt x="5594" y="1429"/>
                    <a:pt x="5776" y="1642"/>
                    <a:pt x="6019" y="1915"/>
                  </a:cubicBezTo>
                  <a:cubicBezTo>
                    <a:pt x="6232" y="2219"/>
                    <a:pt x="6323" y="2493"/>
                    <a:pt x="6323" y="2736"/>
                  </a:cubicBezTo>
                  <a:lnTo>
                    <a:pt x="6323" y="5411"/>
                  </a:lnTo>
                  <a:cubicBezTo>
                    <a:pt x="6323" y="5593"/>
                    <a:pt x="6050" y="5836"/>
                    <a:pt x="5472" y="6110"/>
                  </a:cubicBezTo>
                  <a:cubicBezTo>
                    <a:pt x="4895" y="6444"/>
                    <a:pt x="4378" y="6779"/>
                    <a:pt x="3831" y="7022"/>
                  </a:cubicBezTo>
                  <a:cubicBezTo>
                    <a:pt x="3314" y="7295"/>
                    <a:pt x="3040" y="7478"/>
                    <a:pt x="3010" y="7478"/>
                  </a:cubicBezTo>
                  <a:cubicBezTo>
                    <a:pt x="3010" y="8298"/>
                    <a:pt x="3344" y="8693"/>
                    <a:pt x="4074" y="8754"/>
                  </a:cubicBezTo>
                  <a:lnTo>
                    <a:pt x="4287" y="8754"/>
                  </a:lnTo>
                  <a:cubicBezTo>
                    <a:pt x="4591" y="8754"/>
                    <a:pt x="4925" y="8693"/>
                    <a:pt x="5320" y="8663"/>
                  </a:cubicBezTo>
                  <a:lnTo>
                    <a:pt x="5320" y="9119"/>
                  </a:lnTo>
                  <a:cubicBezTo>
                    <a:pt x="3588" y="9879"/>
                    <a:pt x="2645" y="10517"/>
                    <a:pt x="2554" y="10578"/>
                  </a:cubicBezTo>
                  <a:cubicBezTo>
                    <a:pt x="2463" y="10608"/>
                    <a:pt x="2402" y="10608"/>
                    <a:pt x="2311" y="10608"/>
                  </a:cubicBezTo>
                  <a:cubicBezTo>
                    <a:pt x="2068" y="10608"/>
                    <a:pt x="1825" y="10487"/>
                    <a:pt x="1551" y="10244"/>
                  </a:cubicBezTo>
                  <a:cubicBezTo>
                    <a:pt x="1217" y="9879"/>
                    <a:pt x="1065" y="9423"/>
                    <a:pt x="1065" y="8815"/>
                  </a:cubicBezTo>
                  <a:lnTo>
                    <a:pt x="1065" y="3465"/>
                  </a:lnTo>
                  <a:cubicBezTo>
                    <a:pt x="1065" y="3405"/>
                    <a:pt x="1673" y="2857"/>
                    <a:pt x="2889" y="2067"/>
                  </a:cubicBezTo>
                  <a:cubicBezTo>
                    <a:pt x="4104" y="1368"/>
                    <a:pt x="4803" y="1064"/>
                    <a:pt x="4986" y="1064"/>
                  </a:cubicBezTo>
                  <a:close/>
                  <a:moveTo>
                    <a:pt x="4834" y="0"/>
                  </a:moveTo>
                  <a:cubicBezTo>
                    <a:pt x="4165" y="91"/>
                    <a:pt x="2949" y="851"/>
                    <a:pt x="2281" y="1277"/>
                  </a:cubicBezTo>
                  <a:cubicBezTo>
                    <a:pt x="1551" y="1733"/>
                    <a:pt x="1095" y="2067"/>
                    <a:pt x="822" y="2280"/>
                  </a:cubicBezTo>
                  <a:cubicBezTo>
                    <a:pt x="366" y="2645"/>
                    <a:pt x="1" y="2979"/>
                    <a:pt x="1" y="3557"/>
                  </a:cubicBezTo>
                  <a:lnTo>
                    <a:pt x="1" y="8906"/>
                  </a:lnTo>
                  <a:cubicBezTo>
                    <a:pt x="1" y="9788"/>
                    <a:pt x="274" y="10487"/>
                    <a:pt x="791" y="11034"/>
                  </a:cubicBezTo>
                  <a:cubicBezTo>
                    <a:pt x="1247" y="11490"/>
                    <a:pt x="1733" y="11703"/>
                    <a:pt x="2311" y="11703"/>
                  </a:cubicBezTo>
                  <a:cubicBezTo>
                    <a:pt x="2493" y="11703"/>
                    <a:pt x="2645" y="11672"/>
                    <a:pt x="2858" y="11642"/>
                  </a:cubicBezTo>
                  <a:cubicBezTo>
                    <a:pt x="3010" y="11611"/>
                    <a:pt x="3101" y="11520"/>
                    <a:pt x="3344" y="11399"/>
                  </a:cubicBezTo>
                  <a:cubicBezTo>
                    <a:pt x="3709" y="11186"/>
                    <a:pt x="4530" y="10700"/>
                    <a:pt x="5746" y="10152"/>
                  </a:cubicBezTo>
                  <a:cubicBezTo>
                    <a:pt x="6110" y="10000"/>
                    <a:pt x="6384" y="9636"/>
                    <a:pt x="6384" y="9180"/>
                  </a:cubicBezTo>
                  <a:lnTo>
                    <a:pt x="6384" y="8754"/>
                  </a:lnTo>
                  <a:lnTo>
                    <a:pt x="6384" y="8724"/>
                  </a:lnTo>
                  <a:cubicBezTo>
                    <a:pt x="6384" y="8146"/>
                    <a:pt x="5928" y="7630"/>
                    <a:pt x="5320" y="7630"/>
                  </a:cubicBezTo>
                  <a:lnTo>
                    <a:pt x="5229" y="7630"/>
                  </a:lnTo>
                  <a:cubicBezTo>
                    <a:pt x="5077" y="7630"/>
                    <a:pt x="4986" y="7690"/>
                    <a:pt x="4864" y="7690"/>
                  </a:cubicBezTo>
                  <a:cubicBezTo>
                    <a:pt x="5168" y="7508"/>
                    <a:pt x="5503" y="7295"/>
                    <a:pt x="5837" y="7113"/>
                  </a:cubicBezTo>
                  <a:lnTo>
                    <a:pt x="5989" y="7052"/>
                  </a:lnTo>
                  <a:cubicBezTo>
                    <a:pt x="6536" y="6748"/>
                    <a:pt x="7357" y="6231"/>
                    <a:pt x="7357" y="5411"/>
                  </a:cubicBezTo>
                  <a:lnTo>
                    <a:pt x="7357" y="2736"/>
                  </a:lnTo>
                  <a:cubicBezTo>
                    <a:pt x="7357" y="2250"/>
                    <a:pt x="7174" y="1763"/>
                    <a:pt x="6840" y="1277"/>
                  </a:cubicBezTo>
                  <a:cubicBezTo>
                    <a:pt x="6566" y="882"/>
                    <a:pt x="6262" y="578"/>
                    <a:pt x="5958" y="395"/>
                  </a:cubicBezTo>
                  <a:cubicBezTo>
                    <a:pt x="5624" y="152"/>
                    <a:pt x="5320" y="0"/>
                    <a:pt x="4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9328900" y="4102175"/>
              <a:ext cx="224175" cy="334375"/>
            </a:xfrm>
            <a:custGeom>
              <a:avLst/>
              <a:gdLst/>
              <a:ahLst/>
              <a:cxnLst/>
              <a:rect l="l" t="t" r="r" b="b"/>
              <a:pathLst>
                <a:path w="8967" h="13375" extrusionOk="0">
                  <a:moveTo>
                    <a:pt x="2766" y="1064"/>
                  </a:moveTo>
                  <a:cubicBezTo>
                    <a:pt x="2827" y="1095"/>
                    <a:pt x="2918" y="1186"/>
                    <a:pt x="3040" y="1216"/>
                  </a:cubicBezTo>
                  <a:cubicBezTo>
                    <a:pt x="3131" y="1277"/>
                    <a:pt x="3253" y="1429"/>
                    <a:pt x="3435" y="1672"/>
                  </a:cubicBezTo>
                  <a:cubicBezTo>
                    <a:pt x="3648" y="1885"/>
                    <a:pt x="3709" y="2128"/>
                    <a:pt x="3709" y="2341"/>
                  </a:cubicBezTo>
                  <a:cubicBezTo>
                    <a:pt x="3800" y="2341"/>
                    <a:pt x="3921" y="2311"/>
                    <a:pt x="4256" y="2280"/>
                  </a:cubicBezTo>
                  <a:cubicBezTo>
                    <a:pt x="4438" y="2280"/>
                    <a:pt x="4620" y="2250"/>
                    <a:pt x="4772" y="2250"/>
                  </a:cubicBezTo>
                  <a:cubicBezTo>
                    <a:pt x="5259" y="2250"/>
                    <a:pt x="5532" y="2311"/>
                    <a:pt x="5654" y="2402"/>
                  </a:cubicBezTo>
                  <a:cubicBezTo>
                    <a:pt x="5988" y="2614"/>
                    <a:pt x="6292" y="3070"/>
                    <a:pt x="6596" y="3770"/>
                  </a:cubicBezTo>
                  <a:cubicBezTo>
                    <a:pt x="6900" y="4438"/>
                    <a:pt x="7052" y="4985"/>
                    <a:pt x="7052" y="5350"/>
                  </a:cubicBezTo>
                  <a:lnTo>
                    <a:pt x="7052" y="10183"/>
                  </a:lnTo>
                  <a:cubicBezTo>
                    <a:pt x="7052" y="10760"/>
                    <a:pt x="7326" y="11308"/>
                    <a:pt x="7842" y="11946"/>
                  </a:cubicBezTo>
                  <a:lnTo>
                    <a:pt x="7842" y="12311"/>
                  </a:lnTo>
                  <a:cubicBezTo>
                    <a:pt x="7174" y="12007"/>
                    <a:pt x="6839" y="11885"/>
                    <a:pt x="6110" y="11764"/>
                  </a:cubicBezTo>
                  <a:cubicBezTo>
                    <a:pt x="5867" y="11520"/>
                    <a:pt x="5654" y="11186"/>
                    <a:pt x="5471" y="10852"/>
                  </a:cubicBezTo>
                  <a:cubicBezTo>
                    <a:pt x="5259" y="10517"/>
                    <a:pt x="5168" y="10244"/>
                    <a:pt x="5168" y="10061"/>
                  </a:cubicBezTo>
                  <a:lnTo>
                    <a:pt x="5168" y="5472"/>
                  </a:lnTo>
                  <a:cubicBezTo>
                    <a:pt x="5168" y="4864"/>
                    <a:pt x="5076" y="4347"/>
                    <a:pt x="4955" y="3982"/>
                  </a:cubicBezTo>
                  <a:cubicBezTo>
                    <a:pt x="4864" y="3587"/>
                    <a:pt x="4590" y="3283"/>
                    <a:pt x="4256" y="3162"/>
                  </a:cubicBezTo>
                  <a:cubicBezTo>
                    <a:pt x="4013" y="3070"/>
                    <a:pt x="3952" y="3070"/>
                    <a:pt x="3709" y="3040"/>
                  </a:cubicBezTo>
                  <a:lnTo>
                    <a:pt x="3709" y="8116"/>
                  </a:lnTo>
                  <a:cubicBezTo>
                    <a:pt x="3709" y="8754"/>
                    <a:pt x="3921" y="9210"/>
                    <a:pt x="4347" y="9484"/>
                  </a:cubicBezTo>
                  <a:lnTo>
                    <a:pt x="4347" y="9818"/>
                  </a:lnTo>
                  <a:cubicBezTo>
                    <a:pt x="3709" y="9879"/>
                    <a:pt x="3405" y="9940"/>
                    <a:pt x="2766" y="10122"/>
                  </a:cubicBezTo>
                  <a:cubicBezTo>
                    <a:pt x="2523" y="10001"/>
                    <a:pt x="2310" y="9757"/>
                    <a:pt x="2128" y="9514"/>
                  </a:cubicBezTo>
                  <a:cubicBezTo>
                    <a:pt x="1915" y="9271"/>
                    <a:pt x="1824" y="9028"/>
                    <a:pt x="1824" y="8846"/>
                  </a:cubicBezTo>
                  <a:lnTo>
                    <a:pt x="1824" y="3435"/>
                  </a:lnTo>
                  <a:cubicBezTo>
                    <a:pt x="1824" y="3101"/>
                    <a:pt x="1733" y="2766"/>
                    <a:pt x="1581" y="2493"/>
                  </a:cubicBezTo>
                  <a:cubicBezTo>
                    <a:pt x="1429" y="2219"/>
                    <a:pt x="1246" y="2067"/>
                    <a:pt x="1003" y="2037"/>
                  </a:cubicBezTo>
                  <a:lnTo>
                    <a:pt x="1003" y="1703"/>
                  </a:lnTo>
                  <a:cubicBezTo>
                    <a:pt x="1125" y="1703"/>
                    <a:pt x="1702" y="1399"/>
                    <a:pt x="2766" y="1064"/>
                  </a:cubicBezTo>
                  <a:close/>
                  <a:moveTo>
                    <a:pt x="2766" y="0"/>
                  </a:moveTo>
                  <a:cubicBezTo>
                    <a:pt x="2645" y="0"/>
                    <a:pt x="2523" y="0"/>
                    <a:pt x="2462" y="31"/>
                  </a:cubicBezTo>
                  <a:cubicBezTo>
                    <a:pt x="1672" y="304"/>
                    <a:pt x="1095" y="517"/>
                    <a:pt x="821" y="669"/>
                  </a:cubicBezTo>
                  <a:cubicBezTo>
                    <a:pt x="791" y="669"/>
                    <a:pt x="760" y="730"/>
                    <a:pt x="760" y="730"/>
                  </a:cubicBezTo>
                  <a:cubicBezTo>
                    <a:pt x="335" y="882"/>
                    <a:pt x="0" y="1247"/>
                    <a:pt x="0" y="1733"/>
                  </a:cubicBezTo>
                  <a:lnTo>
                    <a:pt x="0" y="2098"/>
                  </a:lnTo>
                  <a:cubicBezTo>
                    <a:pt x="0" y="2554"/>
                    <a:pt x="304" y="2918"/>
                    <a:pt x="699" y="3070"/>
                  </a:cubicBezTo>
                  <a:cubicBezTo>
                    <a:pt x="760" y="3192"/>
                    <a:pt x="791" y="3314"/>
                    <a:pt x="791" y="3466"/>
                  </a:cubicBezTo>
                  <a:lnTo>
                    <a:pt x="791" y="6140"/>
                  </a:lnTo>
                  <a:lnTo>
                    <a:pt x="791" y="8846"/>
                  </a:lnTo>
                  <a:cubicBezTo>
                    <a:pt x="791" y="9271"/>
                    <a:pt x="973" y="9727"/>
                    <a:pt x="1307" y="10183"/>
                  </a:cubicBezTo>
                  <a:cubicBezTo>
                    <a:pt x="1581" y="10517"/>
                    <a:pt x="1885" y="10791"/>
                    <a:pt x="2189" y="11004"/>
                  </a:cubicBezTo>
                  <a:cubicBezTo>
                    <a:pt x="2371" y="11125"/>
                    <a:pt x="2584" y="11216"/>
                    <a:pt x="2797" y="11216"/>
                  </a:cubicBezTo>
                  <a:cubicBezTo>
                    <a:pt x="2918" y="11216"/>
                    <a:pt x="2979" y="11216"/>
                    <a:pt x="3101" y="11156"/>
                  </a:cubicBezTo>
                  <a:cubicBezTo>
                    <a:pt x="3648" y="11004"/>
                    <a:pt x="3891" y="10973"/>
                    <a:pt x="4316" y="10912"/>
                  </a:cubicBezTo>
                  <a:cubicBezTo>
                    <a:pt x="4408" y="11064"/>
                    <a:pt x="4468" y="11247"/>
                    <a:pt x="4590" y="11399"/>
                  </a:cubicBezTo>
                  <a:cubicBezTo>
                    <a:pt x="4803" y="11764"/>
                    <a:pt x="5076" y="12159"/>
                    <a:pt x="5350" y="12463"/>
                  </a:cubicBezTo>
                  <a:cubicBezTo>
                    <a:pt x="5502" y="12645"/>
                    <a:pt x="5715" y="12767"/>
                    <a:pt x="5958" y="12797"/>
                  </a:cubicBezTo>
                  <a:cubicBezTo>
                    <a:pt x="6566" y="12919"/>
                    <a:pt x="6839" y="12979"/>
                    <a:pt x="7447" y="13253"/>
                  </a:cubicBezTo>
                  <a:cubicBezTo>
                    <a:pt x="7599" y="13344"/>
                    <a:pt x="7751" y="13375"/>
                    <a:pt x="7903" y="13375"/>
                  </a:cubicBezTo>
                  <a:cubicBezTo>
                    <a:pt x="8086" y="13375"/>
                    <a:pt x="8268" y="13344"/>
                    <a:pt x="8450" y="13223"/>
                  </a:cubicBezTo>
                  <a:cubicBezTo>
                    <a:pt x="8754" y="13040"/>
                    <a:pt x="8967" y="12675"/>
                    <a:pt x="8967" y="12341"/>
                  </a:cubicBezTo>
                  <a:lnTo>
                    <a:pt x="8967" y="12007"/>
                  </a:lnTo>
                  <a:cubicBezTo>
                    <a:pt x="8967" y="11764"/>
                    <a:pt x="8876" y="11520"/>
                    <a:pt x="8724" y="11308"/>
                  </a:cubicBezTo>
                  <a:cubicBezTo>
                    <a:pt x="8238" y="10700"/>
                    <a:pt x="8207" y="10396"/>
                    <a:pt x="8207" y="10213"/>
                  </a:cubicBezTo>
                  <a:lnTo>
                    <a:pt x="8207" y="5380"/>
                  </a:lnTo>
                  <a:cubicBezTo>
                    <a:pt x="8207" y="4864"/>
                    <a:pt x="7994" y="4225"/>
                    <a:pt x="7660" y="3374"/>
                  </a:cubicBezTo>
                  <a:cubicBezTo>
                    <a:pt x="7295" y="2493"/>
                    <a:pt x="6839" y="1885"/>
                    <a:pt x="6323" y="1551"/>
                  </a:cubicBezTo>
                  <a:cubicBezTo>
                    <a:pt x="5988" y="1338"/>
                    <a:pt x="5502" y="1216"/>
                    <a:pt x="4864" y="1216"/>
                  </a:cubicBezTo>
                  <a:lnTo>
                    <a:pt x="4499" y="1216"/>
                  </a:lnTo>
                  <a:cubicBezTo>
                    <a:pt x="4468" y="1125"/>
                    <a:pt x="4438" y="1095"/>
                    <a:pt x="4408" y="1034"/>
                  </a:cubicBezTo>
                  <a:cubicBezTo>
                    <a:pt x="4134" y="669"/>
                    <a:pt x="3921" y="456"/>
                    <a:pt x="3709" y="335"/>
                  </a:cubicBezTo>
                  <a:cubicBezTo>
                    <a:pt x="3587" y="274"/>
                    <a:pt x="3496" y="183"/>
                    <a:pt x="3374" y="152"/>
                  </a:cubicBezTo>
                  <a:cubicBezTo>
                    <a:pt x="3131" y="31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18631325" y="3878000"/>
              <a:ext cx="150475" cy="346550"/>
            </a:xfrm>
            <a:custGeom>
              <a:avLst/>
              <a:gdLst/>
              <a:ahLst/>
              <a:cxnLst/>
              <a:rect l="l" t="t" r="r" b="b"/>
              <a:pathLst>
                <a:path w="6019" h="13862" extrusionOk="0">
                  <a:moveTo>
                    <a:pt x="2006" y="5016"/>
                  </a:moveTo>
                  <a:cubicBezTo>
                    <a:pt x="2371" y="5046"/>
                    <a:pt x="2675" y="5168"/>
                    <a:pt x="2948" y="5320"/>
                  </a:cubicBezTo>
                  <a:cubicBezTo>
                    <a:pt x="3009" y="5350"/>
                    <a:pt x="3070" y="5472"/>
                    <a:pt x="3161" y="5715"/>
                  </a:cubicBezTo>
                  <a:cubicBezTo>
                    <a:pt x="3283" y="5958"/>
                    <a:pt x="3313" y="6110"/>
                    <a:pt x="3313" y="6171"/>
                  </a:cubicBezTo>
                  <a:lnTo>
                    <a:pt x="3313" y="11733"/>
                  </a:lnTo>
                  <a:cubicBezTo>
                    <a:pt x="3249" y="11755"/>
                    <a:pt x="3176" y="11765"/>
                    <a:pt x="3102" y="11765"/>
                  </a:cubicBezTo>
                  <a:cubicBezTo>
                    <a:pt x="2966" y="11765"/>
                    <a:pt x="2823" y="11732"/>
                    <a:pt x="2705" y="11673"/>
                  </a:cubicBezTo>
                  <a:cubicBezTo>
                    <a:pt x="2158" y="11369"/>
                    <a:pt x="1915" y="10761"/>
                    <a:pt x="1854" y="9940"/>
                  </a:cubicBezTo>
                  <a:lnTo>
                    <a:pt x="1854" y="5016"/>
                  </a:lnTo>
                  <a:close/>
                  <a:moveTo>
                    <a:pt x="578" y="1"/>
                  </a:moveTo>
                  <a:lnTo>
                    <a:pt x="578" y="487"/>
                  </a:lnTo>
                  <a:cubicBezTo>
                    <a:pt x="790" y="669"/>
                    <a:pt x="881" y="761"/>
                    <a:pt x="1094" y="943"/>
                  </a:cubicBezTo>
                  <a:cubicBezTo>
                    <a:pt x="1337" y="1125"/>
                    <a:pt x="1550" y="1521"/>
                    <a:pt x="1793" y="2007"/>
                  </a:cubicBezTo>
                  <a:cubicBezTo>
                    <a:pt x="2006" y="2554"/>
                    <a:pt x="2310" y="3344"/>
                    <a:pt x="2705" y="4408"/>
                  </a:cubicBezTo>
                  <a:cubicBezTo>
                    <a:pt x="1047" y="3986"/>
                    <a:pt x="142" y="3331"/>
                    <a:pt x="15" y="3331"/>
                  </a:cubicBezTo>
                  <a:cubicBezTo>
                    <a:pt x="5" y="3331"/>
                    <a:pt x="0" y="3335"/>
                    <a:pt x="0" y="3344"/>
                  </a:cubicBezTo>
                  <a:lnTo>
                    <a:pt x="0" y="8998"/>
                  </a:lnTo>
                  <a:cubicBezTo>
                    <a:pt x="0" y="9302"/>
                    <a:pt x="122" y="9758"/>
                    <a:pt x="304" y="10244"/>
                  </a:cubicBezTo>
                  <a:cubicBezTo>
                    <a:pt x="486" y="10791"/>
                    <a:pt x="730" y="11217"/>
                    <a:pt x="912" y="11551"/>
                  </a:cubicBezTo>
                  <a:cubicBezTo>
                    <a:pt x="1094" y="11885"/>
                    <a:pt x="1246" y="12068"/>
                    <a:pt x="1337" y="12159"/>
                  </a:cubicBezTo>
                  <a:cubicBezTo>
                    <a:pt x="1478" y="12276"/>
                    <a:pt x="1890" y="12411"/>
                    <a:pt x="2601" y="12411"/>
                  </a:cubicBezTo>
                  <a:cubicBezTo>
                    <a:pt x="2812" y="12411"/>
                    <a:pt x="3049" y="12400"/>
                    <a:pt x="3313" y="12372"/>
                  </a:cubicBezTo>
                  <a:cubicBezTo>
                    <a:pt x="3313" y="12585"/>
                    <a:pt x="3435" y="12797"/>
                    <a:pt x="3617" y="13101"/>
                  </a:cubicBezTo>
                  <a:cubicBezTo>
                    <a:pt x="3799" y="13405"/>
                    <a:pt x="4043" y="13679"/>
                    <a:pt x="4255" y="13861"/>
                  </a:cubicBezTo>
                  <a:cubicBezTo>
                    <a:pt x="5350" y="13648"/>
                    <a:pt x="5927" y="13375"/>
                    <a:pt x="6018" y="13375"/>
                  </a:cubicBezTo>
                  <a:lnTo>
                    <a:pt x="6018" y="13040"/>
                  </a:lnTo>
                  <a:cubicBezTo>
                    <a:pt x="5745" y="12949"/>
                    <a:pt x="5562" y="12797"/>
                    <a:pt x="5441" y="12524"/>
                  </a:cubicBezTo>
                  <a:cubicBezTo>
                    <a:pt x="5319" y="12281"/>
                    <a:pt x="5258" y="12007"/>
                    <a:pt x="5258" y="11764"/>
                  </a:cubicBezTo>
                  <a:lnTo>
                    <a:pt x="5258" y="6901"/>
                  </a:lnTo>
                  <a:cubicBezTo>
                    <a:pt x="5258" y="6384"/>
                    <a:pt x="4955" y="5381"/>
                    <a:pt x="4347" y="3770"/>
                  </a:cubicBezTo>
                  <a:cubicBezTo>
                    <a:pt x="3678" y="2159"/>
                    <a:pt x="3283" y="1217"/>
                    <a:pt x="2979" y="1065"/>
                  </a:cubicBezTo>
                  <a:cubicBezTo>
                    <a:pt x="2523" y="791"/>
                    <a:pt x="1702" y="609"/>
                    <a:pt x="578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18624475" y="3873075"/>
              <a:ext cx="160350" cy="357550"/>
            </a:xfrm>
            <a:custGeom>
              <a:avLst/>
              <a:gdLst/>
              <a:ahLst/>
              <a:cxnLst/>
              <a:rect l="l" t="t" r="r" b="b"/>
              <a:pathLst>
                <a:path w="6414" h="14302" extrusionOk="0">
                  <a:moveTo>
                    <a:pt x="2402" y="5456"/>
                  </a:moveTo>
                  <a:cubicBezTo>
                    <a:pt x="2675" y="5456"/>
                    <a:pt x="2949" y="5578"/>
                    <a:pt x="3162" y="5699"/>
                  </a:cubicBezTo>
                  <a:cubicBezTo>
                    <a:pt x="3162" y="5699"/>
                    <a:pt x="3192" y="5821"/>
                    <a:pt x="3283" y="6003"/>
                  </a:cubicBezTo>
                  <a:cubicBezTo>
                    <a:pt x="3405" y="6338"/>
                    <a:pt x="3405" y="6429"/>
                    <a:pt x="3405" y="6429"/>
                  </a:cubicBezTo>
                  <a:lnTo>
                    <a:pt x="3405" y="11778"/>
                  </a:lnTo>
                  <a:cubicBezTo>
                    <a:pt x="3283" y="11778"/>
                    <a:pt x="3192" y="11778"/>
                    <a:pt x="3101" y="11718"/>
                  </a:cubicBezTo>
                  <a:cubicBezTo>
                    <a:pt x="2493" y="11323"/>
                    <a:pt x="2371" y="10684"/>
                    <a:pt x="2402" y="10168"/>
                  </a:cubicBezTo>
                  <a:lnTo>
                    <a:pt x="2402" y="5456"/>
                  </a:lnTo>
                  <a:close/>
                  <a:moveTo>
                    <a:pt x="2133" y="5005"/>
                  </a:moveTo>
                  <a:cubicBezTo>
                    <a:pt x="2093" y="5005"/>
                    <a:pt x="2058" y="5040"/>
                    <a:pt x="2037" y="5061"/>
                  </a:cubicBezTo>
                  <a:cubicBezTo>
                    <a:pt x="1976" y="5091"/>
                    <a:pt x="1946" y="5122"/>
                    <a:pt x="1946" y="5213"/>
                  </a:cubicBezTo>
                  <a:lnTo>
                    <a:pt x="1946" y="10137"/>
                  </a:lnTo>
                  <a:cubicBezTo>
                    <a:pt x="1946" y="11049"/>
                    <a:pt x="2250" y="11718"/>
                    <a:pt x="2858" y="12052"/>
                  </a:cubicBezTo>
                  <a:cubicBezTo>
                    <a:pt x="3010" y="12174"/>
                    <a:pt x="3162" y="12204"/>
                    <a:pt x="3344" y="12204"/>
                  </a:cubicBezTo>
                  <a:cubicBezTo>
                    <a:pt x="3466" y="12204"/>
                    <a:pt x="3557" y="12204"/>
                    <a:pt x="3648" y="12113"/>
                  </a:cubicBezTo>
                  <a:cubicBezTo>
                    <a:pt x="3739" y="12113"/>
                    <a:pt x="3800" y="12022"/>
                    <a:pt x="3800" y="11930"/>
                  </a:cubicBezTo>
                  <a:lnTo>
                    <a:pt x="3800" y="6398"/>
                  </a:lnTo>
                  <a:cubicBezTo>
                    <a:pt x="3800" y="6338"/>
                    <a:pt x="3770" y="6246"/>
                    <a:pt x="3648" y="5851"/>
                  </a:cubicBezTo>
                  <a:cubicBezTo>
                    <a:pt x="3496" y="5487"/>
                    <a:pt x="3435" y="5365"/>
                    <a:pt x="3344" y="5335"/>
                  </a:cubicBezTo>
                  <a:cubicBezTo>
                    <a:pt x="3010" y="5183"/>
                    <a:pt x="2675" y="5061"/>
                    <a:pt x="2341" y="5031"/>
                  </a:cubicBezTo>
                  <a:lnTo>
                    <a:pt x="2189" y="5031"/>
                  </a:lnTo>
                  <a:cubicBezTo>
                    <a:pt x="2170" y="5012"/>
                    <a:pt x="2151" y="5005"/>
                    <a:pt x="2133" y="5005"/>
                  </a:cubicBezTo>
                  <a:close/>
                  <a:moveTo>
                    <a:pt x="1064" y="563"/>
                  </a:moveTo>
                  <a:cubicBezTo>
                    <a:pt x="1611" y="806"/>
                    <a:pt x="2037" y="958"/>
                    <a:pt x="2402" y="1110"/>
                  </a:cubicBezTo>
                  <a:cubicBezTo>
                    <a:pt x="2706" y="1201"/>
                    <a:pt x="2979" y="1292"/>
                    <a:pt x="3162" y="1414"/>
                  </a:cubicBezTo>
                  <a:cubicBezTo>
                    <a:pt x="3283" y="1474"/>
                    <a:pt x="3618" y="1900"/>
                    <a:pt x="4408" y="3997"/>
                  </a:cubicBezTo>
                  <a:cubicBezTo>
                    <a:pt x="5016" y="5608"/>
                    <a:pt x="5320" y="6581"/>
                    <a:pt x="5320" y="7067"/>
                  </a:cubicBezTo>
                  <a:lnTo>
                    <a:pt x="5320" y="11930"/>
                  </a:lnTo>
                  <a:cubicBezTo>
                    <a:pt x="5320" y="12234"/>
                    <a:pt x="5411" y="12508"/>
                    <a:pt x="5563" y="12812"/>
                  </a:cubicBezTo>
                  <a:cubicBezTo>
                    <a:pt x="5684" y="13055"/>
                    <a:pt x="5867" y="13268"/>
                    <a:pt x="6080" y="13359"/>
                  </a:cubicBezTo>
                  <a:lnTo>
                    <a:pt x="6080" y="13420"/>
                  </a:lnTo>
                  <a:cubicBezTo>
                    <a:pt x="6049" y="13450"/>
                    <a:pt x="6049" y="13450"/>
                    <a:pt x="6019" y="13450"/>
                  </a:cubicBezTo>
                  <a:cubicBezTo>
                    <a:pt x="5745" y="13541"/>
                    <a:pt x="5289" y="13724"/>
                    <a:pt x="4621" y="13876"/>
                  </a:cubicBezTo>
                  <a:cubicBezTo>
                    <a:pt x="4408" y="13693"/>
                    <a:pt x="4225" y="13481"/>
                    <a:pt x="4073" y="13237"/>
                  </a:cubicBezTo>
                  <a:cubicBezTo>
                    <a:pt x="3861" y="12873"/>
                    <a:pt x="3800" y="12690"/>
                    <a:pt x="3800" y="12630"/>
                  </a:cubicBezTo>
                  <a:cubicBezTo>
                    <a:pt x="3800" y="12569"/>
                    <a:pt x="3770" y="12508"/>
                    <a:pt x="3739" y="12478"/>
                  </a:cubicBezTo>
                  <a:cubicBezTo>
                    <a:pt x="3709" y="12417"/>
                    <a:pt x="3618" y="12417"/>
                    <a:pt x="3587" y="12417"/>
                  </a:cubicBezTo>
                  <a:cubicBezTo>
                    <a:pt x="3345" y="12442"/>
                    <a:pt x="3126" y="12453"/>
                    <a:pt x="2933" y="12453"/>
                  </a:cubicBezTo>
                  <a:cubicBezTo>
                    <a:pt x="2202" y="12453"/>
                    <a:pt x="1818" y="12300"/>
                    <a:pt x="1794" y="12204"/>
                  </a:cubicBezTo>
                  <a:cubicBezTo>
                    <a:pt x="1794" y="12204"/>
                    <a:pt x="1672" y="12113"/>
                    <a:pt x="1429" y="11657"/>
                  </a:cubicBezTo>
                  <a:cubicBezTo>
                    <a:pt x="1216" y="11323"/>
                    <a:pt x="1004" y="10897"/>
                    <a:pt x="821" y="10411"/>
                  </a:cubicBezTo>
                  <a:cubicBezTo>
                    <a:pt x="608" y="9955"/>
                    <a:pt x="517" y="9529"/>
                    <a:pt x="517" y="9225"/>
                  </a:cubicBezTo>
                  <a:lnTo>
                    <a:pt x="517" y="3876"/>
                  </a:lnTo>
                  <a:cubicBezTo>
                    <a:pt x="912" y="4088"/>
                    <a:pt x="1733" y="4514"/>
                    <a:pt x="2949" y="4818"/>
                  </a:cubicBezTo>
                  <a:cubicBezTo>
                    <a:pt x="3010" y="4818"/>
                    <a:pt x="3101" y="4818"/>
                    <a:pt x="3131" y="4757"/>
                  </a:cubicBezTo>
                  <a:cubicBezTo>
                    <a:pt x="3162" y="4666"/>
                    <a:pt x="3192" y="4605"/>
                    <a:pt x="3162" y="4514"/>
                  </a:cubicBezTo>
                  <a:cubicBezTo>
                    <a:pt x="2797" y="3389"/>
                    <a:pt x="2493" y="2629"/>
                    <a:pt x="2250" y="2113"/>
                  </a:cubicBezTo>
                  <a:cubicBezTo>
                    <a:pt x="2037" y="1566"/>
                    <a:pt x="1794" y="1201"/>
                    <a:pt x="1520" y="988"/>
                  </a:cubicBezTo>
                  <a:cubicBezTo>
                    <a:pt x="1338" y="836"/>
                    <a:pt x="1216" y="745"/>
                    <a:pt x="1064" y="593"/>
                  </a:cubicBezTo>
                  <a:lnTo>
                    <a:pt x="1064" y="563"/>
                  </a:lnTo>
                  <a:close/>
                  <a:moveTo>
                    <a:pt x="757" y="0"/>
                  </a:moveTo>
                  <a:cubicBezTo>
                    <a:pt x="722" y="0"/>
                    <a:pt x="684" y="15"/>
                    <a:pt x="639" y="46"/>
                  </a:cubicBezTo>
                  <a:cubicBezTo>
                    <a:pt x="578" y="76"/>
                    <a:pt x="548" y="167"/>
                    <a:pt x="548" y="228"/>
                  </a:cubicBezTo>
                  <a:lnTo>
                    <a:pt x="548" y="714"/>
                  </a:lnTo>
                  <a:cubicBezTo>
                    <a:pt x="548" y="745"/>
                    <a:pt x="578" y="836"/>
                    <a:pt x="608" y="866"/>
                  </a:cubicBezTo>
                  <a:cubicBezTo>
                    <a:pt x="852" y="1049"/>
                    <a:pt x="912" y="1140"/>
                    <a:pt x="1155" y="1322"/>
                  </a:cubicBezTo>
                  <a:cubicBezTo>
                    <a:pt x="1368" y="1505"/>
                    <a:pt x="1581" y="1809"/>
                    <a:pt x="1794" y="2325"/>
                  </a:cubicBezTo>
                  <a:cubicBezTo>
                    <a:pt x="2007" y="2721"/>
                    <a:pt x="2250" y="3389"/>
                    <a:pt x="2584" y="4301"/>
                  </a:cubicBezTo>
                  <a:cubicBezTo>
                    <a:pt x="1551" y="3997"/>
                    <a:pt x="912" y="3632"/>
                    <a:pt x="578" y="3450"/>
                  </a:cubicBezTo>
                  <a:cubicBezTo>
                    <a:pt x="412" y="3346"/>
                    <a:pt x="317" y="3299"/>
                    <a:pt x="234" y="3299"/>
                  </a:cubicBezTo>
                  <a:cubicBezTo>
                    <a:pt x="196" y="3299"/>
                    <a:pt x="161" y="3309"/>
                    <a:pt x="122" y="3329"/>
                  </a:cubicBezTo>
                  <a:cubicBezTo>
                    <a:pt x="31" y="3389"/>
                    <a:pt x="0" y="3450"/>
                    <a:pt x="0" y="3541"/>
                  </a:cubicBezTo>
                  <a:lnTo>
                    <a:pt x="0" y="9195"/>
                  </a:lnTo>
                  <a:cubicBezTo>
                    <a:pt x="0" y="9560"/>
                    <a:pt x="122" y="10046"/>
                    <a:pt x="365" y="10563"/>
                  </a:cubicBezTo>
                  <a:cubicBezTo>
                    <a:pt x="578" y="11079"/>
                    <a:pt x="760" y="11566"/>
                    <a:pt x="1004" y="11900"/>
                  </a:cubicBezTo>
                  <a:cubicBezTo>
                    <a:pt x="1277" y="12356"/>
                    <a:pt x="1368" y="12508"/>
                    <a:pt x="1459" y="12538"/>
                  </a:cubicBezTo>
                  <a:cubicBezTo>
                    <a:pt x="1666" y="12719"/>
                    <a:pt x="2201" y="12856"/>
                    <a:pt x="2972" y="12856"/>
                  </a:cubicBezTo>
                  <a:cubicBezTo>
                    <a:pt x="3109" y="12856"/>
                    <a:pt x="3253" y="12852"/>
                    <a:pt x="3405" y="12842"/>
                  </a:cubicBezTo>
                  <a:cubicBezTo>
                    <a:pt x="3435" y="13025"/>
                    <a:pt x="3526" y="13207"/>
                    <a:pt x="3709" y="13450"/>
                  </a:cubicBezTo>
                  <a:cubicBezTo>
                    <a:pt x="3921" y="13785"/>
                    <a:pt x="4165" y="14058"/>
                    <a:pt x="4408" y="14241"/>
                  </a:cubicBezTo>
                  <a:cubicBezTo>
                    <a:pt x="4469" y="14301"/>
                    <a:pt x="4499" y="14301"/>
                    <a:pt x="4529" y="14301"/>
                  </a:cubicBezTo>
                  <a:cubicBezTo>
                    <a:pt x="4560" y="14301"/>
                    <a:pt x="4560" y="14301"/>
                    <a:pt x="4529" y="14271"/>
                  </a:cubicBezTo>
                  <a:cubicBezTo>
                    <a:pt x="5289" y="14119"/>
                    <a:pt x="5806" y="13906"/>
                    <a:pt x="6080" y="13815"/>
                  </a:cubicBezTo>
                  <a:cubicBezTo>
                    <a:pt x="6171" y="13815"/>
                    <a:pt x="6201" y="13785"/>
                    <a:pt x="6232" y="13785"/>
                  </a:cubicBezTo>
                  <a:cubicBezTo>
                    <a:pt x="6262" y="13754"/>
                    <a:pt x="6323" y="13754"/>
                    <a:pt x="6353" y="13724"/>
                  </a:cubicBezTo>
                  <a:cubicBezTo>
                    <a:pt x="6384" y="13663"/>
                    <a:pt x="6414" y="13602"/>
                    <a:pt x="6414" y="13572"/>
                  </a:cubicBezTo>
                  <a:lnTo>
                    <a:pt x="6414" y="13207"/>
                  </a:lnTo>
                  <a:cubicBezTo>
                    <a:pt x="6414" y="13146"/>
                    <a:pt x="6353" y="13085"/>
                    <a:pt x="6262" y="13025"/>
                  </a:cubicBezTo>
                  <a:cubicBezTo>
                    <a:pt x="6110" y="12964"/>
                    <a:pt x="5958" y="12842"/>
                    <a:pt x="5867" y="12599"/>
                  </a:cubicBezTo>
                  <a:cubicBezTo>
                    <a:pt x="5745" y="12356"/>
                    <a:pt x="5654" y="12143"/>
                    <a:pt x="5654" y="11930"/>
                  </a:cubicBezTo>
                  <a:lnTo>
                    <a:pt x="5654" y="7067"/>
                  </a:lnTo>
                  <a:cubicBezTo>
                    <a:pt x="5654" y="6520"/>
                    <a:pt x="5350" y="5547"/>
                    <a:pt x="4712" y="3845"/>
                  </a:cubicBezTo>
                  <a:cubicBezTo>
                    <a:pt x="3891" y="1596"/>
                    <a:pt x="3496" y="1140"/>
                    <a:pt x="3283" y="1018"/>
                  </a:cubicBezTo>
                  <a:cubicBezTo>
                    <a:pt x="3040" y="927"/>
                    <a:pt x="2766" y="806"/>
                    <a:pt x="2432" y="684"/>
                  </a:cubicBezTo>
                  <a:cubicBezTo>
                    <a:pt x="2007" y="532"/>
                    <a:pt x="1490" y="350"/>
                    <a:pt x="852" y="46"/>
                  </a:cubicBezTo>
                  <a:cubicBezTo>
                    <a:pt x="821" y="15"/>
                    <a:pt x="791" y="0"/>
                    <a:pt x="757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18782525" y="4002675"/>
              <a:ext cx="143650" cy="237825"/>
            </a:xfrm>
            <a:custGeom>
              <a:avLst/>
              <a:gdLst/>
              <a:ahLst/>
              <a:cxnLst/>
              <a:rect l="l" t="t" r="r" b="b"/>
              <a:pathLst>
                <a:path w="5746" h="9513" extrusionOk="0">
                  <a:moveTo>
                    <a:pt x="4537" y="0"/>
                  </a:moveTo>
                  <a:cubicBezTo>
                    <a:pt x="4466" y="0"/>
                    <a:pt x="4393" y="10"/>
                    <a:pt x="4317" y="29"/>
                  </a:cubicBezTo>
                  <a:cubicBezTo>
                    <a:pt x="4165" y="59"/>
                    <a:pt x="3922" y="303"/>
                    <a:pt x="3466" y="667"/>
                  </a:cubicBezTo>
                  <a:cubicBezTo>
                    <a:pt x="2980" y="1062"/>
                    <a:pt x="2736" y="1245"/>
                    <a:pt x="2706" y="1275"/>
                  </a:cubicBezTo>
                  <a:cubicBezTo>
                    <a:pt x="2706" y="1093"/>
                    <a:pt x="2615" y="911"/>
                    <a:pt x="2432" y="759"/>
                  </a:cubicBezTo>
                  <a:cubicBezTo>
                    <a:pt x="2220" y="607"/>
                    <a:pt x="2128" y="515"/>
                    <a:pt x="2007" y="485"/>
                  </a:cubicBezTo>
                  <a:cubicBezTo>
                    <a:pt x="1885" y="455"/>
                    <a:pt x="1824" y="455"/>
                    <a:pt x="1733" y="394"/>
                  </a:cubicBezTo>
                  <a:cubicBezTo>
                    <a:pt x="1065" y="789"/>
                    <a:pt x="669" y="971"/>
                    <a:pt x="1" y="1245"/>
                  </a:cubicBezTo>
                  <a:cubicBezTo>
                    <a:pt x="1" y="1397"/>
                    <a:pt x="1" y="1458"/>
                    <a:pt x="31" y="1610"/>
                  </a:cubicBezTo>
                  <a:cubicBezTo>
                    <a:pt x="214" y="1670"/>
                    <a:pt x="426" y="1762"/>
                    <a:pt x="578" y="2035"/>
                  </a:cubicBezTo>
                  <a:cubicBezTo>
                    <a:pt x="700" y="2278"/>
                    <a:pt x="791" y="2643"/>
                    <a:pt x="791" y="3099"/>
                  </a:cubicBezTo>
                  <a:lnTo>
                    <a:pt x="791" y="8388"/>
                  </a:lnTo>
                  <a:cubicBezTo>
                    <a:pt x="791" y="8570"/>
                    <a:pt x="913" y="8813"/>
                    <a:pt x="1095" y="9026"/>
                  </a:cubicBezTo>
                  <a:cubicBezTo>
                    <a:pt x="1277" y="9269"/>
                    <a:pt x="1521" y="9452"/>
                    <a:pt x="1733" y="9512"/>
                  </a:cubicBezTo>
                  <a:cubicBezTo>
                    <a:pt x="2402" y="9148"/>
                    <a:pt x="2706" y="8905"/>
                    <a:pt x="3344" y="8449"/>
                  </a:cubicBezTo>
                  <a:lnTo>
                    <a:pt x="3344" y="8114"/>
                  </a:lnTo>
                  <a:cubicBezTo>
                    <a:pt x="2919" y="8084"/>
                    <a:pt x="2706" y="7750"/>
                    <a:pt x="2706" y="7081"/>
                  </a:cubicBezTo>
                  <a:lnTo>
                    <a:pt x="2706" y="2005"/>
                  </a:lnTo>
                  <a:cubicBezTo>
                    <a:pt x="2839" y="1994"/>
                    <a:pt x="2965" y="1987"/>
                    <a:pt x="3079" y="1987"/>
                  </a:cubicBezTo>
                  <a:cubicBezTo>
                    <a:pt x="3277" y="1987"/>
                    <a:pt x="3441" y="2008"/>
                    <a:pt x="3557" y="2066"/>
                  </a:cubicBezTo>
                  <a:cubicBezTo>
                    <a:pt x="3739" y="2187"/>
                    <a:pt x="3831" y="2673"/>
                    <a:pt x="3831" y="3555"/>
                  </a:cubicBezTo>
                  <a:cubicBezTo>
                    <a:pt x="3952" y="3585"/>
                    <a:pt x="3983" y="3646"/>
                    <a:pt x="4104" y="3707"/>
                  </a:cubicBezTo>
                  <a:cubicBezTo>
                    <a:pt x="4742" y="3221"/>
                    <a:pt x="5077" y="2917"/>
                    <a:pt x="5746" y="2339"/>
                  </a:cubicBezTo>
                  <a:lnTo>
                    <a:pt x="5746" y="1549"/>
                  </a:lnTo>
                  <a:cubicBezTo>
                    <a:pt x="5746" y="1154"/>
                    <a:pt x="5563" y="789"/>
                    <a:pt x="5259" y="455"/>
                  </a:cubicBezTo>
                  <a:cubicBezTo>
                    <a:pt x="5043" y="142"/>
                    <a:pt x="4807" y="0"/>
                    <a:pt x="4537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18776450" y="3998675"/>
              <a:ext cx="154275" cy="247150"/>
            </a:xfrm>
            <a:custGeom>
              <a:avLst/>
              <a:gdLst/>
              <a:ahLst/>
              <a:cxnLst/>
              <a:rect l="l" t="t" r="r" b="b"/>
              <a:pathLst>
                <a:path w="6171" h="9886" extrusionOk="0">
                  <a:moveTo>
                    <a:pt x="4727" y="387"/>
                  </a:moveTo>
                  <a:cubicBezTo>
                    <a:pt x="4953" y="387"/>
                    <a:pt x="5173" y="513"/>
                    <a:pt x="5350" y="767"/>
                  </a:cubicBezTo>
                  <a:cubicBezTo>
                    <a:pt x="5624" y="1071"/>
                    <a:pt x="5745" y="1405"/>
                    <a:pt x="5745" y="1709"/>
                  </a:cubicBezTo>
                  <a:lnTo>
                    <a:pt x="5745" y="2378"/>
                  </a:lnTo>
                  <a:cubicBezTo>
                    <a:pt x="5168" y="2894"/>
                    <a:pt x="4864" y="3137"/>
                    <a:pt x="4286" y="3593"/>
                  </a:cubicBezTo>
                  <a:cubicBezTo>
                    <a:pt x="4286" y="3563"/>
                    <a:pt x="4256" y="3563"/>
                    <a:pt x="4256" y="3563"/>
                  </a:cubicBezTo>
                  <a:cubicBezTo>
                    <a:pt x="4226" y="2378"/>
                    <a:pt x="4074" y="2134"/>
                    <a:pt x="3891" y="2013"/>
                  </a:cubicBezTo>
                  <a:cubicBezTo>
                    <a:pt x="3705" y="1920"/>
                    <a:pt x="3484" y="1880"/>
                    <a:pt x="3187" y="1880"/>
                  </a:cubicBezTo>
                  <a:cubicBezTo>
                    <a:pt x="3095" y="1880"/>
                    <a:pt x="2996" y="1884"/>
                    <a:pt x="2888" y="1891"/>
                  </a:cubicBezTo>
                  <a:cubicBezTo>
                    <a:pt x="2797" y="1922"/>
                    <a:pt x="2706" y="2013"/>
                    <a:pt x="2706" y="2134"/>
                  </a:cubicBezTo>
                  <a:lnTo>
                    <a:pt x="2706" y="7210"/>
                  </a:lnTo>
                  <a:cubicBezTo>
                    <a:pt x="2706" y="8061"/>
                    <a:pt x="3040" y="8305"/>
                    <a:pt x="3344" y="8396"/>
                  </a:cubicBezTo>
                  <a:lnTo>
                    <a:pt x="3344" y="8457"/>
                  </a:lnTo>
                  <a:cubicBezTo>
                    <a:pt x="2797" y="8882"/>
                    <a:pt x="2493" y="9125"/>
                    <a:pt x="1946" y="9429"/>
                  </a:cubicBezTo>
                  <a:cubicBezTo>
                    <a:pt x="1764" y="9338"/>
                    <a:pt x="1612" y="9186"/>
                    <a:pt x="1460" y="9034"/>
                  </a:cubicBezTo>
                  <a:cubicBezTo>
                    <a:pt x="1277" y="8852"/>
                    <a:pt x="1186" y="8700"/>
                    <a:pt x="1186" y="8548"/>
                  </a:cubicBezTo>
                  <a:lnTo>
                    <a:pt x="1186" y="3259"/>
                  </a:lnTo>
                  <a:cubicBezTo>
                    <a:pt x="1186" y="2773"/>
                    <a:pt x="1125" y="2378"/>
                    <a:pt x="912" y="2074"/>
                  </a:cubicBezTo>
                  <a:cubicBezTo>
                    <a:pt x="760" y="1861"/>
                    <a:pt x="609" y="1709"/>
                    <a:pt x="426" y="1618"/>
                  </a:cubicBezTo>
                  <a:lnTo>
                    <a:pt x="487" y="1618"/>
                  </a:lnTo>
                  <a:lnTo>
                    <a:pt x="487" y="1587"/>
                  </a:lnTo>
                  <a:cubicBezTo>
                    <a:pt x="1064" y="1374"/>
                    <a:pt x="1399" y="1162"/>
                    <a:pt x="2067" y="827"/>
                  </a:cubicBezTo>
                  <a:cubicBezTo>
                    <a:pt x="2098" y="827"/>
                    <a:pt x="2128" y="827"/>
                    <a:pt x="2219" y="858"/>
                  </a:cubicBezTo>
                  <a:cubicBezTo>
                    <a:pt x="2250" y="858"/>
                    <a:pt x="2341" y="919"/>
                    <a:pt x="2554" y="1101"/>
                  </a:cubicBezTo>
                  <a:cubicBezTo>
                    <a:pt x="2675" y="1222"/>
                    <a:pt x="2736" y="1314"/>
                    <a:pt x="2736" y="1466"/>
                  </a:cubicBezTo>
                  <a:cubicBezTo>
                    <a:pt x="2736" y="1557"/>
                    <a:pt x="2767" y="1618"/>
                    <a:pt x="2858" y="1678"/>
                  </a:cubicBezTo>
                  <a:cubicBezTo>
                    <a:pt x="2873" y="1694"/>
                    <a:pt x="2903" y="1701"/>
                    <a:pt x="2938" y="1701"/>
                  </a:cubicBezTo>
                  <a:cubicBezTo>
                    <a:pt x="2972" y="1701"/>
                    <a:pt x="3010" y="1694"/>
                    <a:pt x="3040" y="1678"/>
                  </a:cubicBezTo>
                  <a:cubicBezTo>
                    <a:pt x="3131" y="1618"/>
                    <a:pt x="3466" y="1374"/>
                    <a:pt x="3830" y="1010"/>
                  </a:cubicBezTo>
                  <a:cubicBezTo>
                    <a:pt x="4378" y="554"/>
                    <a:pt x="4560" y="402"/>
                    <a:pt x="4590" y="402"/>
                  </a:cubicBezTo>
                  <a:cubicBezTo>
                    <a:pt x="4636" y="392"/>
                    <a:pt x="4682" y="387"/>
                    <a:pt x="4727" y="387"/>
                  </a:cubicBezTo>
                  <a:close/>
                  <a:moveTo>
                    <a:pt x="4753" y="0"/>
                  </a:moveTo>
                  <a:cubicBezTo>
                    <a:pt x="4670" y="0"/>
                    <a:pt x="4586" y="12"/>
                    <a:pt x="4499" y="37"/>
                  </a:cubicBezTo>
                  <a:cubicBezTo>
                    <a:pt x="4347" y="67"/>
                    <a:pt x="4104" y="219"/>
                    <a:pt x="3557" y="706"/>
                  </a:cubicBezTo>
                  <a:cubicBezTo>
                    <a:pt x="3314" y="888"/>
                    <a:pt x="3162" y="1071"/>
                    <a:pt x="3040" y="1131"/>
                  </a:cubicBezTo>
                  <a:cubicBezTo>
                    <a:pt x="2979" y="1010"/>
                    <a:pt x="2888" y="919"/>
                    <a:pt x="2797" y="797"/>
                  </a:cubicBezTo>
                  <a:cubicBezTo>
                    <a:pt x="2554" y="615"/>
                    <a:pt x="2402" y="493"/>
                    <a:pt x="2280" y="463"/>
                  </a:cubicBezTo>
                  <a:cubicBezTo>
                    <a:pt x="2189" y="402"/>
                    <a:pt x="2098" y="402"/>
                    <a:pt x="2037" y="371"/>
                  </a:cubicBezTo>
                  <a:cubicBezTo>
                    <a:pt x="1976" y="371"/>
                    <a:pt x="1916" y="371"/>
                    <a:pt x="1885" y="402"/>
                  </a:cubicBezTo>
                  <a:cubicBezTo>
                    <a:pt x="1186" y="827"/>
                    <a:pt x="852" y="979"/>
                    <a:pt x="153" y="1253"/>
                  </a:cubicBezTo>
                  <a:cubicBezTo>
                    <a:pt x="31" y="1283"/>
                    <a:pt x="1" y="1374"/>
                    <a:pt x="1" y="1435"/>
                  </a:cubicBezTo>
                  <a:lnTo>
                    <a:pt x="1" y="1770"/>
                  </a:lnTo>
                  <a:cubicBezTo>
                    <a:pt x="1" y="1861"/>
                    <a:pt x="92" y="1982"/>
                    <a:pt x="183" y="1982"/>
                  </a:cubicBezTo>
                  <a:cubicBezTo>
                    <a:pt x="305" y="2013"/>
                    <a:pt x="457" y="2134"/>
                    <a:pt x="578" y="2317"/>
                  </a:cubicBezTo>
                  <a:cubicBezTo>
                    <a:pt x="730" y="2499"/>
                    <a:pt x="791" y="2833"/>
                    <a:pt x="791" y="3259"/>
                  </a:cubicBezTo>
                  <a:lnTo>
                    <a:pt x="791" y="8578"/>
                  </a:lnTo>
                  <a:cubicBezTo>
                    <a:pt x="791" y="8821"/>
                    <a:pt x="912" y="9065"/>
                    <a:pt x="1156" y="9338"/>
                  </a:cubicBezTo>
                  <a:cubicBezTo>
                    <a:pt x="1368" y="9612"/>
                    <a:pt x="1612" y="9764"/>
                    <a:pt x="1885" y="9885"/>
                  </a:cubicBezTo>
                  <a:lnTo>
                    <a:pt x="1946" y="9885"/>
                  </a:lnTo>
                  <a:cubicBezTo>
                    <a:pt x="1976" y="9885"/>
                    <a:pt x="2037" y="9824"/>
                    <a:pt x="2098" y="9824"/>
                  </a:cubicBezTo>
                  <a:cubicBezTo>
                    <a:pt x="2736" y="9460"/>
                    <a:pt x="3040" y="9277"/>
                    <a:pt x="3739" y="8761"/>
                  </a:cubicBezTo>
                  <a:cubicBezTo>
                    <a:pt x="3770" y="8730"/>
                    <a:pt x="3800" y="8700"/>
                    <a:pt x="3800" y="8609"/>
                  </a:cubicBezTo>
                  <a:lnTo>
                    <a:pt x="3800" y="8274"/>
                  </a:lnTo>
                  <a:cubicBezTo>
                    <a:pt x="3800" y="8153"/>
                    <a:pt x="3739" y="8061"/>
                    <a:pt x="3618" y="8061"/>
                  </a:cubicBezTo>
                  <a:cubicBezTo>
                    <a:pt x="3496" y="8061"/>
                    <a:pt x="3162" y="8061"/>
                    <a:pt x="3162" y="7241"/>
                  </a:cubicBezTo>
                  <a:lnTo>
                    <a:pt x="3162" y="2378"/>
                  </a:lnTo>
                  <a:cubicBezTo>
                    <a:pt x="3435" y="2378"/>
                    <a:pt x="3587" y="2408"/>
                    <a:pt x="3709" y="2469"/>
                  </a:cubicBezTo>
                  <a:cubicBezTo>
                    <a:pt x="3709" y="2469"/>
                    <a:pt x="3861" y="2651"/>
                    <a:pt x="3861" y="3745"/>
                  </a:cubicBezTo>
                  <a:cubicBezTo>
                    <a:pt x="3861" y="3837"/>
                    <a:pt x="3891" y="3897"/>
                    <a:pt x="3952" y="3928"/>
                  </a:cubicBezTo>
                  <a:cubicBezTo>
                    <a:pt x="4074" y="3988"/>
                    <a:pt x="4104" y="4019"/>
                    <a:pt x="4226" y="4080"/>
                  </a:cubicBezTo>
                  <a:cubicBezTo>
                    <a:pt x="4253" y="4121"/>
                    <a:pt x="4287" y="4137"/>
                    <a:pt x="4324" y="4137"/>
                  </a:cubicBezTo>
                  <a:cubicBezTo>
                    <a:pt x="4369" y="4137"/>
                    <a:pt x="4419" y="4113"/>
                    <a:pt x="4469" y="4080"/>
                  </a:cubicBezTo>
                  <a:cubicBezTo>
                    <a:pt x="5107" y="3533"/>
                    <a:pt x="5441" y="3259"/>
                    <a:pt x="6080" y="2681"/>
                  </a:cubicBezTo>
                  <a:cubicBezTo>
                    <a:pt x="6141" y="2651"/>
                    <a:pt x="6171" y="2621"/>
                    <a:pt x="6171" y="2529"/>
                  </a:cubicBezTo>
                  <a:lnTo>
                    <a:pt x="6171" y="1739"/>
                  </a:lnTo>
                  <a:cubicBezTo>
                    <a:pt x="6171" y="1314"/>
                    <a:pt x="6019" y="888"/>
                    <a:pt x="5685" y="523"/>
                  </a:cubicBezTo>
                  <a:cubicBezTo>
                    <a:pt x="5370" y="185"/>
                    <a:pt x="5075" y="0"/>
                    <a:pt x="4753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18919300" y="3954800"/>
              <a:ext cx="152025" cy="255300"/>
            </a:xfrm>
            <a:custGeom>
              <a:avLst/>
              <a:gdLst/>
              <a:ahLst/>
              <a:cxnLst/>
              <a:rect l="l" t="t" r="r" b="b"/>
              <a:pathLst>
                <a:path w="6081" h="10212" extrusionOk="0">
                  <a:moveTo>
                    <a:pt x="3405" y="3950"/>
                  </a:moveTo>
                  <a:lnTo>
                    <a:pt x="3405" y="7567"/>
                  </a:lnTo>
                  <a:cubicBezTo>
                    <a:pt x="3193" y="7841"/>
                    <a:pt x="2949" y="8023"/>
                    <a:pt x="2767" y="8084"/>
                  </a:cubicBezTo>
                  <a:cubicBezTo>
                    <a:pt x="2682" y="8126"/>
                    <a:pt x="2598" y="8149"/>
                    <a:pt x="2516" y="8149"/>
                  </a:cubicBezTo>
                  <a:cubicBezTo>
                    <a:pt x="2422" y="8149"/>
                    <a:pt x="2332" y="8119"/>
                    <a:pt x="2250" y="8054"/>
                  </a:cubicBezTo>
                  <a:cubicBezTo>
                    <a:pt x="2037" y="7993"/>
                    <a:pt x="1977" y="7780"/>
                    <a:pt x="1977" y="7446"/>
                  </a:cubicBezTo>
                  <a:lnTo>
                    <a:pt x="1977" y="6412"/>
                  </a:lnTo>
                  <a:cubicBezTo>
                    <a:pt x="1977" y="5804"/>
                    <a:pt x="2129" y="5318"/>
                    <a:pt x="2402" y="4953"/>
                  </a:cubicBezTo>
                  <a:cubicBezTo>
                    <a:pt x="2554" y="4740"/>
                    <a:pt x="2706" y="4558"/>
                    <a:pt x="2797" y="4436"/>
                  </a:cubicBezTo>
                  <a:cubicBezTo>
                    <a:pt x="2949" y="4345"/>
                    <a:pt x="3162" y="4193"/>
                    <a:pt x="3405" y="3950"/>
                  </a:cubicBezTo>
                  <a:close/>
                  <a:moveTo>
                    <a:pt x="4150" y="1"/>
                  </a:moveTo>
                  <a:cubicBezTo>
                    <a:pt x="4024" y="1"/>
                    <a:pt x="3897" y="32"/>
                    <a:pt x="3770" y="90"/>
                  </a:cubicBezTo>
                  <a:cubicBezTo>
                    <a:pt x="3557" y="181"/>
                    <a:pt x="2615" y="941"/>
                    <a:pt x="974" y="2157"/>
                  </a:cubicBezTo>
                  <a:lnTo>
                    <a:pt x="974" y="2674"/>
                  </a:lnTo>
                  <a:cubicBezTo>
                    <a:pt x="1712" y="2378"/>
                    <a:pt x="2292" y="2222"/>
                    <a:pt x="2647" y="2222"/>
                  </a:cubicBezTo>
                  <a:cubicBezTo>
                    <a:pt x="2730" y="2222"/>
                    <a:pt x="2801" y="2231"/>
                    <a:pt x="2858" y="2248"/>
                  </a:cubicBezTo>
                  <a:cubicBezTo>
                    <a:pt x="3193" y="2309"/>
                    <a:pt x="3345" y="2674"/>
                    <a:pt x="3345" y="3281"/>
                  </a:cubicBezTo>
                  <a:cubicBezTo>
                    <a:pt x="3010" y="3525"/>
                    <a:pt x="2858" y="3646"/>
                    <a:pt x="2493" y="3920"/>
                  </a:cubicBezTo>
                  <a:cubicBezTo>
                    <a:pt x="1946" y="4345"/>
                    <a:pt x="1399" y="4801"/>
                    <a:pt x="822" y="5257"/>
                  </a:cubicBezTo>
                  <a:cubicBezTo>
                    <a:pt x="275" y="5743"/>
                    <a:pt x="1" y="6047"/>
                    <a:pt x="1" y="6199"/>
                  </a:cubicBezTo>
                  <a:lnTo>
                    <a:pt x="1" y="8813"/>
                  </a:lnTo>
                  <a:cubicBezTo>
                    <a:pt x="1" y="9269"/>
                    <a:pt x="183" y="9604"/>
                    <a:pt x="487" y="9847"/>
                  </a:cubicBezTo>
                  <a:cubicBezTo>
                    <a:pt x="609" y="9908"/>
                    <a:pt x="761" y="9999"/>
                    <a:pt x="913" y="10060"/>
                  </a:cubicBezTo>
                  <a:cubicBezTo>
                    <a:pt x="1065" y="10151"/>
                    <a:pt x="1186" y="10181"/>
                    <a:pt x="1247" y="10181"/>
                  </a:cubicBezTo>
                  <a:cubicBezTo>
                    <a:pt x="1338" y="10181"/>
                    <a:pt x="1369" y="10212"/>
                    <a:pt x="1399" y="10212"/>
                  </a:cubicBezTo>
                  <a:cubicBezTo>
                    <a:pt x="2189" y="9452"/>
                    <a:pt x="2585" y="9087"/>
                    <a:pt x="3375" y="8297"/>
                  </a:cubicBezTo>
                  <a:cubicBezTo>
                    <a:pt x="3375" y="8479"/>
                    <a:pt x="3496" y="8631"/>
                    <a:pt x="3679" y="8753"/>
                  </a:cubicBezTo>
                  <a:cubicBezTo>
                    <a:pt x="3837" y="8832"/>
                    <a:pt x="4040" y="8911"/>
                    <a:pt x="4230" y="8911"/>
                  </a:cubicBezTo>
                  <a:cubicBezTo>
                    <a:pt x="4260" y="8911"/>
                    <a:pt x="4289" y="8909"/>
                    <a:pt x="4317" y="8905"/>
                  </a:cubicBezTo>
                  <a:cubicBezTo>
                    <a:pt x="5047" y="8175"/>
                    <a:pt x="5381" y="7841"/>
                    <a:pt x="6080" y="7081"/>
                  </a:cubicBezTo>
                  <a:lnTo>
                    <a:pt x="6080" y="6716"/>
                  </a:lnTo>
                  <a:cubicBezTo>
                    <a:pt x="5978" y="6754"/>
                    <a:pt x="5882" y="6771"/>
                    <a:pt x="5795" y="6771"/>
                  </a:cubicBezTo>
                  <a:cubicBezTo>
                    <a:pt x="5675" y="6771"/>
                    <a:pt x="5573" y="6739"/>
                    <a:pt x="5503" y="6686"/>
                  </a:cubicBezTo>
                  <a:cubicBezTo>
                    <a:pt x="5381" y="6625"/>
                    <a:pt x="5320" y="6351"/>
                    <a:pt x="5320" y="5956"/>
                  </a:cubicBezTo>
                  <a:lnTo>
                    <a:pt x="5320" y="1458"/>
                  </a:lnTo>
                  <a:cubicBezTo>
                    <a:pt x="5320" y="941"/>
                    <a:pt x="5168" y="576"/>
                    <a:pt x="4743" y="272"/>
                  </a:cubicBezTo>
                  <a:cubicBezTo>
                    <a:pt x="4554" y="84"/>
                    <a:pt x="4354" y="1"/>
                    <a:pt x="4150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8916275" y="3948925"/>
              <a:ext cx="162650" cy="266500"/>
            </a:xfrm>
            <a:custGeom>
              <a:avLst/>
              <a:gdLst/>
              <a:ahLst/>
              <a:cxnLst/>
              <a:rect l="l" t="t" r="r" b="b"/>
              <a:pathLst>
                <a:path w="6506" h="10660" extrusionOk="0">
                  <a:moveTo>
                    <a:pt x="3314" y="4641"/>
                  </a:moveTo>
                  <a:lnTo>
                    <a:pt x="3314" y="7681"/>
                  </a:lnTo>
                  <a:cubicBezTo>
                    <a:pt x="3162" y="7863"/>
                    <a:pt x="2979" y="8015"/>
                    <a:pt x="2827" y="8106"/>
                  </a:cubicBezTo>
                  <a:cubicBezTo>
                    <a:pt x="2763" y="8132"/>
                    <a:pt x="2704" y="8141"/>
                    <a:pt x="2651" y="8141"/>
                  </a:cubicBezTo>
                  <a:cubicBezTo>
                    <a:pt x="2578" y="8141"/>
                    <a:pt x="2515" y="8124"/>
                    <a:pt x="2462" y="8106"/>
                  </a:cubicBezTo>
                  <a:cubicBezTo>
                    <a:pt x="2432" y="8106"/>
                    <a:pt x="2310" y="8015"/>
                    <a:pt x="2310" y="7711"/>
                  </a:cubicBezTo>
                  <a:lnTo>
                    <a:pt x="2310" y="6708"/>
                  </a:lnTo>
                  <a:cubicBezTo>
                    <a:pt x="2310" y="6130"/>
                    <a:pt x="2432" y="5675"/>
                    <a:pt x="2706" y="5340"/>
                  </a:cubicBezTo>
                  <a:cubicBezTo>
                    <a:pt x="2827" y="5127"/>
                    <a:pt x="2979" y="4975"/>
                    <a:pt x="3070" y="4884"/>
                  </a:cubicBezTo>
                  <a:cubicBezTo>
                    <a:pt x="3131" y="4793"/>
                    <a:pt x="3192" y="4732"/>
                    <a:pt x="3314" y="4641"/>
                  </a:cubicBezTo>
                  <a:close/>
                  <a:moveTo>
                    <a:pt x="3584" y="3946"/>
                  </a:moveTo>
                  <a:cubicBezTo>
                    <a:pt x="3533" y="3946"/>
                    <a:pt x="3477" y="3982"/>
                    <a:pt x="3435" y="4003"/>
                  </a:cubicBezTo>
                  <a:cubicBezTo>
                    <a:pt x="3131" y="4276"/>
                    <a:pt x="2918" y="4428"/>
                    <a:pt x="2827" y="4519"/>
                  </a:cubicBezTo>
                  <a:cubicBezTo>
                    <a:pt x="2675" y="4671"/>
                    <a:pt x="2523" y="4823"/>
                    <a:pt x="2371" y="5067"/>
                  </a:cubicBezTo>
                  <a:cubicBezTo>
                    <a:pt x="2067" y="5492"/>
                    <a:pt x="1915" y="6009"/>
                    <a:pt x="1915" y="6708"/>
                  </a:cubicBezTo>
                  <a:lnTo>
                    <a:pt x="1915" y="7711"/>
                  </a:lnTo>
                  <a:cubicBezTo>
                    <a:pt x="1915" y="8106"/>
                    <a:pt x="2007" y="8319"/>
                    <a:pt x="2250" y="8471"/>
                  </a:cubicBezTo>
                  <a:cubicBezTo>
                    <a:pt x="2371" y="8562"/>
                    <a:pt x="2462" y="8593"/>
                    <a:pt x="2614" y="8593"/>
                  </a:cubicBezTo>
                  <a:cubicBezTo>
                    <a:pt x="2736" y="8593"/>
                    <a:pt x="2858" y="8593"/>
                    <a:pt x="3010" y="8471"/>
                  </a:cubicBezTo>
                  <a:cubicBezTo>
                    <a:pt x="3222" y="8410"/>
                    <a:pt x="3496" y="8228"/>
                    <a:pt x="3709" y="7924"/>
                  </a:cubicBezTo>
                  <a:cubicBezTo>
                    <a:pt x="3769" y="7863"/>
                    <a:pt x="3769" y="7802"/>
                    <a:pt x="3769" y="7772"/>
                  </a:cubicBezTo>
                  <a:lnTo>
                    <a:pt x="3769" y="4155"/>
                  </a:lnTo>
                  <a:cubicBezTo>
                    <a:pt x="3769" y="4064"/>
                    <a:pt x="3709" y="4003"/>
                    <a:pt x="3648" y="3972"/>
                  </a:cubicBezTo>
                  <a:cubicBezTo>
                    <a:pt x="3629" y="3954"/>
                    <a:pt x="3607" y="3946"/>
                    <a:pt x="3584" y="3946"/>
                  </a:cubicBezTo>
                  <a:close/>
                  <a:moveTo>
                    <a:pt x="4356" y="424"/>
                  </a:moveTo>
                  <a:cubicBezTo>
                    <a:pt x="4511" y="424"/>
                    <a:pt x="4660" y="505"/>
                    <a:pt x="4833" y="659"/>
                  </a:cubicBezTo>
                  <a:cubicBezTo>
                    <a:pt x="5076" y="933"/>
                    <a:pt x="5228" y="1267"/>
                    <a:pt x="5228" y="1693"/>
                  </a:cubicBezTo>
                  <a:lnTo>
                    <a:pt x="5228" y="6191"/>
                  </a:lnTo>
                  <a:cubicBezTo>
                    <a:pt x="5228" y="6708"/>
                    <a:pt x="5320" y="6951"/>
                    <a:pt x="5502" y="7103"/>
                  </a:cubicBezTo>
                  <a:cubicBezTo>
                    <a:pt x="5595" y="7196"/>
                    <a:pt x="5723" y="7236"/>
                    <a:pt x="5860" y="7236"/>
                  </a:cubicBezTo>
                  <a:cubicBezTo>
                    <a:pt x="5902" y="7236"/>
                    <a:pt x="5945" y="7232"/>
                    <a:pt x="5988" y="7225"/>
                  </a:cubicBezTo>
                  <a:lnTo>
                    <a:pt x="5988" y="7225"/>
                  </a:lnTo>
                  <a:lnTo>
                    <a:pt x="5928" y="7316"/>
                  </a:lnTo>
                  <a:cubicBezTo>
                    <a:pt x="5320" y="7924"/>
                    <a:pt x="4985" y="8289"/>
                    <a:pt x="4377" y="8927"/>
                  </a:cubicBezTo>
                  <a:cubicBezTo>
                    <a:pt x="4195" y="8927"/>
                    <a:pt x="4073" y="8896"/>
                    <a:pt x="3921" y="8836"/>
                  </a:cubicBezTo>
                  <a:cubicBezTo>
                    <a:pt x="3769" y="8714"/>
                    <a:pt x="3709" y="8623"/>
                    <a:pt x="3709" y="8562"/>
                  </a:cubicBezTo>
                  <a:cubicBezTo>
                    <a:pt x="3709" y="8471"/>
                    <a:pt x="3678" y="8410"/>
                    <a:pt x="3617" y="8380"/>
                  </a:cubicBezTo>
                  <a:cubicBezTo>
                    <a:pt x="3577" y="8352"/>
                    <a:pt x="3542" y="8337"/>
                    <a:pt x="3507" y="8337"/>
                  </a:cubicBezTo>
                  <a:cubicBezTo>
                    <a:pt x="3466" y="8337"/>
                    <a:pt x="3425" y="8360"/>
                    <a:pt x="3374" y="8410"/>
                  </a:cubicBezTo>
                  <a:cubicBezTo>
                    <a:pt x="2614" y="9200"/>
                    <a:pt x="2219" y="9596"/>
                    <a:pt x="1490" y="10264"/>
                  </a:cubicBezTo>
                  <a:lnTo>
                    <a:pt x="1459" y="10264"/>
                  </a:lnTo>
                  <a:cubicBezTo>
                    <a:pt x="1459" y="10264"/>
                    <a:pt x="1368" y="10234"/>
                    <a:pt x="1186" y="10143"/>
                  </a:cubicBezTo>
                  <a:cubicBezTo>
                    <a:pt x="1034" y="10082"/>
                    <a:pt x="912" y="9991"/>
                    <a:pt x="791" y="9930"/>
                  </a:cubicBezTo>
                  <a:cubicBezTo>
                    <a:pt x="548" y="9748"/>
                    <a:pt x="426" y="9444"/>
                    <a:pt x="426" y="9048"/>
                  </a:cubicBezTo>
                  <a:lnTo>
                    <a:pt x="426" y="6434"/>
                  </a:lnTo>
                  <a:cubicBezTo>
                    <a:pt x="426" y="6404"/>
                    <a:pt x="487" y="6191"/>
                    <a:pt x="1186" y="5644"/>
                  </a:cubicBezTo>
                  <a:cubicBezTo>
                    <a:pt x="1763" y="5127"/>
                    <a:pt x="2280" y="4671"/>
                    <a:pt x="2827" y="4307"/>
                  </a:cubicBezTo>
                  <a:cubicBezTo>
                    <a:pt x="3162" y="4033"/>
                    <a:pt x="3314" y="3912"/>
                    <a:pt x="3648" y="3668"/>
                  </a:cubicBezTo>
                  <a:cubicBezTo>
                    <a:pt x="3678" y="3608"/>
                    <a:pt x="3739" y="3577"/>
                    <a:pt x="3739" y="3516"/>
                  </a:cubicBezTo>
                  <a:cubicBezTo>
                    <a:pt x="3739" y="2787"/>
                    <a:pt x="3496" y="2361"/>
                    <a:pt x="3070" y="2240"/>
                  </a:cubicBezTo>
                  <a:cubicBezTo>
                    <a:pt x="3010" y="2209"/>
                    <a:pt x="2918" y="2209"/>
                    <a:pt x="2827" y="2209"/>
                  </a:cubicBezTo>
                  <a:cubicBezTo>
                    <a:pt x="2523" y="2209"/>
                    <a:pt x="2067" y="2331"/>
                    <a:pt x="1399" y="2605"/>
                  </a:cubicBezTo>
                  <a:lnTo>
                    <a:pt x="1399" y="2513"/>
                  </a:lnTo>
                  <a:cubicBezTo>
                    <a:pt x="2250" y="1905"/>
                    <a:pt x="2858" y="1419"/>
                    <a:pt x="3314" y="1085"/>
                  </a:cubicBezTo>
                  <a:cubicBezTo>
                    <a:pt x="3678" y="781"/>
                    <a:pt x="3982" y="538"/>
                    <a:pt x="4073" y="507"/>
                  </a:cubicBezTo>
                  <a:cubicBezTo>
                    <a:pt x="4174" y="452"/>
                    <a:pt x="4266" y="424"/>
                    <a:pt x="4356" y="424"/>
                  </a:cubicBezTo>
                  <a:close/>
                  <a:moveTo>
                    <a:pt x="4377" y="0"/>
                  </a:moveTo>
                  <a:cubicBezTo>
                    <a:pt x="4204" y="0"/>
                    <a:pt x="4049" y="48"/>
                    <a:pt x="3921" y="112"/>
                  </a:cubicBezTo>
                  <a:cubicBezTo>
                    <a:pt x="3800" y="173"/>
                    <a:pt x="3587" y="355"/>
                    <a:pt x="3070" y="720"/>
                  </a:cubicBezTo>
                  <a:cubicBezTo>
                    <a:pt x="2584" y="1085"/>
                    <a:pt x="1946" y="1602"/>
                    <a:pt x="1095" y="2209"/>
                  </a:cubicBezTo>
                  <a:cubicBezTo>
                    <a:pt x="1064" y="2240"/>
                    <a:pt x="1034" y="2301"/>
                    <a:pt x="1034" y="2361"/>
                  </a:cubicBezTo>
                  <a:lnTo>
                    <a:pt x="1034" y="2848"/>
                  </a:lnTo>
                  <a:cubicBezTo>
                    <a:pt x="1034" y="2939"/>
                    <a:pt x="1064" y="3000"/>
                    <a:pt x="1095" y="3061"/>
                  </a:cubicBezTo>
                  <a:cubicBezTo>
                    <a:pt x="1138" y="3082"/>
                    <a:pt x="1181" y="3103"/>
                    <a:pt x="1234" y="3103"/>
                  </a:cubicBezTo>
                  <a:cubicBezTo>
                    <a:pt x="1257" y="3103"/>
                    <a:pt x="1281" y="3100"/>
                    <a:pt x="1307" y="3091"/>
                  </a:cubicBezTo>
                  <a:cubicBezTo>
                    <a:pt x="1797" y="2873"/>
                    <a:pt x="2529" y="2656"/>
                    <a:pt x="2896" y="2656"/>
                  </a:cubicBezTo>
                  <a:cubicBezTo>
                    <a:pt x="2939" y="2656"/>
                    <a:pt x="2977" y="2659"/>
                    <a:pt x="3010" y="2665"/>
                  </a:cubicBezTo>
                  <a:cubicBezTo>
                    <a:pt x="3222" y="2757"/>
                    <a:pt x="3344" y="3000"/>
                    <a:pt x="3344" y="3425"/>
                  </a:cubicBezTo>
                  <a:cubicBezTo>
                    <a:pt x="3040" y="3608"/>
                    <a:pt x="2888" y="3760"/>
                    <a:pt x="2584" y="4003"/>
                  </a:cubicBezTo>
                  <a:cubicBezTo>
                    <a:pt x="2067" y="4368"/>
                    <a:pt x="1490" y="4823"/>
                    <a:pt x="912" y="5340"/>
                  </a:cubicBezTo>
                  <a:cubicBezTo>
                    <a:pt x="244" y="5887"/>
                    <a:pt x="0" y="6191"/>
                    <a:pt x="0" y="6434"/>
                  </a:cubicBezTo>
                  <a:lnTo>
                    <a:pt x="0" y="9048"/>
                  </a:lnTo>
                  <a:cubicBezTo>
                    <a:pt x="0" y="9535"/>
                    <a:pt x="183" y="9960"/>
                    <a:pt x="578" y="10234"/>
                  </a:cubicBezTo>
                  <a:cubicBezTo>
                    <a:pt x="700" y="10355"/>
                    <a:pt x="851" y="10416"/>
                    <a:pt x="1034" y="10477"/>
                  </a:cubicBezTo>
                  <a:cubicBezTo>
                    <a:pt x="1216" y="10538"/>
                    <a:pt x="1338" y="10599"/>
                    <a:pt x="1399" y="10599"/>
                  </a:cubicBezTo>
                  <a:cubicBezTo>
                    <a:pt x="1459" y="10659"/>
                    <a:pt x="1490" y="10659"/>
                    <a:pt x="1520" y="10659"/>
                  </a:cubicBezTo>
                  <a:lnTo>
                    <a:pt x="1551" y="10659"/>
                  </a:lnTo>
                  <a:cubicBezTo>
                    <a:pt x="1611" y="10659"/>
                    <a:pt x="1642" y="10659"/>
                    <a:pt x="1824" y="10568"/>
                  </a:cubicBezTo>
                  <a:cubicBezTo>
                    <a:pt x="2523" y="9930"/>
                    <a:pt x="2918" y="9504"/>
                    <a:pt x="3587" y="8866"/>
                  </a:cubicBezTo>
                  <a:cubicBezTo>
                    <a:pt x="3617" y="8957"/>
                    <a:pt x="3739" y="9048"/>
                    <a:pt x="3830" y="9109"/>
                  </a:cubicBezTo>
                  <a:cubicBezTo>
                    <a:pt x="4042" y="9242"/>
                    <a:pt x="4277" y="9328"/>
                    <a:pt x="4495" y="9328"/>
                  </a:cubicBezTo>
                  <a:cubicBezTo>
                    <a:pt x="4527" y="9328"/>
                    <a:pt x="4559" y="9326"/>
                    <a:pt x="4590" y="9322"/>
                  </a:cubicBezTo>
                  <a:cubicBezTo>
                    <a:pt x="4681" y="9322"/>
                    <a:pt x="4712" y="9292"/>
                    <a:pt x="4742" y="9231"/>
                  </a:cubicBezTo>
                  <a:cubicBezTo>
                    <a:pt x="5411" y="8562"/>
                    <a:pt x="5745" y="8167"/>
                    <a:pt x="6353" y="7529"/>
                  </a:cubicBezTo>
                  <a:lnTo>
                    <a:pt x="6475" y="7407"/>
                  </a:lnTo>
                  <a:cubicBezTo>
                    <a:pt x="6475" y="7377"/>
                    <a:pt x="6505" y="7316"/>
                    <a:pt x="6505" y="7255"/>
                  </a:cubicBezTo>
                  <a:lnTo>
                    <a:pt x="6505" y="6921"/>
                  </a:lnTo>
                  <a:cubicBezTo>
                    <a:pt x="6505" y="6890"/>
                    <a:pt x="6475" y="6799"/>
                    <a:pt x="6414" y="6769"/>
                  </a:cubicBezTo>
                  <a:cubicBezTo>
                    <a:pt x="6353" y="6738"/>
                    <a:pt x="6323" y="6738"/>
                    <a:pt x="6232" y="6738"/>
                  </a:cubicBezTo>
                  <a:cubicBezTo>
                    <a:pt x="6116" y="6764"/>
                    <a:pt x="6033" y="6773"/>
                    <a:pt x="5971" y="6773"/>
                  </a:cubicBezTo>
                  <a:cubicBezTo>
                    <a:pt x="5886" y="6773"/>
                    <a:pt x="5841" y="6756"/>
                    <a:pt x="5806" y="6738"/>
                  </a:cubicBezTo>
                  <a:cubicBezTo>
                    <a:pt x="5806" y="6738"/>
                    <a:pt x="5715" y="6647"/>
                    <a:pt x="5715" y="6191"/>
                  </a:cubicBezTo>
                  <a:lnTo>
                    <a:pt x="5715" y="1693"/>
                  </a:lnTo>
                  <a:cubicBezTo>
                    <a:pt x="5715" y="1146"/>
                    <a:pt x="5563" y="690"/>
                    <a:pt x="5168" y="355"/>
                  </a:cubicBezTo>
                  <a:cubicBezTo>
                    <a:pt x="4886" y="91"/>
                    <a:pt x="4614" y="0"/>
                    <a:pt x="4377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9072050" y="3843175"/>
              <a:ext cx="253825" cy="290375"/>
            </a:xfrm>
            <a:custGeom>
              <a:avLst/>
              <a:gdLst/>
              <a:ahLst/>
              <a:cxnLst/>
              <a:rect l="l" t="t" r="r" b="b"/>
              <a:pathLst>
                <a:path w="10153" h="11615" extrusionOk="0">
                  <a:moveTo>
                    <a:pt x="8131" y="1"/>
                  </a:moveTo>
                  <a:cubicBezTo>
                    <a:pt x="8067" y="1"/>
                    <a:pt x="8001" y="9"/>
                    <a:pt x="7934" y="26"/>
                  </a:cubicBezTo>
                  <a:cubicBezTo>
                    <a:pt x="7782" y="56"/>
                    <a:pt x="7295" y="391"/>
                    <a:pt x="6475" y="1090"/>
                  </a:cubicBezTo>
                  <a:cubicBezTo>
                    <a:pt x="6049" y="1424"/>
                    <a:pt x="5867" y="1667"/>
                    <a:pt x="5806" y="1667"/>
                  </a:cubicBezTo>
                  <a:cubicBezTo>
                    <a:pt x="5715" y="1424"/>
                    <a:pt x="5502" y="1272"/>
                    <a:pt x="5289" y="1151"/>
                  </a:cubicBezTo>
                  <a:cubicBezTo>
                    <a:pt x="5156" y="1100"/>
                    <a:pt x="5040" y="1078"/>
                    <a:pt x="4933" y="1078"/>
                  </a:cubicBezTo>
                  <a:cubicBezTo>
                    <a:pt x="4845" y="1078"/>
                    <a:pt x="4763" y="1093"/>
                    <a:pt x="4681" y="1120"/>
                  </a:cubicBezTo>
                  <a:cubicBezTo>
                    <a:pt x="4499" y="1242"/>
                    <a:pt x="4043" y="1667"/>
                    <a:pt x="3222" y="2458"/>
                  </a:cubicBezTo>
                  <a:cubicBezTo>
                    <a:pt x="2919" y="2762"/>
                    <a:pt x="2767" y="2944"/>
                    <a:pt x="2706" y="3035"/>
                  </a:cubicBezTo>
                  <a:cubicBezTo>
                    <a:pt x="2706" y="2792"/>
                    <a:pt x="2615" y="2640"/>
                    <a:pt x="2432" y="2579"/>
                  </a:cubicBezTo>
                  <a:cubicBezTo>
                    <a:pt x="2250" y="2458"/>
                    <a:pt x="2128" y="2458"/>
                    <a:pt x="2007" y="2458"/>
                  </a:cubicBezTo>
                  <a:cubicBezTo>
                    <a:pt x="1915" y="2458"/>
                    <a:pt x="1824" y="2488"/>
                    <a:pt x="1763" y="2488"/>
                  </a:cubicBezTo>
                  <a:cubicBezTo>
                    <a:pt x="639" y="3673"/>
                    <a:pt x="92" y="4312"/>
                    <a:pt x="1" y="4342"/>
                  </a:cubicBezTo>
                  <a:lnTo>
                    <a:pt x="1" y="4707"/>
                  </a:lnTo>
                  <a:cubicBezTo>
                    <a:pt x="98" y="4658"/>
                    <a:pt x="185" y="4634"/>
                    <a:pt x="265" y="4634"/>
                  </a:cubicBezTo>
                  <a:cubicBezTo>
                    <a:pt x="385" y="4634"/>
                    <a:pt x="487" y="4689"/>
                    <a:pt x="578" y="4798"/>
                  </a:cubicBezTo>
                  <a:cubicBezTo>
                    <a:pt x="730" y="5011"/>
                    <a:pt x="791" y="5254"/>
                    <a:pt x="791" y="5619"/>
                  </a:cubicBezTo>
                  <a:lnTo>
                    <a:pt x="791" y="10999"/>
                  </a:lnTo>
                  <a:cubicBezTo>
                    <a:pt x="791" y="11181"/>
                    <a:pt x="912" y="11333"/>
                    <a:pt x="1095" y="11455"/>
                  </a:cubicBezTo>
                  <a:cubicBezTo>
                    <a:pt x="1271" y="11555"/>
                    <a:pt x="1447" y="11614"/>
                    <a:pt x="1641" y="11614"/>
                  </a:cubicBezTo>
                  <a:cubicBezTo>
                    <a:pt x="1681" y="11614"/>
                    <a:pt x="1722" y="11612"/>
                    <a:pt x="1763" y="11607"/>
                  </a:cubicBezTo>
                  <a:cubicBezTo>
                    <a:pt x="2402" y="10938"/>
                    <a:pt x="2706" y="10573"/>
                    <a:pt x="3344" y="9935"/>
                  </a:cubicBezTo>
                  <a:lnTo>
                    <a:pt x="3344" y="9601"/>
                  </a:lnTo>
                  <a:cubicBezTo>
                    <a:pt x="3278" y="9619"/>
                    <a:pt x="3217" y="9629"/>
                    <a:pt x="3162" y="9629"/>
                  </a:cubicBezTo>
                  <a:cubicBezTo>
                    <a:pt x="2858" y="9629"/>
                    <a:pt x="2706" y="9350"/>
                    <a:pt x="2706" y="8810"/>
                  </a:cubicBezTo>
                  <a:lnTo>
                    <a:pt x="2706" y="3704"/>
                  </a:lnTo>
                  <a:cubicBezTo>
                    <a:pt x="2919" y="3582"/>
                    <a:pt x="3040" y="3521"/>
                    <a:pt x="3283" y="3369"/>
                  </a:cubicBezTo>
                  <a:cubicBezTo>
                    <a:pt x="3382" y="3320"/>
                    <a:pt x="3473" y="3295"/>
                    <a:pt x="3556" y="3295"/>
                  </a:cubicBezTo>
                  <a:cubicBezTo>
                    <a:pt x="3930" y="3295"/>
                    <a:pt x="4134" y="3802"/>
                    <a:pt x="4134" y="4798"/>
                  </a:cubicBezTo>
                  <a:lnTo>
                    <a:pt x="4134" y="9418"/>
                  </a:lnTo>
                  <a:cubicBezTo>
                    <a:pt x="4134" y="9601"/>
                    <a:pt x="4256" y="9783"/>
                    <a:pt x="4438" y="9905"/>
                  </a:cubicBezTo>
                  <a:cubicBezTo>
                    <a:pt x="4651" y="10026"/>
                    <a:pt x="4864" y="10087"/>
                    <a:pt x="5107" y="10087"/>
                  </a:cubicBezTo>
                  <a:cubicBezTo>
                    <a:pt x="5806" y="9418"/>
                    <a:pt x="6171" y="9114"/>
                    <a:pt x="6840" y="8506"/>
                  </a:cubicBezTo>
                  <a:lnTo>
                    <a:pt x="6840" y="8142"/>
                  </a:lnTo>
                  <a:cubicBezTo>
                    <a:pt x="6792" y="8147"/>
                    <a:pt x="6747" y="8150"/>
                    <a:pt x="6704" y="8150"/>
                  </a:cubicBezTo>
                  <a:cubicBezTo>
                    <a:pt x="6275" y="8150"/>
                    <a:pt x="6049" y="7876"/>
                    <a:pt x="6049" y="7351"/>
                  </a:cubicBezTo>
                  <a:lnTo>
                    <a:pt x="6049" y="2306"/>
                  </a:lnTo>
                  <a:cubicBezTo>
                    <a:pt x="6232" y="2184"/>
                    <a:pt x="6323" y="2154"/>
                    <a:pt x="6505" y="2032"/>
                  </a:cubicBezTo>
                  <a:cubicBezTo>
                    <a:pt x="6602" y="1989"/>
                    <a:pt x="6691" y="1969"/>
                    <a:pt x="6774" y="1969"/>
                  </a:cubicBezTo>
                  <a:cubicBezTo>
                    <a:pt x="6926" y="1969"/>
                    <a:pt x="7056" y="2036"/>
                    <a:pt x="7174" y="2154"/>
                  </a:cubicBezTo>
                  <a:cubicBezTo>
                    <a:pt x="7387" y="2306"/>
                    <a:pt x="7447" y="2762"/>
                    <a:pt x="7447" y="3430"/>
                  </a:cubicBezTo>
                  <a:lnTo>
                    <a:pt x="7447" y="8142"/>
                  </a:lnTo>
                  <a:cubicBezTo>
                    <a:pt x="7447" y="8354"/>
                    <a:pt x="7569" y="8537"/>
                    <a:pt x="7751" y="8689"/>
                  </a:cubicBezTo>
                  <a:cubicBezTo>
                    <a:pt x="7934" y="8871"/>
                    <a:pt x="8177" y="8993"/>
                    <a:pt x="8390" y="9023"/>
                  </a:cubicBezTo>
                  <a:cubicBezTo>
                    <a:pt x="9119" y="8506"/>
                    <a:pt x="9454" y="8263"/>
                    <a:pt x="10153" y="7838"/>
                  </a:cubicBezTo>
                  <a:lnTo>
                    <a:pt x="10153" y="7503"/>
                  </a:lnTo>
                  <a:cubicBezTo>
                    <a:pt x="9606" y="7382"/>
                    <a:pt x="9362" y="7078"/>
                    <a:pt x="9362" y="6531"/>
                  </a:cubicBezTo>
                  <a:lnTo>
                    <a:pt x="9362" y="1698"/>
                  </a:lnTo>
                  <a:cubicBezTo>
                    <a:pt x="9362" y="1303"/>
                    <a:pt x="9210" y="938"/>
                    <a:pt x="8906" y="512"/>
                  </a:cubicBezTo>
                  <a:cubicBezTo>
                    <a:pt x="8659" y="166"/>
                    <a:pt x="8411" y="1"/>
                    <a:pt x="8131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9066725" y="3837450"/>
              <a:ext cx="263700" cy="300475"/>
            </a:xfrm>
            <a:custGeom>
              <a:avLst/>
              <a:gdLst/>
              <a:ahLst/>
              <a:cxnLst/>
              <a:rect l="l" t="t" r="r" b="b"/>
              <a:pathLst>
                <a:path w="10548" h="12019" extrusionOk="0">
                  <a:moveTo>
                    <a:pt x="8299" y="496"/>
                  </a:moveTo>
                  <a:cubicBezTo>
                    <a:pt x="8413" y="496"/>
                    <a:pt x="8651" y="535"/>
                    <a:pt x="8967" y="924"/>
                  </a:cubicBezTo>
                  <a:cubicBezTo>
                    <a:pt x="9211" y="1258"/>
                    <a:pt x="9363" y="1623"/>
                    <a:pt x="9363" y="1957"/>
                  </a:cubicBezTo>
                  <a:lnTo>
                    <a:pt x="9363" y="6790"/>
                  </a:lnTo>
                  <a:cubicBezTo>
                    <a:pt x="9363" y="7398"/>
                    <a:pt x="9636" y="7763"/>
                    <a:pt x="10183" y="7915"/>
                  </a:cubicBezTo>
                  <a:lnTo>
                    <a:pt x="10183" y="8006"/>
                  </a:lnTo>
                  <a:cubicBezTo>
                    <a:pt x="9606" y="8340"/>
                    <a:pt x="9271" y="8614"/>
                    <a:pt x="8603" y="9070"/>
                  </a:cubicBezTo>
                  <a:cubicBezTo>
                    <a:pt x="8451" y="9039"/>
                    <a:pt x="8299" y="8918"/>
                    <a:pt x="8147" y="8796"/>
                  </a:cubicBezTo>
                  <a:cubicBezTo>
                    <a:pt x="7995" y="8675"/>
                    <a:pt x="7934" y="8523"/>
                    <a:pt x="7934" y="8431"/>
                  </a:cubicBezTo>
                  <a:lnTo>
                    <a:pt x="7934" y="3720"/>
                  </a:lnTo>
                  <a:cubicBezTo>
                    <a:pt x="7934" y="2960"/>
                    <a:pt x="7812" y="2504"/>
                    <a:pt x="7600" y="2261"/>
                  </a:cubicBezTo>
                  <a:cubicBezTo>
                    <a:pt x="7488" y="2149"/>
                    <a:pt x="7295" y="2022"/>
                    <a:pt x="7019" y="2022"/>
                  </a:cubicBezTo>
                  <a:cubicBezTo>
                    <a:pt x="6919" y="2022"/>
                    <a:pt x="6809" y="2038"/>
                    <a:pt x="6688" y="2079"/>
                  </a:cubicBezTo>
                  <a:lnTo>
                    <a:pt x="6627" y="2079"/>
                  </a:lnTo>
                  <a:cubicBezTo>
                    <a:pt x="6445" y="2200"/>
                    <a:pt x="6384" y="2231"/>
                    <a:pt x="6171" y="2352"/>
                  </a:cubicBezTo>
                  <a:cubicBezTo>
                    <a:pt x="6110" y="2383"/>
                    <a:pt x="6080" y="2443"/>
                    <a:pt x="6080" y="2535"/>
                  </a:cubicBezTo>
                  <a:lnTo>
                    <a:pt x="6080" y="7580"/>
                  </a:lnTo>
                  <a:cubicBezTo>
                    <a:pt x="6080" y="7915"/>
                    <a:pt x="6141" y="8219"/>
                    <a:pt x="6323" y="8371"/>
                  </a:cubicBezTo>
                  <a:cubicBezTo>
                    <a:pt x="6445" y="8492"/>
                    <a:pt x="6627" y="8583"/>
                    <a:pt x="6840" y="8583"/>
                  </a:cubicBezTo>
                  <a:lnTo>
                    <a:pt x="6840" y="8614"/>
                  </a:lnTo>
                  <a:cubicBezTo>
                    <a:pt x="6171" y="9130"/>
                    <a:pt x="5837" y="9434"/>
                    <a:pt x="5229" y="10042"/>
                  </a:cubicBezTo>
                  <a:cubicBezTo>
                    <a:pt x="5077" y="10042"/>
                    <a:pt x="4925" y="9982"/>
                    <a:pt x="4773" y="9890"/>
                  </a:cubicBezTo>
                  <a:cubicBezTo>
                    <a:pt x="4621" y="9799"/>
                    <a:pt x="4591" y="9678"/>
                    <a:pt x="4591" y="9586"/>
                  </a:cubicBezTo>
                  <a:lnTo>
                    <a:pt x="4591" y="4997"/>
                  </a:lnTo>
                  <a:cubicBezTo>
                    <a:pt x="4591" y="4085"/>
                    <a:pt x="4439" y="3568"/>
                    <a:pt x="4104" y="3355"/>
                  </a:cubicBezTo>
                  <a:cubicBezTo>
                    <a:pt x="4032" y="3319"/>
                    <a:pt x="3916" y="3272"/>
                    <a:pt x="3764" y="3272"/>
                  </a:cubicBezTo>
                  <a:cubicBezTo>
                    <a:pt x="3661" y="3272"/>
                    <a:pt x="3540" y="3294"/>
                    <a:pt x="3405" y="3355"/>
                  </a:cubicBezTo>
                  <a:lnTo>
                    <a:pt x="3375" y="3355"/>
                  </a:lnTo>
                  <a:cubicBezTo>
                    <a:pt x="3132" y="3477"/>
                    <a:pt x="3040" y="3568"/>
                    <a:pt x="2797" y="3720"/>
                  </a:cubicBezTo>
                  <a:cubicBezTo>
                    <a:pt x="2736" y="3750"/>
                    <a:pt x="2676" y="3811"/>
                    <a:pt x="2676" y="3902"/>
                  </a:cubicBezTo>
                  <a:lnTo>
                    <a:pt x="2676" y="8978"/>
                  </a:lnTo>
                  <a:cubicBezTo>
                    <a:pt x="2676" y="9434"/>
                    <a:pt x="2797" y="9738"/>
                    <a:pt x="2980" y="9890"/>
                  </a:cubicBezTo>
                  <a:cubicBezTo>
                    <a:pt x="3101" y="9982"/>
                    <a:pt x="3223" y="10012"/>
                    <a:pt x="3344" y="10012"/>
                  </a:cubicBezTo>
                  <a:lnTo>
                    <a:pt x="3344" y="10042"/>
                  </a:lnTo>
                  <a:cubicBezTo>
                    <a:pt x="2767" y="10650"/>
                    <a:pt x="2432" y="11015"/>
                    <a:pt x="1855" y="11623"/>
                  </a:cubicBezTo>
                  <a:cubicBezTo>
                    <a:pt x="1703" y="11623"/>
                    <a:pt x="1551" y="11562"/>
                    <a:pt x="1399" y="11501"/>
                  </a:cubicBezTo>
                  <a:cubicBezTo>
                    <a:pt x="1247" y="11410"/>
                    <a:pt x="1217" y="11319"/>
                    <a:pt x="1217" y="11228"/>
                  </a:cubicBezTo>
                  <a:lnTo>
                    <a:pt x="1217" y="5787"/>
                  </a:lnTo>
                  <a:cubicBezTo>
                    <a:pt x="1217" y="5422"/>
                    <a:pt x="1125" y="5118"/>
                    <a:pt x="943" y="4875"/>
                  </a:cubicBezTo>
                  <a:cubicBezTo>
                    <a:pt x="821" y="4723"/>
                    <a:pt x="669" y="4662"/>
                    <a:pt x="487" y="4662"/>
                  </a:cubicBezTo>
                  <a:cubicBezTo>
                    <a:pt x="639" y="4480"/>
                    <a:pt x="1065" y="4054"/>
                    <a:pt x="2068" y="2899"/>
                  </a:cubicBezTo>
                  <a:cubicBezTo>
                    <a:pt x="2128" y="2899"/>
                    <a:pt x="2189" y="2869"/>
                    <a:pt x="2280" y="2869"/>
                  </a:cubicBezTo>
                  <a:cubicBezTo>
                    <a:pt x="2311" y="2869"/>
                    <a:pt x="2372" y="2869"/>
                    <a:pt x="2584" y="2960"/>
                  </a:cubicBezTo>
                  <a:cubicBezTo>
                    <a:pt x="2645" y="2991"/>
                    <a:pt x="2736" y="3021"/>
                    <a:pt x="2736" y="3203"/>
                  </a:cubicBezTo>
                  <a:cubicBezTo>
                    <a:pt x="2736" y="3295"/>
                    <a:pt x="2767" y="3355"/>
                    <a:pt x="2828" y="3416"/>
                  </a:cubicBezTo>
                  <a:cubicBezTo>
                    <a:pt x="2861" y="3427"/>
                    <a:pt x="2890" y="3434"/>
                    <a:pt x="2918" y="3434"/>
                  </a:cubicBezTo>
                  <a:cubicBezTo>
                    <a:pt x="2967" y="3434"/>
                    <a:pt x="3013" y="3413"/>
                    <a:pt x="3071" y="3355"/>
                  </a:cubicBezTo>
                  <a:cubicBezTo>
                    <a:pt x="3101" y="3295"/>
                    <a:pt x="3253" y="3143"/>
                    <a:pt x="3496" y="2899"/>
                  </a:cubicBezTo>
                  <a:lnTo>
                    <a:pt x="3587" y="2778"/>
                  </a:lnTo>
                  <a:cubicBezTo>
                    <a:pt x="4621" y="1684"/>
                    <a:pt x="4925" y="1532"/>
                    <a:pt x="4955" y="1532"/>
                  </a:cubicBezTo>
                  <a:cubicBezTo>
                    <a:pt x="5011" y="1520"/>
                    <a:pt x="5062" y="1513"/>
                    <a:pt x="5114" y="1513"/>
                  </a:cubicBezTo>
                  <a:cubicBezTo>
                    <a:pt x="5204" y="1513"/>
                    <a:pt x="5296" y="1535"/>
                    <a:pt x="5411" y="1592"/>
                  </a:cubicBezTo>
                  <a:cubicBezTo>
                    <a:pt x="5624" y="1653"/>
                    <a:pt x="5715" y="1775"/>
                    <a:pt x="5837" y="1957"/>
                  </a:cubicBezTo>
                  <a:cubicBezTo>
                    <a:pt x="5867" y="2018"/>
                    <a:pt x="5928" y="2079"/>
                    <a:pt x="5989" y="2079"/>
                  </a:cubicBezTo>
                  <a:cubicBezTo>
                    <a:pt x="6013" y="2087"/>
                    <a:pt x="6035" y="2091"/>
                    <a:pt x="6055" y="2091"/>
                  </a:cubicBezTo>
                  <a:cubicBezTo>
                    <a:pt x="6110" y="2091"/>
                    <a:pt x="6149" y="2062"/>
                    <a:pt x="6171" y="2018"/>
                  </a:cubicBezTo>
                  <a:cubicBezTo>
                    <a:pt x="6262" y="1988"/>
                    <a:pt x="6445" y="1805"/>
                    <a:pt x="6840" y="1501"/>
                  </a:cubicBezTo>
                  <a:cubicBezTo>
                    <a:pt x="7752" y="741"/>
                    <a:pt x="8147" y="498"/>
                    <a:pt x="8238" y="498"/>
                  </a:cubicBezTo>
                  <a:cubicBezTo>
                    <a:pt x="8250" y="498"/>
                    <a:pt x="8271" y="496"/>
                    <a:pt x="8299" y="496"/>
                  </a:cubicBezTo>
                  <a:close/>
                  <a:moveTo>
                    <a:pt x="8243" y="0"/>
                  </a:moveTo>
                  <a:cubicBezTo>
                    <a:pt x="8191" y="0"/>
                    <a:pt x="8139" y="4"/>
                    <a:pt x="8086" y="12"/>
                  </a:cubicBezTo>
                  <a:cubicBezTo>
                    <a:pt x="7752" y="103"/>
                    <a:pt x="6931" y="741"/>
                    <a:pt x="6475" y="1136"/>
                  </a:cubicBezTo>
                  <a:cubicBezTo>
                    <a:pt x="6293" y="1319"/>
                    <a:pt x="6141" y="1440"/>
                    <a:pt x="6019" y="1532"/>
                  </a:cubicBezTo>
                  <a:cubicBezTo>
                    <a:pt x="5928" y="1349"/>
                    <a:pt x="5776" y="1228"/>
                    <a:pt x="5563" y="1167"/>
                  </a:cubicBezTo>
                  <a:cubicBezTo>
                    <a:pt x="5392" y="1099"/>
                    <a:pt x="5241" y="1059"/>
                    <a:pt x="5098" y="1059"/>
                  </a:cubicBezTo>
                  <a:cubicBezTo>
                    <a:pt x="4986" y="1059"/>
                    <a:pt x="4879" y="1083"/>
                    <a:pt x="4773" y="1136"/>
                  </a:cubicBezTo>
                  <a:cubicBezTo>
                    <a:pt x="4560" y="1228"/>
                    <a:pt x="4043" y="1684"/>
                    <a:pt x="3253" y="2504"/>
                  </a:cubicBezTo>
                  <a:lnTo>
                    <a:pt x="3132" y="2595"/>
                  </a:lnTo>
                  <a:cubicBezTo>
                    <a:pt x="3101" y="2687"/>
                    <a:pt x="3040" y="2747"/>
                    <a:pt x="2980" y="2808"/>
                  </a:cubicBezTo>
                  <a:cubicBezTo>
                    <a:pt x="2919" y="2687"/>
                    <a:pt x="2797" y="2595"/>
                    <a:pt x="2736" y="2565"/>
                  </a:cubicBezTo>
                  <a:cubicBezTo>
                    <a:pt x="2574" y="2472"/>
                    <a:pt x="2429" y="2432"/>
                    <a:pt x="2302" y="2432"/>
                  </a:cubicBezTo>
                  <a:cubicBezTo>
                    <a:pt x="2263" y="2432"/>
                    <a:pt x="2225" y="2436"/>
                    <a:pt x="2189" y="2443"/>
                  </a:cubicBezTo>
                  <a:cubicBezTo>
                    <a:pt x="2128" y="2443"/>
                    <a:pt x="2007" y="2504"/>
                    <a:pt x="1916" y="2504"/>
                  </a:cubicBezTo>
                  <a:cubicBezTo>
                    <a:pt x="1885" y="2535"/>
                    <a:pt x="1855" y="2535"/>
                    <a:pt x="1824" y="2565"/>
                  </a:cubicBezTo>
                  <a:cubicBezTo>
                    <a:pt x="1065" y="3416"/>
                    <a:pt x="183" y="4328"/>
                    <a:pt x="92" y="4389"/>
                  </a:cubicBezTo>
                  <a:cubicBezTo>
                    <a:pt x="31" y="4419"/>
                    <a:pt x="1" y="4510"/>
                    <a:pt x="1" y="4571"/>
                  </a:cubicBezTo>
                  <a:lnTo>
                    <a:pt x="1" y="4936"/>
                  </a:lnTo>
                  <a:cubicBezTo>
                    <a:pt x="1" y="4997"/>
                    <a:pt x="31" y="5088"/>
                    <a:pt x="92" y="5118"/>
                  </a:cubicBezTo>
                  <a:cubicBezTo>
                    <a:pt x="122" y="5133"/>
                    <a:pt x="153" y="5141"/>
                    <a:pt x="187" y="5141"/>
                  </a:cubicBezTo>
                  <a:cubicBezTo>
                    <a:pt x="221" y="5141"/>
                    <a:pt x="259" y="5133"/>
                    <a:pt x="305" y="5118"/>
                  </a:cubicBezTo>
                  <a:cubicBezTo>
                    <a:pt x="361" y="5085"/>
                    <a:pt x="404" y="5072"/>
                    <a:pt x="441" y="5072"/>
                  </a:cubicBezTo>
                  <a:cubicBezTo>
                    <a:pt x="505" y="5072"/>
                    <a:pt x="551" y="5110"/>
                    <a:pt x="609" y="5149"/>
                  </a:cubicBezTo>
                  <a:cubicBezTo>
                    <a:pt x="700" y="5270"/>
                    <a:pt x="791" y="5483"/>
                    <a:pt x="791" y="5787"/>
                  </a:cubicBezTo>
                  <a:lnTo>
                    <a:pt x="791" y="11197"/>
                  </a:lnTo>
                  <a:cubicBezTo>
                    <a:pt x="791" y="11380"/>
                    <a:pt x="852" y="11653"/>
                    <a:pt x="1217" y="11836"/>
                  </a:cubicBezTo>
                  <a:cubicBezTo>
                    <a:pt x="1399" y="11957"/>
                    <a:pt x="1612" y="12018"/>
                    <a:pt x="1855" y="12018"/>
                  </a:cubicBezTo>
                  <a:cubicBezTo>
                    <a:pt x="1885" y="12018"/>
                    <a:pt x="1976" y="12018"/>
                    <a:pt x="1946" y="11957"/>
                  </a:cubicBezTo>
                  <a:cubicBezTo>
                    <a:pt x="2037" y="11957"/>
                    <a:pt x="2068" y="11896"/>
                    <a:pt x="2098" y="11866"/>
                  </a:cubicBezTo>
                  <a:cubicBezTo>
                    <a:pt x="2767" y="11197"/>
                    <a:pt x="3071" y="10833"/>
                    <a:pt x="3709" y="10194"/>
                  </a:cubicBezTo>
                  <a:cubicBezTo>
                    <a:pt x="3739" y="10164"/>
                    <a:pt x="3770" y="10103"/>
                    <a:pt x="3770" y="10042"/>
                  </a:cubicBezTo>
                  <a:lnTo>
                    <a:pt x="3770" y="9708"/>
                  </a:lnTo>
                  <a:cubicBezTo>
                    <a:pt x="3770" y="9678"/>
                    <a:pt x="3739" y="9586"/>
                    <a:pt x="3709" y="9556"/>
                  </a:cubicBezTo>
                  <a:cubicBezTo>
                    <a:pt x="3618" y="9526"/>
                    <a:pt x="3587" y="9526"/>
                    <a:pt x="3527" y="9526"/>
                  </a:cubicBezTo>
                  <a:cubicBezTo>
                    <a:pt x="3466" y="9541"/>
                    <a:pt x="3413" y="9548"/>
                    <a:pt x="3371" y="9548"/>
                  </a:cubicBezTo>
                  <a:cubicBezTo>
                    <a:pt x="3329" y="9548"/>
                    <a:pt x="3299" y="9541"/>
                    <a:pt x="3283" y="9526"/>
                  </a:cubicBezTo>
                  <a:cubicBezTo>
                    <a:pt x="3253" y="9495"/>
                    <a:pt x="3132" y="9374"/>
                    <a:pt x="3132" y="8948"/>
                  </a:cubicBezTo>
                  <a:lnTo>
                    <a:pt x="3132" y="3963"/>
                  </a:lnTo>
                  <a:cubicBezTo>
                    <a:pt x="3283" y="3872"/>
                    <a:pt x="3405" y="3781"/>
                    <a:pt x="3587" y="3659"/>
                  </a:cubicBezTo>
                  <a:cubicBezTo>
                    <a:pt x="3648" y="3611"/>
                    <a:pt x="3699" y="3596"/>
                    <a:pt x="3741" y="3596"/>
                  </a:cubicBezTo>
                  <a:cubicBezTo>
                    <a:pt x="3803" y="3596"/>
                    <a:pt x="3843" y="3629"/>
                    <a:pt x="3861" y="3629"/>
                  </a:cubicBezTo>
                  <a:cubicBezTo>
                    <a:pt x="3952" y="3659"/>
                    <a:pt x="4135" y="3902"/>
                    <a:pt x="4135" y="4875"/>
                  </a:cubicBezTo>
                  <a:lnTo>
                    <a:pt x="4135" y="9495"/>
                  </a:lnTo>
                  <a:cubicBezTo>
                    <a:pt x="4135" y="9617"/>
                    <a:pt x="4165" y="9890"/>
                    <a:pt x="4499" y="10134"/>
                  </a:cubicBezTo>
                  <a:cubicBezTo>
                    <a:pt x="4742" y="10286"/>
                    <a:pt x="5016" y="10346"/>
                    <a:pt x="5259" y="10346"/>
                  </a:cubicBezTo>
                  <a:cubicBezTo>
                    <a:pt x="5350" y="10316"/>
                    <a:pt x="5381" y="10316"/>
                    <a:pt x="5411" y="10286"/>
                  </a:cubicBezTo>
                  <a:cubicBezTo>
                    <a:pt x="6080" y="9617"/>
                    <a:pt x="6445" y="9343"/>
                    <a:pt x="7144" y="8735"/>
                  </a:cubicBezTo>
                  <a:cubicBezTo>
                    <a:pt x="7174" y="8675"/>
                    <a:pt x="7205" y="8644"/>
                    <a:pt x="7205" y="8583"/>
                  </a:cubicBezTo>
                  <a:lnTo>
                    <a:pt x="7205" y="8219"/>
                  </a:lnTo>
                  <a:cubicBezTo>
                    <a:pt x="7205" y="8188"/>
                    <a:pt x="7174" y="8127"/>
                    <a:pt x="7144" y="8067"/>
                  </a:cubicBezTo>
                  <a:cubicBezTo>
                    <a:pt x="7083" y="8036"/>
                    <a:pt x="7053" y="8036"/>
                    <a:pt x="6992" y="8036"/>
                  </a:cubicBezTo>
                  <a:cubicBezTo>
                    <a:pt x="6935" y="8044"/>
                    <a:pt x="6882" y="8048"/>
                    <a:pt x="6834" y="8048"/>
                  </a:cubicBezTo>
                  <a:cubicBezTo>
                    <a:pt x="6704" y="8048"/>
                    <a:pt x="6611" y="8020"/>
                    <a:pt x="6566" y="7975"/>
                  </a:cubicBezTo>
                  <a:cubicBezTo>
                    <a:pt x="6445" y="7884"/>
                    <a:pt x="6414" y="7702"/>
                    <a:pt x="6414" y="7459"/>
                  </a:cubicBezTo>
                  <a:lnTo>
                    <a:pt x="6414" y="2565"/>
                  </a:lnTo>
                  <a:cubicBezTo>
                    <a:pt x="6536" y="2504"/>
                    <a:pt x="6627" y="2443"/>
                    <a:pt x="6749" y="2383"/>
                  </a:cubicBezTo>
                  <a:cubicBezTo>
                    <a:pt x="6832" y="2355"/>
                    <a:pt x="6901" y="2344"/>
                    <a:pt x="6958" y="2344"/>
                  </a:cubicBezTo>
                  <a:cubicBezTo>
                    <a:pt x="7090" y="2344"/>
                    <a:pt x="7162" y="2401"/>
                    <a:pt x="7205" y="2443"/>
                  </a:cubicBezTo>
                  <a:cubicBezTo>
                    <a:pt x="7235" y="2504"/>
                    <a:pt x="7387" y="2717"/>
                    <a:pt x="7387" y="3598"/>
                  </a:cubicBezTo>
                  <a:lnTo>
                    <a:pt x="7387" y="8310"/>
                  </a:lnTo>
                  <a:cubicBezTo>
                    <a:pt x="7387" y="8523"/>
                    <a:pt x="7508" y="8766"/>
                    <a:pt x="7782" y="8978"/>
                  </a:cubicBezTo>
                  <a:cubicBezTo>
                    <a:pt x="7995" y="9191"/>
                    <a:pt x="8268" y="9282"/>
                    <a:pt x="8542" y="9374"/>
                  </a:cubicBezTo>
                  <a:cubicBezTo>
                    <a:pt x="8603" y="9374"/>
                    <a:pt x="8694" y="9374"/>
                    <a:pt x="8724" y="9343"/>
                  </a:cubicBezTo>
                  <a:cubicBezTo>
                    <a:pt x="9454" y="8796"/>
                    <a:pt x="9758" y="8614"/>
                    <a:pt x="10426" y="8188"/>
                  </a:cubicBezTo>
                  <a:cubicBezTo>
                    <a:pt x="10518" y="8158"/>
                    <a:pt x="10548" y="8067"/>
                    <a:pt x="10548" y="8006"/>
                  </a:cubicBezTo>
                  <a:lnTo>
                    <a:pt x="10548" y="7671"/>
                  </a:lnTo>
                  <a:cubicBezTo>
                    <a:pt x="10548" y="7580"/>
                    <a:pt x="10487" y="7459"/>
                    <a:pt x="10366" y="7459"/>
                  </a:cubicBezTo>
                  <a:cubicBezTo>
                    <a:pt x="9940" y="7398"/>
                    <a:pt x="9758" y="7155"/>
                    <a:pt x="9758" y="6699"/>
                  </a:cubicBezTo>
                  <a:lnTo>
                    <a:pt x="9758" y="1896"/>
                  </a:lnTo>
                  <a:cubicBezTo>
                    <a:pt x="9758" y="1471"/>
                    <a:pt x="9606" y="1045"/>
                    <a:pt x="9271" y="589"/>
                  </a:cubicBezTo>
                  <a:cubicBezTo>
                    <a:pt x="8952" y="190"/>
                    <a:pt x="8609" y="0"/>
                    <a:pt x="8243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9337250" y="3855000"/>
              <a:ext cx="152000" cy="241125"/>
            </a:xfrm>
            <a:custGeom>
              <a:avLst/>
              <a:gdLst/>
              <a:ahLst/>
              <a:cxnLst/>
              <a:rect l="l" t="t" r="r" b="b"/>
              <a:pathLst>
                <a:path w="6080" h="9645" extrusionOk="0">
                  <a:moveTo>
                    <a:pt x="3375" y="3656"/>
                  </a:moveTo>
                  <a:lnTo>
                    <a:pt x="3375" y="7273"/>
                  </a:lnTo>
                  <a:cubicBezTo>
                    <a:pt x="3268" y="7304"/>
                    <a:pt x="3154" y="7319"/>
                    <a:pt x="3044" y="7319"/>
                  </a:cubicBezTo>
                  <a:cubicBezTo>
                    <a:pt x="2934" y="7319"/>
                    <a:pt x="2827" y="7304"/>
                    <a:pt x="2736" y="7273"/>
                  </a:cubicBezTo>
                  <a:cubicBezTo>
                    <a:pt x="2554" y="7182"/>
                    <a:pt x="2341" y="7061"/>
                    <a:pt x="2189" y="6848"/>
                  </a:cubicBezTo>
                  <a:cubicBezTo>
                    <a:pt x="2037" y="6605"/>
                    <a:pt x="1976" y="6392"/>
                    <a:pt x="1946" y="6118"/>
                  </a:cubicBezTo>
                  <a:lnTo>
                    <a:pt x="1946" y="5085"/>
                  </a:lnTo>
                  <a:cubicBezTo>
                    <a:pt x="1946" y="4477"/>
                    <a:pt x="2098" y="4082"/>
                    <a:pt x="2341" y="3869"/>
                  </a:cubicBezTo>
                  <a:cubicBezTo>
                    <a:pt x="2493" y="3778"/>
                    <a:pt x="2645" y="3717"/>
                    <a:pt x="2767" y="3687"/>
                  </a:cubicBezTo>
                  <a:cubicBezTo>
                    <a:pt x="2919" y="3656"/>
                    <a:pt x="3101" y="3656"/>
                    <a:pt x="3375" y="3656"/>
                  </a:cubicBezTo>
                  <a:close/>
                  <a:moveTo>
                    <a:pt x="2810" y="1"/>
                  </a:moveTo>
                  <a:cubicBezTo>
                    <a:pt x="2351" y="1"/>
                    <a:pt x="1738" y="52"/>
                    <a:pt x="973" y="222"/>
                  </a:cubicBezTo>
                  <a:lnTo>
                    <a:pt x="973" y="708"/>
                  </a:lnTo>
                  <a:cubicBezTo>
                    <a:pt x="1885" y="830"/>
                    <a:pt x="2554" y="1134"/>
                    <a:pt x="2858" y="1468"/>
                  </a:cubicBezTo>
                  <a:cubicBezTo>
                    <a:pt x="3192" y="1833"/>
                    <a:pt x="3344" y="2319"/>
                    <a:pt x="3344" y="2927"/>
                  </a:cubicBezTo>
                  <a:lnTo>
                    <a:pt x="2493" y="2927"/>
                  </a:lnTo>
                  <a:cubicBezTo>
                    <a:pt x="1946" y="2927"/>
                    <a:pt x="1399" y="3048"/>
                    <a:pt x="821" y="3261"/>
                  </a:cubicBezTo>
                  <a:cubicBezTo>
                    <a:pt x="274" y="3504"/>
                    <a:pt x="1" y="3717"/>
                    <a:pt x="1" y="3869"/>
                  </a:cubicBezTo>
                  <a:lnTo>
                    <a:pt x="1" y="6483"/>
                  </a:lnTo>
                  <a:cubicBezTo>
                    <a:pt x="1" y="6939"/>
                    <a:pt x="183" y="7334"/>
                    <a:pt x="487" y="7699"/>
                  </a:cubicBezTo>
                  <a:cubicBezTo>
                    <a:pt x="609" y="7851"/>
                    <a:pt x="761" y="7973"/>
                    <a:pt x="912" y="8125"/>
                  </a:cubicBezTo>
                  <a:cubicBezTo>
                    <a:pt x="1064" y="8246"/>
                    <a:pt x="1186" y="8368"/>
                    <a:pt x="1247" y="8398"/>
                  </a:cubicBezTo>
                  <a:cubicBezTo>
                    <a:pt x="1338" y="8428"/>
                    <a:pt x="1368" y="8459"/>
                    <a:pt x="1399" y="8520"/>
                  </a:cubicBezTo>
                  <a:cubicBezTo>
                    <a:pt x="2189" y="8216"/>
                    <a:pt x="2584" y="8094"/>
                    <a:pt x="3375" y="7973"/>
                  </a:cubicBezTo>
                  <a:cubicBezTo>
                    <a:pt x="3375" y="8155"/>
                    <a:pt x="3496" y="8398"/>
                    <a:pt x="3679" y="8702"/>
                  </a:cubicBezTo>
                  <a:cubicBezTo>
                    <a:pt x="3861" y="9006"/>
                    <a:pt x="4104" y="9280"/>
                    <a:pt x="4317" y="9492"/>
                  </a:cubicBezTo>
                  <a:cubicBezTo>
                    <a:pt x="4481" y="9485"/>
                    <a:pt x="4625" y="9482"/>
                    <a:pt x="4757" y="9482"/>
                  </a:cubicBezTo>
                  <a:cubicBezTo>
                    <a:pt x="5215" y="9482"/>
                    <a:pt x="5538" y="9526"/>
                    <a:pt x="6080" y="9644"/>
                  </a:cubicBezTo>
                  <a:lnTo>
                    <a:pt x="6080" y="9310"/>
                  </a:lnTo>
                  <a:cubicBezTo>
                    <a:pt x="5837" y="9036"/>
                    <a:pt x="5624" y="8793"/>
                    <a:pt x="5502" y="8550"/>
                  </a:cubicBezTo>
                  <a:cubicBezTo>
                    <a:pt x="5381" y="8307"/>
                    <a:pt x="5320" y="7973"/>
                    <a:pt x="5320" y="7608"/>
                  </a:cubicBezTo>
                  <a:lnTo>
                    <a:pt x="5320" y="3079"/>
                  </a:lnTo>
                  <a:cubicBezTo>
                    <a:pt x="5320" y="2593"/>
                    <a:pt x="5168" y="1985"/>
                    <a:pt x="4742" y="1316"/>
                  </a:cubicBezTo>
                  <a:cubicBezTo>
                    <a:pt x="4438" y="678"/>
                    <a:pt x="4104" y="252"/>
                    <a:pt x="3770" y="100"/>
                  </a:cubicBezTo>
                  <a:cubicBezTo>
                    <a:pt x="3656" y="68"/>
                    <a:pt x="3335" y="1"/>
                    <a:pt x="2810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9333450" y="3849675"/>
              <a:ext cx="160375" cy="251775"/>
            </a:xfrm>
            <a:custGeom>
              <a:avLst/>
              <a:gdLst/>
              <a:ahLst/>
              <a:cxnLst/>
              <a:rect l="l" t="t" r="r" b="b"/>
              <a:pathLst>
                <a:path w="6415" h="10071" extrusionOk="0">
                  <a:moveTo>
                    <a:pt x="3375" y="4052"/>
                  </a:moveTo>
                  <a:lnTo>
                    <a:pt x="3375" y="7274"/>
                  </a:lnTo>
                  <a:cubicBezTo>
                    <a:pt x="3223" y="7274"/>
                    <a:pt x="3101" y="7274"/>
                    <a:pt x="2979" y="7243"/>
                  </a:cubicBezTo>
                  <a:cubicBezTo>
                    <a:pt x="2797" y="7213"/>
                    <a:pt x="2706" y="7091"/>
                    <a:pt x="2523" y="6909"/>
                  </a:cubicBezTo>
                  <a:cubicBezTo>
                    <a:pt x="2432" y="6727"/>
                    <a:pt x="2341" y="6514"/>
                    <a:pt x="2341" y="6301"/>
                  </a:cubicBezTo>
                  <a:lnTo>
                    <a:pt x="2341" y="5268"/>
                  </a:lnTo>
                  <a:cubicBezTo>
                    <a:pt x="2341" y="4751"/>
                    <a:pt x="2463" y="4386"/>
                    <a:pt x="2645" y="4234"/>
                  </a:cubicBezTo>
                  <a:cubicBezTo>
                    <a:pt x="2767" y="4173"/>
                    <a:pt x="2888" y="4082"/>
                    <a:pt x="2979" y="4082"/>
                  </a:cubicBezTo>
                  <a:cubicBezTo>
                    <a:pt x="3040" y="4052"/>
                    <a:pt x="3162" y="4052"/>
                    <a:pt x="3344" y="4052"/>
                  </a:cubicBezTo>
                  <a:close/>
                  <a:moveTo>
                    <a:pt x="3527" y="3626"/>
                  </a:moveTo>
                  <a:cubicBezTo>
                    <a:pt x="3223" y="3626"/>
                    <a:pt x="2979" y="3687"/>
                    <a:pt x="2888" y="3687"/>
                  </a:cubicBezTo>
                  <a:cubicBezTo>
                    <a:pt x="2736" y="3717"/>
                    <a:pt x="2584" y="3778"/>
                    <a:pt x="2402" y="3900"/>
                  </a:cubicBezTo>
                  <a:cubicBezTo>
                    <a:pt x="2098" y="4143"/>
                    <a:pt x="1885" y="4599"/>
                    <a:pt x="1885" y="5298"/>
                  </a:cubicBezTo>
                  <a:lnTo>
                    <a:pt x="1885" y="6331"/>
                  </a:lnTo>
                  <a:cubicBezTo>
                    <a:pt x="1885" y="6666"/>
                    <a:pt x="2007" y="6939"/>
                    <a:pt x="2189" y="7213"/>
                  </a:cubicBezTo>
                  <a:cubicBezTo>
                    <a:pt x="2402" y="7486"/>
                    <a:pt x="2615" y="7638"/>
                    <a:pt x="2858" y="7699"/>
                  </a:cubicBezTo>
                  <a:cubicBezTo>
                    <a:pt x="2949" y="7730"/>
                    <a:pt x="3071" y="7730"/>
                    <a:pt x="3192" y="7730"/>
                  </a:cubicBezTo>
                  <a:cubicBezTo>
                    <a:pt x="3344" y="7730"/>
                    <a:pt x="3496" y="7699"/>
                    <a:pt x="3557" y="7669"/>
                  </a:cubicBezTo>
                  <a:cubicBezTo>
                    <a:pt x="3648" y="7669"/>
                    <a:pt x="3709" y="7547"/>
                    <a:pt x="3709" y="7486"/>
                  </a:cubicBezTo>
                  <a:lnTo>
                    <a:pt x="3709" y="3869"/>
                  </a:lnTo>
                  <a:cubicBezTo>
                    <a:pt x="3709" y="3748"/>
                    <a:pt x="3648" y="3626"/>
                    <a:pt x="3527" y="3626"/>
                  </a:cubicBezTo>
                  <a:close/>
                  <a:moveTo>
                    <a:pt x="2958" y="406"/>
                  </a:moveTo>
                  <a:cubicBezTo>
                    <a:pt x="3454" y="406"/>
                    <a:pt x="3760" y="475"/>
                    <a:pt x="3861" y="526"/>
                  </a:cubicBezTo>
                  <a:cubicBezTo>
                    <a:pt x="4165" y="647"/>
                    <a:pt x="4469" y="1012"/>
                    <a:pt x="4773" y="1620"/>
                  </a:cubicBezTo>
                  <a:cubicBezTo>
                    <a:pt x="5077" y="2228"/>
                    <a:pt x="5229" y="2806"/>
                    <a:pt x="5229" y="3261"/>
                  </a:cubicBezTo>
                  <a:lnTo>
                    <a:pt x="5229" y="7730"/>
                  </a:lnTo>
                  <a:cubicBezTo>
                    <a:pt x="5229" y="8186"/>
                    <a:pt x="5320" y="8550"/>
                    <a:pt x="5472" y="8793"/>
                  </a:cubicBezTo>
                  <a:cubicBezTo>
                    <a:pt x="5563" y="9037"/>
                    <a:pt x="5776" y="9310"/>
                    <a:pt x="6019" y="9553"/>
                  </a:cubicBezTo>
                  <a:cubicBezTo>
                    <a:pt x="5593" y="9493"/>
                    <a:pt x="5259" y="9462"/>
                    <a:pt x="4864" y="9462"/>
                  </a:cubicBezTo>
                  <a:cubicBezTo>
                    <a:pt x="4773" y="9462"/>
                    <a:pt x="4682" y="9462"/>
                    <a:pt x="4499" y="9401"/>
                  </a:cubicBezTo>
                  <a:cubicBezTo>
                    <a:pt x="4286" y="9219"/>
                    <a:pt x="4134" y="9006"/>
                    <a:pt x="3952" y="8733"/>
                  </a:cubicBezTo>
                  <a:cubicBezTo>
                    <a:pt x="3709" y="8398"/>
                    <a:pt x="3679" y="8186"/>
                    <a:pt x="3679" y="8125"/>
                  </a:cubicBezTo>
                  <a:cubicBezTo>
                    <a:pt x="3679" y="8094"/>
                    <a:pt x="3648" y="8003"/>
                    <a:pt x="3587" y="7973"/>
                  </a:cubicBezTo>
                  <a:cubicBezTo>
                    <a:pt x="3557" y="7942"/>
                    <a:pt x="3527" y="7942"/>
                    <a:pt x="3435" y="7942"/>
                  </a:cubicBezTo>
                  <a:cubicBezTo>
                    <a:pt x="2675" y="8034"/>
                    <a:pt x="2280" y="8155"/>
                    <a:pt x="1520" y="8429"/>
                  </a:cubicBezTo>
                  <a:cubicBezTo>
                    <a:pt x="1520" y="8429"/>
                    <a:pt x="1520" y="8398"/>
                    <a:pt x="1460" y="8398"/>
                  </a:cubicBezTo>
                  <a:cubicBezTo>
                    <a:pt x="1399" y="8338"/>
                    <a:pt x="1277" y="8246"/>
                    <a:pt x="1156" y="8125"/>
                  </a:cubicBezTo>
                  <a:cubicBezTo>
                    <a:pt x="1004" y="7973"/>
                    <a:pt x="913" y="7851"/>
                    <a:pt x="791" y="7699"/>
                  </a:cubicBezTo>
                  <a:cubicBezTo>
                    <a:pt x="517" y="7365"/>
                    <a:pt x="365" y="7031"/>
                    <a:pt x="365" y="6635"/>
                  </a:cubicBezTo>
                  <a:lnTo>
                    <a:pt x="365" y="4052"/>
                  </a:lnTo>
                  <a:cubicBezTo>
                    <a:pt x="365" y="4021"/>
                    <a:pt x="517" y="3839"/>
                    <a:pt x="1064" y="3626"/>
                  </a:cubicBezTo>
                  <a:cubicBezTo>
                    <a:pt x="1581" y="3413"/>
                    <a:pt x="2128" y="3292"/>
                    <a:pt x="2645" y="3292"/>
                  </a:cubicBezTo>
                  <a:cubicBezTo>
                    <a:pt x="2812" y="3277"/>
                    <a:pt x="2934" y="3269"/>
                    <a:pt x="3059" y="3269"/>
                  </a:cubicBezTo>
                  <a:cubicBezTo>
                    <a:pt x="3185" y="3269"/>
                    <a:pt x="3314" y="3277"/>
                    <a:pt x="3496" y="3292"/>
                  </a:cubicBezTo>
                  <a:cubicBezTo>
                    <a:pt x="3505" y="3301"/>
                    <a:pt x="3519" y="3304"/>
                    <a:pt x="3535" y="3304"/>
                  </a:cubicBezTo>
                  <a:cubicBezTo>
                    <a:pt x="3575" y="3304"/>
                    <a:pt x="3627" y="3283"/>
                    <a:pt x="3648" y="3261"/>
                  </a:cubicBezTo>
                  <a:cubicBezTo>
                    <a:pt x="3679" y="3231"/>
                    <a:pt x="3709" y="3170"/>
                    <a:pt x="3709" y="3109"/>
                  </a:cubicBezTo>
                  <a:cubicBezTo>
                    <a:pt x="3709" y="2410"/>
                    <a:pt x="3527" y="1894"/>
                    <a:pt x="3192" y="1499"/>
                  </a:cubicBezTo>
                  <a:cubicBezTo>
                    <a:pt x="2797" y="1134"/>
                    <a:pt x="2189" y="830"/>
                    <a:pt x="1399" y="708"/>
                  </a:cubicBezTo>
                  <a:lnTo>
                    <a:pt x="1399" y="587"/>
                  </a:lnTo>
                  <a:cubicBezTo>
                    <a:pt x="2036" y="451"/>
                    <a:pt x="2559" y="406"/>
                    <a:pt x="2958" y="406"/>
                  </a:cubicBezTo>
                  <a:close/>
                  <a:moveTo>
                    <a:pt x="3001" y="1"/>
                  </a:moveTo>
                  <a:cubicBezTo>
                    <a:pt x="2520" y="1"/>
                    <a:pt x="1887" y="65"/>
                    <a:pt x="1125" y="252"/>
                  </a:cubicBezTo>
                  <a:cubicBezTo>
                    <a:pt x="1064" y="252"/>
                    <a:pt x="973" y="313"/>
                    <a:pt x="973" y="435"/>
                  </a:cubicBezTo>
                  <a:lnTo>
                    <a:pt x="973" y="921"/>
                  </a:lnTo>
                  <a:cubicBezTo>
                    <a:pt x="973" y="1043"/>
                    <a:pt x="1064" y="1164"/>
                    <a:pt x="1186" y="1164"/>
                  </a:cubicBezTo>
                  <a:cubicBezTo>
                    <a:pt x="1946" y="1225"/>
                    <a:pt x="2554" y="1499"/>
                    <a:pt x="2888" y="1863"/>
                  </a:cubicBezTo>
                  <a:cubicBezTo>
                    <a:pt x="3101" y="2106"/>
                    <a:pt x="3253" y="2471"/>
                    <a:pt x="3314" y="2927"/>
                  </a:cubicBezTo>
                  <a:lnTo>
                    <a:pt x="2645" y="2927"/>
                  </a:lnTo>
                  <a:cubicBezTo>
                    <a:pt x="2098" y="2927"/>
                    <a:pt x="1520" y="3018"/>
                    <a:pt x="943" y="3261"/>
                  </a:cubicBezTo>
                  <a:cubicBezTo>
                    <a:pt x="335" y="3474"/>
                    <a:pt x="1" y="3748"/>
                    <a:pt x="1" y="4052"/>
                  </a:cubicBezTo>
                  <a:lnTo>
                    <a:pt x="1" y="6666"/>
                  </a:lnTo>
                  <a:cubicBezTo>
                    <a:pt x="1" y="7182"/>
                    <a:pt x="183" y="7578"/>
                    <a:pt x="517" y="8003"/>
                  </a:cubicBezTo>
                  <a:cubicBezTo>
                    <a:pt x="639" y="8155"/>
                    <a:pt x="791" y="8307"/>
                    <a:pt x="943" y="8459"/>
                  </a:cubicBezTo>
                  <a:cubicBezTo>
                    <a:pt x="1125" y="8641"/>
                    <a:pt x="1216" y="8733"/>
                    <a:pt x="1277" y="8763"/>
                  </a:cubicBezTo>
                  <a:lnTo>
                    <a:pt x="1399" y="8885"/>
                  </a:lnTo>
                  <a:cubicBezTo>
                    <a:pt x="1463" y="8906"/>
                    <a:pt x="1513" y="8928"/>
                    <a:pt x="1568" y="8928"/>
                  </a:cubicBezTo>
                  <a:cubicBezTo>
                    <a:pt x="1591" y="8928"/>
                    <a:pt x="1615" y="8924"/>
                    <a:pt x="1642" y="8915"/>
                  </a:cubicBezTo>
                  <a:cubicBezTo>
                    <a:pt x="2341" y="8611"/>
                    <a:pt x="2736" y="8550"/>
                    <a:pt x="3375" y="8429"/>
                  </a:cubicBezTo>
                  <a:cubicBezTo>
                    <a:pt x="3405" y="8611"/>
                    <a:pt x="3527" y="8793"/>
                    <a:pt x="3679" y="9037"/>
                  </a:cubicBezTo>
                  <a:cubicBezTo>
                    <a:pt x="3861" y="9371"/>
                    <a:pt x="4104" y="9645"/>
                    <a:pt x="4378" y="9857"/>
                  </a:cubicBezTo>
                  <a:cubicBezTo>
                    <a:pt x="4408" y="9918"/>
                    <a:pt x="4438" y="9918"/>
                    <a:pt x="4530" y="9918"/>
                  </a:cubicBezTo>
                  <a:cubicBezTo>
                    <a:pt x="4702" y="9902"/>
                    <a:pt x="4853" y="9895"/>
                    <a:pt x="4992" y="9895"/>
                  </a:cubicBezTo>
                  <a:cubicBezTo>
                    <a:pt x="5393" y="9895"/>
                    <a:pt x="5705" y="9957"/>
                    <a:pt x="6201" y="10070"/>
                  </a:cubicBezTo>
                  <a:lnTo>
                    <a:pt x="6232" y="10070"/>
                  </a:lnTo>
                  <a:cubicBezTo>
                    <a:pt x="6293" y="10070"/>
                    <a:pt x="6353" y="10009"/>
                    <a:pt x="6353" y="9979"/>
                  </a:cubicBezTo>
                  <a:cubicBezTo>
                    <a:pt x="6384" y="9948"/>
                    <a:pt x="6414" y="9888"/>
                    <a:pt x="6414" y="9827"/>
                  </a:cubicBezTo>
                  <a:lnTo>
                    <a:pt x="6414" y="9493"/>
                  </a:lnTo>
                  <a:cubicBezTo>
                    <a:pt x="6414" y="9401"/>
                    <a:pt x="6384" y="9371"/>
                    <a:pt x="6353" y="9341"/>
                  </a:cubicBezTo>
                  <a:cubicBezTo>
                    <a:pt x="6080" y="9067"/>
                    <a:pt x="5897" y="8824"/>
                    <a:pt x="5776" y="8611"/>
                  </a:cubicBezTo>
                  <a:cubicBezTo>
                    <a:pt x="5654" y="8429"/>
                    <a:pt x="5624" y="8125"/>
                    <a:pt x="5624" y="7760"/>
                  </a:cubicBezTo>
                  <a:lnTo>
                    <a:pt x="5624" y="3292"/>
                  </a:lnTo>
                  <a:cubicBezTo>
                    <a:pt x="5624" y="2745"/>
                    <a:pt x="5472" y="2137"/>
                    <a:pt x="5138" y="1468"/>
                  </a:cubicBezTo>
                  <a:cubicBezTo>
                    <a:pt x="4773" y="769"/>
                    <a:pt x="4408" y="374"/>
                    <a:pt x="4013" y="161"/>
                  </a:cubicBezTo>
                  <a:cubicBezTo>
                    <a:pt x="3885" y="81"/>
                    <a:pt x="3537" y="1"/>
                    <a:pt x="3001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695475" y="4293675"/>
              <a:ext cx="147100" cy="292575"/>
            </a:xfrm>
            <a:custGeom>
              <a:avLst/>
              <a:gdLst/>
              <a:ahLst/>
              <a:cxnLst/>
              <a:rect l="l" t="t" r="r" b="b"/>
              <a:pathLst>
                <a:path w="5884" h="11703" extrusionOk="0">
                  <a:moveTo>
                    <a:pt x="2300" y="1215"/>
                  </a:moveTo>
                  <a:cubicBezTo>
                    <a:pt x="2385" y="1215"/>
                    <a:pt x="2474" y="1225"/>
                    <a:pt x="2571" y="1246"/>
                  </a:cubicBezTo>
                  <a:cubicBezTo>
                    <a:pt x="3057" y="1368"/>
                    <a:pt x="3300" y="1885"/>
                    <a:pt x="3300" y="2827"/>
                  </a:cubicBezTo>
                  <a:lnTo>
                    <a:pt x="3300" y="7204"/>
                  </a:lnTo>
                  <a:cubicBezTo>
                    <a:pt x="2844" y="7082"/>
                    <a:pt x="2449" y="6839"/>
                    <a:pt x="2237" y="6535"/>
                  </a:cubicBezTo>
                  <a:cubicBezTo>
                    <a:pt x="1993" y="6231"/>
                    <a:pt x="1872" y="5715"/>
                    <a:pt x="1872" y="4955"/>
                  </a:cubicBezTo>
                  <a:lnTo>
                    <a:pt x="1872" y="1307"/>
                  </a:lnTo>
                  <a:cubicBezTo>
                    <a:pt x="2009" y="1248"/>
                    <a:pt x="2147" y="1215"/>
                    <a:pt x="2300" y="1215"/>
                  </a:cubicBezTo>
                  <a:close/>
                  <a:moveTo>
                    <a:pt x="3848" y="0"/>
                  </a:moveTo>
                  <a:cubicBezTo>
                    <a:pt x="3604" y="0"/>
                    <a:pt x="2875" y="152"/>
                    <a:pt x="1689" y="152"/>
                  </a:cubicBezTo>
                  <a:cubicBezTo>
                    <a:pt x="843" y="152"/>
                    <a:pt x="322" y="75"/>
                    <a:pt x="115" y="75"/>
                  </a:cubicBezTo>
                  <a:cubicBezTo>
                    <a:pt x="33" y="75"/>
                    <a:pt x="0" y="87"/>
                    <a:pt x="18" y="122"/>
                  </a:cubicBezTo>
                  <a:lnTo>
                    <a:pt x="18" y="5380"/>
                  </a:lnTo>
                  <a:cubicBezTo>
                    <a:pt x="18" y="5866"/>
                    <a:pt x="139" y="6444"/>
                    <a:pt x="382" y="6991"/>
                  </a:cubicBezTo>
                  <a:cubicBezTo>
                    <a:pt x="656" y="7569"/>
                    <a:pt x="930" y="7903"/>
                    <a:pt x="1264" y="8055"/>
                  </a:cubicBezTo>
                  <a:cubicBezTo>
                    <a:pt x="1322" y="8090"/>
                    <a:pt x="1461" y="8116"/>
                    <a:pt x="1678" y="8116"/>
                  </a:cubicBezTo>
                  <a:cubicBezTo>
                    <a:pt x="2027" y="8116"/>
                    <a:pt x="2581" y="8048"/>
                    <a:pt x="3331" y="7842"/>
                  </a:cubicBezTo>
                  <a:lnTo>
                    <a:pt x="3331" y="9818"/>
                  </a:lnTo>
                  <a:cubicBezTo>
                    <a:pt x="3331" y="10335"/>
                    <a:pt x="3209" y="10730"/>
                    <a:pt x="2966" y="10912"/>
                  </a:cubicBezTo>
                  <a:cubicBezTo>
                    <a:pt x="2905" y="11003"/>
                    <a:pt x="2784" y="11064"/>
                    <a:pt x="2662" y="11095"/>
                  </a:cubicBezTo>
                  <a:cubicBezTo>
                    <a:pt x="2595" y="11139"/>
                    <a:pt x="2512" y="11167"/>
                    <a:pt x="2449" y="11167"/>
                  </a:cubicBezTo>
                  <a:cubicBezTo>
                    <a:pt x="2425" y="11167"/>
                    <a:pt x="2405" y="11163"/>
                    <a:pt x="2389" y="11155"/>
                  </a:cubicBezTo>
                  <a:lnTo>
                    <a:pt x="2389" y="11155"/>
                  </a:lnTo>
                  <a:cubicBezTo>
                    <a:pt x="2480" y="11368"/>
                    <a:pt x="2540" y="11490"/>
                    <a:pt x="2632" y="11702"/>
                  </a:cubicBezTo>
                  <a:cubicBezTo>
                    <a:pt x="2632" y="11702"/>
                    <a:pt x="3696" y="11672"/>
                    <a:pt x="5884" y="10578"/>
                  </a:cubicBezTo>
                  <a:lnTo>
                    <a:pt x="5884" y="10122"/>
                  </a:lnTo>
                  <a:cubicBezTo>
                    <a:pt x="5842" y="10127"/>
                    <a:pt x="5803" y="10130"/>
                    <a:pt x="5767" y="10130"/>
                  </a:cubicBezTo>
                  <a:cubicBezTo>
                    <a:pt x="5590" y="10130"/>
                    <a:pt x="5468" y="10071"/>
                    <a:pt x="5367" y="9970"/>
                  </a:cubicBezTo>
                  <a:cubicBezTo>
                    <a:pt x="5246" y="9848"/>
                    <a:pt x="5215" y="9666"/>
                    <a:pt x="5215" y="9362"/>
                  </a:cubicBezTo>
                  <a:lnTo>
                    <a:pt x="5215" y="2401"/>
                  </a:lnTo>
                  <a:cubicBezTo>
                    <a:pt x="5215" y="1824"/>
                    <a:pt x="5033" y="1307"/>
                    <a:pt x="4729" y="821"/>
                  </a:cubicBezTo>
                  <a:cubicBezTo>
                    <a:pt x="4425" y="304"/>
                    <a:pt x="4121" y="61"/>
                    <a:pt x="3848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8689075" y="4286825"/>
              <a:ext cx="158825" cy="305500"/>
            </a:xfrm>
            <a:custGeom>
              <a:avLst/>
              <a:gdLst/>
              <a:ahLst/>
              <a:cxnLst/>
              <a:rect l="l" t="t" r="r" b="b"/>
              <a:pathLst>
                <a:path w="6353" h="12220" extrusionOk="0">
                  <a:moveTo>
                    <a:pt x="2515" y="1710"/>
                  </a:moveTo>
                  <a:cubicBezTo>
                    <a:pt x="2584" y="1710"/>
                    <a:pt x="2660" y="1718"/>
                    <a:pt x="2736" y="1733"/>
                  </a:cubicBezTo>
                  <a:cubicBezTo>
                    <a:pt x="2888" y="1764"/>
                    <a:pt x="3313" y="1885"/>
                    <a:pt x="3313" y="3101"/>
                  </a:cubicBezTo>
                  <a:lnTo>
                    <a:pt x="3313" y="7204"/>
                  </a:lnTo>
                  <a:cubicBezTo>
                    <a:pt x="3040" y="7083"/>
                    <a:pt x="2796" y="6931"/>
                    <a:pt x="2645" y="6718"/>
                  </a:cubicBezTo>
                  <a:cubicBezTo>
                    <a:pt x="2432" y="6444"/>
                    <a:pt x="2341" y="5897"/>
                    <a:pt x="2341" y="5229"/>
                  </a:cubicBezTo>
                  <a:lnTo>
                    <a:pt x="2341" y="1733"/>
                  </a:lnTo>
                  <a:cubicBezTo>
                    <a:pt x="2386" y="1718"/>
                    <a:pt x="2447" y="1710"/>
                    <a:pt x="2515" y="1710"/>
                  </a:cubicBezTo>
                  <a:close/>
                  <a:moveTo>
                    <a:pt x="2454" y="1334"/>
                  </a:moveTo>
                  <a:cubicBezTo>
                    <a:pt x="2306" y="1334"/>
                    <a:pt x="2167" y="1364"/>
                    <a:pt x="2037" y="1429"/>
                  </a:cubicBezTo>
                  <a:cubicBezTo>
                    <a:pt x="1945" y="1460"/>
                    <a:pt x="1915" y="1551"/>
                    <a:pt x="1915" y="1612"/>
                  </a:cubicBezTo>
                  <a:lnTo>
                    <a:pt x="1915" y="5259"/>
                  </a:lnTo>
                  <a:cubicBezTo>
                    <a:pt x="1915" y="6019"/>
                    <a:pt x="2037" y="6627"/>
                    <a:pt x="2280" y="6961"/>
                  </a:cubicBezTo>
                  <a:cubicBezTo>
                    <a:pt x="2553" y="7356"/>
                    <a:pt x="2979" y="7569"/>
                    <a:pt x="3556" y="7691"/>
                  </a:cubicBezTo>
                  <a:cubicBezTo>
                    <a:pt x="3587" y="7691"/>
                    <a:pt x="3648" y="7660"/>
                    <a:pt x="3648" y="7660"/>
                  </a:cubicBezTo>
                  <a:cubicBezTo>
                    <a:pt x="3708" y="7630"/>
                    <a:pt x="3739" y="7569"/>
                    <a:pt x="3739" y="7508"/>
                  </a:cubicBezTo>
                  <a:lnTo>
                    <a:pt x="3739" y="3131"/>
                  </a:lnTo>
                  <a:cubicBezTo>
                    <a:pt x="3739" y="2098"/>
                    <a:pt x="3465" y="1520"/>
                    <a:pt x="2857" y="1399"/>
                  </a:cubicBezTo>
                  <a:cubicBezTo>
                    <a:pt x="2716" y="1356"/>
                    <a:pt x="2582" y="1334"/>
                    <a:pt x="2454" y="1334"/>
                  </a:cubicBezTo>
                  <a:close/>
                  <a:moveTo>
                    <a:pt x="4043" y="517"/>
                  </a:moveTo>
                  <a:cubicBezTo>
                    <a:pt x="4164" y="517"/>
                    <a:pt x="4377" y="639"/>
                    <a:pt x="4742" y="1186"/>
                  </a:cubicBezTo>
                  <a:cubicBezTo>
                    <a:pt x="5046" y="1642"/>
                    <a:pt x="5198" y="2159"/>
                    <a:pt x="5198" y="2675"/>
                  </a:cubicBezTo>
                  <a:lnTo>
                    <a:pt x="5198" y="9636"/>
                  </a:lnTo>
                  <a:cubicBezTo>
                    <a:pt x="5198" y="9940"/>
                    <a:pt x="5289" y="10213"/>
                    <a:pt x="5411" y="10335"/>
                  </a:cubicBezTo>
                  <a:cubicBezTo>
                    <a:pt x="5471" y="10426"/>
                    <a:pt x="5623" y="10548"/>
                    <a:pt x="5866" y="10578"/>
                  </a:cubicBezTo>
                  <a:lnTo>
                    <a:pt x="5866" y="10700"/>
                  </a:lnTo>
                  <a:cubicBezTo>
                    <a:pt x="4255" y="11521"/>
                    <a:pt x="3313" y="11733"/>
                    <a:pt x="2979" y="11764"/>
                  </a:cubicBezTo>
                  <a:cubicBezTo>
                    <a:pt x="2918" y="11733"/>
                    <a:pt x="2918" y="11642"/>
                    <a:pt x="2888" y="11612"/>
                  </a:cubicBezTo>
                  <a:cubicBezTo>
                    <a:pt x="2948" y="11612"/>
                    <a:pt x="2948" y="11612"/>
                    <a:pt x="2918" y="11581"/>
                  </a:cubicBezTo>
                  <a:cubicBezTo>
                    <a:pt x="3100" y="11521"/>
                    <a:pt x="3192" y="11460"/>
                    <a:pt x="3313" y="11338"/>
                  </a:cubicBezTo>
                  <a:cubicBezTo>
                    <a:pt x="3587" y="11065"/>
                    <a:pt x="3739" y="10669"/>
                    <a:pt x="3739" y="10092"/>
                  </a:cubicBezTo>
                  <a:lnTo>
                    <a:pt x="3739" y="8116"/>
                  </a:lnTo>
                  <a:cubicBezTo>
                    <a:pt x="3739" y="8086"/>
                    <a:pt x="3678" y="7995"/>
                    <a:pt x="3648" y="7964"/>
                  </a:cubicBezTo>
                  <a:cubicBezTo>
                    <a:pt x="3587" y="7934"/>
                    <a:pt x="3526" y="7934"/>
                    <a:pt x="3465" y="7934"/>
                  </a:cubicBezTo>
                  <a:cubicBezTo>
                    <a:pt x="2741" y="8133"/>
                    <a:pt x="2233" y="8181"/>
                    <a:pt x="1914" y="8181"/>
                  </a:cubicBezTo>
                  <a:cubicBezTo>
                    <a:pt x="1698" y="8181"/>
                    <a:pt x="1569" y="8159"/>
                    <a:pt x="1520" y="8147"/>
                  </a:cubicBezTo>
                  <a:cubicBezTo>
                    <a:pt x="1216" y="8025"/>
                    <a:pt x="942" y="7721"/>
                    <a:pt x="730" y="7204"/>
                  </a:cubicBezTo>
                  <a:cubicBezTo>
                    <a:pt x="456" y="6657"/>
                    <a:pt x="365" y="6140"/>
                    <a:pt x="365" y="5654"/>
                  </a:cubicBezTo>
                  <a:lnTo>
                    <a:pt x="365" y="578"/>
                  </a:lnTo>
                  <a:lnTo>
                    <a:pt x="578" y="578"/>
                  </a:lnTo>
                  <a:cubicBezTo>
                    <a:pt x="882" y="639"/>
                    <a:pt x="1337" y="669"/>
                    <a:pt x="1915" y="669"/>
                  </a:cubicBezTo>
                  <a:cubicBezTo>
                    <a:pt x="2614" y="669"/>
                    <a:pt x="3161" y="578"/>
                    <a:pt x="3526" y="548"/>
                  </a:cubicBezTo>
                  <a:cubicBezTo>
                    <a:pt x="3769" y="517"/>
                    <a:pt x="3952" y="517"/>
                    <a:pt x="4043" y="517"/>
                  </a:cubicBezTo>
                  <a:close/>
                  <a:moveTo>
                    <a:pt x="4195" y="1"/>
                  </a:moveTo>
                  <a:cubicBezTo>
                    <a:pt x="4043" y="1"/>
                    <a:pt x="3860" y="1"/>
                    <a:pt x="3587" y="61"/>
                  </a:cubicBezTo>
                  <a:cubicBezTo>
                    <a:pt x="3192" y="92"/>
                    <a:pt x="2675" y="153"/>
                    <a:pt x="1976" y="153"/>
                  </a:cubicBezTo>
                  <a:cubicBezTo>
                    <a:pt x="1429" y="153"/>
                    <a:pt x="1003" y="122"/>
                    <a:pt x="699" y="92"/>
                  </a:cubicBezTo>
                  <a:cubicBezTo>
                    <a:pt x="536" y="79"/>
                    <a:pt x="424" y="72"/>
                    <a:pt x="341" y="72"/>
                  </a:cubicBezTo>
                  <a:cubicBezTo>
                    <a:pt x="223" y="72"/>
                    <a:pt x="162" y="87"/>
                    <a:pt x="91" y="122"/>
                  </a:cubicBezTo>
                  <a:cubicBezTo>
                    <a:pt x="61" y="153"/>
                    <a:pt x="0" y="244"/>
                    <a:pt x="0" y="305"/>
                  </a:cubicBezTo>
                  <a:lnTo>
                    <a:pt x="0" y="5563"/>
                  </a:lnTo>
                  <a:cubicBezTo>
                    <a:pt x="0" y="6140"/>
                    <a:pt x="152" y="6688"/>
                    <a:pt x="426" y="7296"/>
                  </a:cubicBezTo>
                  <a:cubicBezTo>
                    <a:pt x="699" y="7964"/>
                    <a:pt x="1034" y="8329"/>
                    <a:pt x="1398" y="8481"/>
                  </a:cubicBezTo>
                  <a:cubicBezTo>
                    <a:pt x="1492" y="8534"/>
                    <a:pt x="1668" y="8570"/>
                    <a:pt x="1930" y="8570"/>
                  </a:cubicBezTo>
                  <a:cubicBezTo>
                    <a:pt x="2262" y="8570"/>
                    <a:pt x="2731" y="8512"/>
                    <a:pt x="3344" y="8359"/>
                  </a:cubicBezTo>
                  <a:lnTo>
                    <a:pt x="3344" y="10092"/>
                  </a:lnTo>
                  <a:cubicBezTo>
                    <a:pt x="3344" y="10548"/>
                    <a:pt x="3283" y="10882"/>
                    <a:pt x="3070" y="11034"/>
                  </a:cubicBezTo>
                  <a:cubicBezTo>
                    <a:pt x="3040" y="11095"/>
                    <a:pt x="2918" y="11156"/>
                    <a:pt x="2857" y="11186"/>
                  </a:cubicBezTo>
                  <a:cubicBezTo>
                    <a:pt x="2766" y="11217"/>
                    <a:pt x="2705" y="11217"/>
                    <a:pt x="2675" y="11217"/>
                  </a:cubicBezTo>
                  <a:cubicBezTo>
                    <a:pt x="2584" y="11217"/>
                    <a:pt x="2462" y="11217"/>
                    <a:pt x="2432" y="11308"/>
                  </a:cubicBezTo>
                  <a:cubicBezTo>
                    <a:pt x="2401" y="11369"/>
                    <a:pt x="2371" y="11460"/>
                    <a:pt x="2401" y="11521"/>
                  </a:cubicBezTo>
                  <a:cubicBezTo>
                    <a:pt x="2523" y="11764"/>
                    <a:pt x="2553" y="11855"/>
                    <a:pt x="2675" y="12098"/>
                  </a:cubicBezTo>
                  <a:cubicBezTo>
                    <a:pt x="2705" y="12128"/>
                    <a:pt x="2736" y="12220"/>
                    <a:pt x="2827" y="12220"/>
                  </a:cubicBezTo>
                  <a:lnTo>
                    <a:pt x="2857" y="12220"/>
                  </a:lnTo>
                  <a:cubicBezTo>
                    <a:pt x="3100" y="12220"/>
                    <a:pt x="4225" y="12068"/>
                    <a:pt x="6231" y="10943"/>
                  </a:cubicBezTo>
                  <a:cubicBezTo>
                    <a:pt x="6322" y="10913"/>
                    <a:pt x="6353" y="10852"/>
                    <a:pt x="6353" y="10761"/>
                  </a:cubicBezTo>
                  <a:lnTo>
                    <a:pt x="6353" y="10305"/>
                  </a:lnTo>
                  <a:cubicBezTo>
                    <a:pt x="6353" y="10274"/>
                    <a:pt x="6322" y="10183"/>
                    <a:pt x="6292" y="10153"/>
                  </a:cubicBezTo>
                  <a:cubicBezTo>
                    <a:pt x="6231" y="10122"/>
                    <a:pt x="6201" y="10122"/>
                    <a:pt x="6140" y="10122"/>
                  </a:cubicBezTo>
                  <a:cubicBezTo>
                    <a:pt x="6018" y="10122"/>
                    <a:pt x="5897" y="10122"/>
                    <a:pt x="5836" y="10031"/>
                  </a:cubicBezTo>
                  <a:cubicBezTo>
                    <a:pt x="5775" y="9970"/>
                    <a:pt x="5714" y="9849"/>
                    <a:pt x="5714" y="9545"/>
                  </a:cubicBezTo>
                  <a:lnTo>
                    <a:pt x="5714" y="2584"/>
                  </a:lnTo>
                  <a:cubicBezTo>
                    <a:pt x="5714" y="1976"/>
                    <a:pt x="5562" y="1429"/>
                    <a:pt x="5228" y="882"/>
                  </a:cubicBezTo>
                  <a:cubicBezTo>
                    <a:pt x="4863" y="365"/>
                    <a:pt x="4529" y="61"/>
                    <a:pt x="4195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8844075" y="4259475"/>
              <a:ext cx="171775" cy="253075"/>
            </a:xfrm>
            <a:custGeom>
              <a:avLst/>
              <a:gdLst/>
              <a:ahLst/>
              <a:cxnLst/>
              <a:rect l="l" t="t" r="r" b="b"/>
              <a:pathLst>
                <a:path w="6871" h="10123" extrusionOk="0">
                  <a:moveTo>
                    <a:pt x="5138" y="0"/>
                  </a:moveTo>
                  <a:cubicBezTo>
                    <a:pt x="4499" y="608"/>
                    <a:pt x="4195" y="973"/>
                    <a:pt x="3527" y="1520"/>
                  </a:cubicBezTo>
                  <a:lnTo>
                    <a:pt x="3527" y="1885"/>
                  </a:lnTo>
                  <a:cubicBezTo>
                    <a:pt x="3565" y="1879"/>
                    <a:pt x="3602" y="1877"/>
                    <a:pt x="3638" y="1877"/>
                  </a:cubicBezTo>
                  <a:cubicBezTo>
                    <a:pt x="3994" y="1877"/>
                    <a:pt x="4195" y="2155"/>
                    <a:pt x="4195" y="2736"/>
                  </a:cubicBezTo>
                  <a:lnTo>
                    <a:pt x="4195" y="7690"/>
                  </a:lnTo>
                  <a:cubicBezTo>
                    <a:pt x="3952" y="7903"/>
                    <a:pt x="3739" y="8055"/>
                    <a:pt x="3527" y="8146"/>
                  </a:cubicBezTo>
                  <a:cubicBezTo>
                    <a:pt x="3466" y="8167"/>
                    <a:pt x="3405" y="8177"/>
                    <a:pt x="3345" y="8177"/>
                  </a:cubicBezTo>
                  <a:cubicBezTo>
                    <a:pt x="3226" y="8177"/>
                    <a:pt x="3111" y="8136"/>
                    <a:pt x="3010" y="8055"/>
                  </a:cubicBezTo>
                  <a:cubicBezTo>
                    <a:pt x="2858" y="7903"/>
                    <a:pt x="2767" y="7721"/>
                    <a:pt x="2706" y="7508"/>
                  </a:cubicBezTo>
                  <a:lnTo>
                    <a:pt x="2706" y="1976"/>
                  </a:lnTo>
                  <a:cubicBezTo>
                    <a:pt x="2706" y="1794"/>
                    <a:pt x="2584" y="1611"/>
                    <a:pt x="2402" y="1459"/>
                  </a:cubicBezTo>
                  <a:cubicBezTo>
                    <a:pt x="2220" y="1307"/>
                    <a:pt x="1977" y="1186"/>
                    <a:pt x="1764" y="1155"/>
                  </a:cubicBezTo>
                  <a:cubicBezTo>
                    <a:pt x="1034" y="1672"/>
                    <a:pt x="700" y="1946"/>
                    <a:pt x="1" y="2402"/>
                  </a:cubicBezTo>
                  <a:lnTo>
                    <a:pt x="1" y="2736"/>
                  </a:lnTo>
                  <a:cubicBezTo>
                    <a:pt x="548" y="2827"/>
                    <a:pt x="791" y="3131"/>
                    <a:pt x="791" y="3709"/>
                  </a:cubicBezTo>
                  <a:lnTo>
                    <a:pt x="791" y="8511"/>
                  </a:lnTo>
                  <a:cubicBezTo>
                    <a:pt x="791" y="8967"/>
                    <a:pt x="1004" y="9332"/>
                    <a:pt x="1308" y="9636"/>
                  </a:cubicBezTo>
                  <a:cubicBezTo>
                    <a:pt x="1399" y="9727"/>
                    <a:pt x="1551" y="9849"/>
                    <a:pt x="1703" y="9940"/>
                  </a:cubicBezTo>
                  <a:cubicBezTo>
                    <a:pt x="1855" y="10000"/>
                    <a:pt x="1977" y="10031"/>
                    <a:pt x="2068" y="10092"/>
                  </a:cubicBezTo>
                  <a:cubicBezTo>
                    <a:pt x="2129" y="10092"/>
                    <a:pt x="2159" y="10122"/>
                    <a:pt x="2220" y="10122"/>
                  </a:cubicBezTo>
                  <a:cubicBezTo>
                    <a:pt x="3010" y="9484"/>
                    <a:pt x="3375" y="9119"/>
                    <a:pt x="4195" y="8420"/>
                  </a:cubicBezTo>
                  <a:cubicBezTo>
                    <a:pt x="4195" y="8602"/>
                    <a:pt x="4287" y="8785"/>
                    <a:pt x="4499" y="8906"/>
                  </a:cubicBezTo>
                  <a:cubicBezTo>
                    <a:pt x="4682" y="9028"/>
                    <a:pt x="4895" y="9089"/>
                    <a:pt x="5138" y="9089"/>
                  </a:cubicBezTo>
                  <a:cubicBezTo>
                    <a:pt x="6232" y="7994"/>
                    <a:pt x="6809" y="7386"/>
                    <a:pt x="6870" y="7356"/>
                  </a:cubicBezTo>
                  <a:lnTo>
                    <a:pt x="6870" y="6991"/>
                  </a:lnTo>
                  <a:cubicBezTo>
                    <a:pt x="6785" y="7040"/>
                    <a:pt x="6705" y="7064"/>
                    <a:pt x="6630" y="7064"/>
                  </a:cubicBezTo>
                  <a:cubicBezTo>
                    <a:pt x="6516" y="7064"/>
                    <a:pt x="6414" y="7010"/>
                    <a:pt x="6323" y="6900"/>
                  </a:cubicBezTo>
                  <a:cubicBezTo>
                    <a:pt x="6171" y="6687"/>
                    <a:pt x="6080" y="6444"/>
                    <a:pt x="6080" y="6079"/>
                  </a:cubicBezTo>
                  <a:lnTo>
                    <a:pt x="6080" y="699"/>
                  </a:lnTo>
                  <a:cubicBezTo>
                    <a:pt x="6080" y="456"/>
                    <a:pt x="5958" y="304"/>
                    <a:pt x="5776" y="213"/>
                  </a:cubicBezTo>
                  <a:cubicBezTo>
                    <a:pt x="5594" y="92"/>
                    <a:pt x="5350" y="0"/>
                    <a:pt x="5138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8840275" y="4254150"/>
              <a:ext cx="180875" cy="265225"/>
            </a:xfrm>
            <a:custGeom>
              <a:avLst/>
              <a:gdLst/>
              <a:ahLst/>
              <a:cxnLst/>
              <a:rect l="l" t="t" r="r" b="b"/>
              <a:pathLst>
                <a:path w="7235" h="10609" extrusionOk="0">
                  <a:moveTo>
                    <a:pt x="5381" y="335"/>
                  </a:moveTo>
                  <a:cubicBezTo>
                    <a:pt x="5533" y="335"/>
                    <a:pt x="5685" y="396"/>
                    <a:pt x="5837" y="487"/>
                  </a:cubicBezTo>
                  <a:cubicBezTo>
                    <a:pt x="5989" y="608"/>
                    <a:pt x="6050" y="700"/>
                    <a:pt x="6050" y="791"/>
                  </a:cubicBezTo>
                  <a:lnTo>
                    <a:pt x="6050" y="6171"/>
                  </a:lnTo>
                  <a:cubicBezTo>
                    <a:pt x="6050" y="6596"/>
                    <a:pt x="6110" y="6900"/>
                    <a:pt x="6293" y="7144"/>
                  </a:cubicBezTo>
                  <a:cubicBezTo>
                    <a:pt x="6445" y="7326"/>
                    <a:pt x="6597" y="7387"/>
                    <a:pt x="6809" y="7387"/>
                  </a:cubicBezTo>
                  <a:cubicBezTo>
                    <a:pt x="6718" y="7508"/>
                    <a:pt x="6566" y="7660"/>
                    <a:pt x="6262" y="7964"/>
                  </a:cubicBezTo>
                  <a:cubicBezTo>
                    <a:pt x="6050" y="8238"/>
                    <a:pt x="5654" y="8572"/>
                    <a:pt x="5229" y="9028"/>
                  </a:cubicBezTo>
                  <a:cubicBezTo>
                    <a:pt x="5077" y="9028"/>
                    <a:pt x="4925" y="8967"/>
                    <a:pt x="4773" y="8876"/>
                  </a:cubicBezTo>
                  <a:cubicBezTo>
                    <a:pt x="4621" y="8754"/>
                    <a:pt x="4591" y="8663"/>
                    <a:pt x="4591" y="8572"/>
                  </a:cubicBezTo>
                  <a:cubicBezTo>
                    <a:pt x="4591" y="8511"/>
                    <a:pt x="4560" y="8420"/>
                    <a:pt x="4469" y="8390"/>
                  </a:cubicBezTo>
                  <a:cubicBezTo>
                    <a:pt x="4451" y="8381"/>
                    <a:pt x="4431" y="8377"/>
                    <a:pt x="4409" y="8377"/>
                  </a:cubicBezTo>
                  <a:cubicBezTo>
                    <a:pt x="4357" y="8377"/>
                    <a:pt x="4299" y="8399"/>
                    <a:pt x="4256" y="8420"/>
                  </a:cubicBezTo>
                  <a:cubicBezTo>
                    <a:pt x="3496" y="9119"/>
                    <a:pt x="3071" y="9454"/>
                    <a:pt x="2341" y="10062"/>
                  </a:cubicBezTo>
                  <a:lnTo>
                    <a:pt x="2311" y="10062"/>
                  </a:lnTo>
                  <a:cubicBezTo>
                    <a:pt x="2281" y="10062"/>
                    <a:pt x="2189" y="10031"/>
                    <a:pt x="2007" y="9910"/>
                  </a:cubicBezTo>
                  <a:cubicBezTo>
                    <a:pt x="1855" y="9849"/>
                    <a:pt x="1733" y="9758"/>
                    <a:pt x="1642" y="9636"/>
                  </a:cubicBezTo>
                  <a:cubicBezTo>
                    <a:pt x="1369" y="9423"/>
                    <a:pt x="1217" y="9089"/>
                    <a:pt x="1217" y="8694"/>
                  </a:cubicBezTo>
                  <a:lnTo>
                    <a:pt x="1217" y="3861"/>
                  </a:lnTo>
                  <a:cubicBezTo>
                    <a:pt x="1217" y="3162"/>
                    <a:pt x="791" y="2858"/>
                    <a:pt x="426" y="2767"/>
                  </a:cubicBezTo>
                  <a:lnTo>
                    <a:pt x="457" y="2767"/>
                  </a:lnTo>
                  <a:lnTo>
                    <a:pt x="457" y="2645"/>
                  </a:lnTo>
                  <a:cubicBezTo>
                    <a:pt x="1065" y="2219"/>
                    <a:pt x="1399" y="2007"/>
                    <a:pt x="2007" y="1520"/>
                  </a:cubicBezTo>
                  <a:cubicBezTo>
                    <a:pt x="2159" y="1551"/>
                    <a:pt x="2311" y="1612"/>
                    <a:pt x="2463" y="1733"/>
                  </a:cubicBezTo>
                  <a:cubicBezTo>
                    <a:pt x="2615" y="1855"/>
                    <a:pt x="2706" y="1976"/>
                    <a:pt x="2706" y="2067"/>
                  </a:cubicBezTo>
                  <a:lnTo>
                    <a:pt x="2706" y="7599"/>
                  </a:lnTo>
                  <a:cubicBezTo>
                    <a:pt x="2706" y="7934"/>
                    <a:pt x="2797" y="8207"/>
                    <a:pt x="3040" y="8359"/>
                  </a:cubicBezTo>
                  <a:cubicBezTo>
                    <a:pt x="3173" y="8454"/>
                    <a:pt x="3330" y="8502"/>
                    <a:pt x="3496" y="8502"/>
                  </a:cubicBezTo>
                  <a:cubicBezTo>
                    <a:pt x="3595" y="8502"/>
                    <a:pt x="3698" y="8485"/>
                    <a:pt x="3800" y="8451"/>
                  </a:cubicBezTo>
                  <a:cubicBezTo>
                    <a:pt x="4013" y="8390"/>
                    <a:pt x="4256" y="8207"/>
                    <a:pt x="4530" y="7934"/>
                  </a:cubicBezTo>
                  <a:cubicBezTo>
                    <a:pt x="4530" y="7903"/>
                    <a:pt x="4560" y="7812"/>
                    <a:pt x="4560" y="7782"/>
                  </a:cubicBezTo>
                  <a:lnTo>
                    <a:pt x="4560" y="2827"/>
                  </a:lnTo>
                  <a:cubicBezTo>
                    <a:pt x="4560" y="2432"/>
                    <a:pt x="4439" y="2128"/>
                    <a:pt x="4256" y="1915"/>
                  </a:cubicBezTo>
                  <a:cubicBezTo>
                    <a:pt x="4165" y="1855"/>
                    <a:pt x="4074" y="1764"/>
                    <a:pt x="3922" y="1764"/>
                  </a:cubicBezTo>
                  <a:lnTo>
                    <a:pt x="3922" y="1733"/>
                  </a:lnTo>
                  <a:cubicBezTo>
                    <a:pt x="4469" y="1216"/>
                    <a:pt x="4834" y="912"/>
                    <a:pt x="5381" y="335"/>
                  </a:cubicBezTo>
                  <a:close/>
                  <a:moveTo>
                    <a:pt x="5259" y="1"/>
                  </a:moveTo>
                  <a:cubicBezTo>
                    <a:pt x="5168" y="1"/>
                    <a:pt x="5138" y="31"/>
                    <a:pt x="5107" y="61"/>
                  </a:cubicBezTo>
                  <a:cubicBezTo>
                    <a:pt x="4439" y="669"/>
                    <a:pt x="4135" y="973"/>
                    <a:pt x="3496" y="1581"/>
                  </a:cubicBezTo>
                  <a:cubicBezTo>
                    <a:pt x="3466" y="1642"/>
                    <a:pt x="3436" y="1672"/>
                    <a:pt x="3436" y="1733"/>
                  </a:cubicBezTo>
                  <a:lnTo>
                    <a:pt x="3436" y="2067"/>
                  </a:lnTo>
                  <a:cubicBezTo>
                    <a:pt x="3436" y="2128"/>
                    <a:pt x="3466" y="2189"/>
                    <a:pt x="3496" y="2219"/>
                  </a:cubicBezTo>
                  <a:cubicBezTo>
                    <a:pt x="3527" y="2280"/>
                    <a:pt x="3588" y="2280"/>
                    <a:pt x="3648" y="2280"/>
                  </a:cubicBezTo>
                  <a:cubicBezTo>
                    <a:pt x="3685" y="2274"/>
                    <a:pt x="3716" y="2272"/>
                    <a:pt x="3744" y="2272"/>
                  </a:cubicBezTo>
                  <a:cubicBezTo>
                    <a:pt x="3854" y="2272"/>
                    <a:pt x="3898" y="2311"/>
                    <a:pt x="3922" y="2311"/>
                  </a:cubicBezTo>
                  <a:cubicBezTo>
                    <a:pt x="4043" y="2402"/>
                    <a:pt x="4074" y="2615"/>
                    <a:pt x="4074" y="2919"/>
                  </a:cubicBezTo>
                  <a:lnTo>
                    <a:pt x="4074" y="7751"/>
                  </a:lnTo>
                  <a:cubicBezTo>
                    <a:pt x="3891" y="7903"/>
                    <a:pt x="3740" y="8055"/>
                    <a:pt x="3588" y="8086"/>
                  </a:cubicBezTo>
                  <a:cubicBezTo>
                    <a:pt x="3543" y="8119"/>
                    <a:pt x="3498" y="8132"/>
                    <a:pt x="3453" y="8132"/>
                  </a:cubicBezTo>
                  <a:cubicBezTo>
                    <a:pt x="3377" y="8132"/>
                    <a:pt x="3300" y="8094"/>
                    <a:pt x="3223" y="8055"/>
                  </a:cubicBezTo>
                  <a:cubicBezTo>
                    <a:pt x="3132" y="7964"/>
                    <a:pt x="3071" y="7812"/>
                    <a:pt x="3071" y="7630"/>
                  </a:cubicBezTo>
                  <a:lnTo>
                    <a:pt x="3071" y="2128"/>
                  </a:lnTo>
                  <a:cubicBezTo>
                    <a:pt x="3071" y="1855"/>
                    <a:pt x="2980" y="1642"/>
                    <a:pt x="2706" y="1429"/>
                  </a:cubicBezTo>
                  <a:cubicBezTo>
                    <a:pt x="2463" y="1247"/>
                    <a:pt x="2220" y="1125"/>
                    <a:pt x="1946" y="1095"/>
                  </a:cubicBezTo>
                  <a:cubicBezTo>
                    <a:pt x="1916" y="1095"/>
                    <a:pt x="1825" y="1095"/>
                    <a:pt x="1794" y="1125"/>
                  </a:cubicBezTo>
                  <a:cubicBezTo>
                    <a:pt x="1156" y="1672"/>
                    <a:pt x="791" y="1946"/>
                    <a:pt x="92" y="2402"/>
                  </a:cubicBezTo>
                  <a:cubicBezTo>
                    <a:pt x="31" y="2432"/>
                    <a:pt x="1" y="2493"/>
                    <a:pt x="1" y="2584"/>
                  </a:cubicBezTo>
                  <a:lnTo>
                    <a:pt x="1" y="2919"/>
                  </a:lnTo>
                  <a:cubicBezTo>
                    <a:pt x="1" y="3040"/>
                    <a:pt x="92" y="3162"/>
                    <a:pt x="183" y="3162"/>
                  </a:cubicBezTo>
                  <a:cubicBezTo>
                    <a:pt x="609" y="3192"/>
                    <a:pt x="791" y="3405"/>
                    <a:pt x="791" y="3861"/>
                  </a:cubicBezTo>
                  <a:lnTo>
                    <a:pt x="791" y="8694"/>
                  </a:lnTo>
                  <a:cubicBezTo>
                    <a:pt x="791" y="9180"/>
                    <a:pt x="973" y="9636"/>
                    <a:pt x="1338" y="9940"/>
                  </a:cubicBezTo>
                  <a:cubicBezTo>
                    <a:pt x="1490" y="10092"/>
                    <a:pt x="1642" y="10213"/>
                    <a:pt x="1794" y="10305"/>
                  </a:cubicBezTo>
                  <a:cubicBezTo>
                    <a:pt x="1977" y="10396"/>
                    <a:pt x="2098" y="10426"/>
                    <a:pt x="2159" y="10487"/>
                  </a:cubicBezTo>
                  <a:cubicBezTo>
                    <a:pt x="2189" y="10487"/>
                    <a:pt x="2250" y="10517"/>
                    <a:pt x="2281" y="10517"/>
                  </a:cubicBezTo>
                  <a:lnTo>
                    <a:pt x="2372" y="10517"/>
                  </a:lnTo>
                  <a:cubicBezTo>
                    <a:pt x="2402" y="10517"/>
                    <a:pt x="2432" y="10517"/>
                    <a:pt x="2493" y="10609"/>
                  </a:cubicBezTo>
                  <a:cubicBezTo>
                    <a:pt x="3223" y="10001"/>
                    <a:pt x="3618" y="9636"/>
                    <a:pt x="4256" y="9089"/>
                  </a:cubicBezTo>
                  <a:cubicBezTo>
                    <a:pt x="4287" y="9150"/>
                    <a:pt x="4408" y="9271"/>
                    <a:pt x="4530" y="9332"/>
                  </a:cubicBezTo>
                  <a:cubicBezTo>
                    <a:pt x="4743" y="9484"/>
                    <a:pt x="5016" y="9575"/>
                    <a:pt x="5290" y="9575"/>
                  </a:cubicBezTo>
                  <a:cubicBezTo>
                    <a:pt x="5350" y="9575"/>
                    <a:pt x="5411" y="9545"/>
                    <a:pt x="5442" y="9484"/>
                  </a:cubicBezTo>
                  <a:cubicBezTo>
                    <a:pt x="5898" y="9028"/>
                    <a:pt x="6262" y="8663"/>
                    <a:pt x="6536" y="8359"/>
                  </a:cubicBezTo>
                  <a:cubicBezTo>
                    <a:pt x="6840" y="8025"/>
                    <a:pt x="7083" y="7782"/>
                    <a:pt x="7113" y="7751"/>
                  </a:cubicBezTo>
                  <a:cubicBezTo>
                    <a:pt x="7174" y="7721"/>
                    <a:pt x="7235" y="7630"/>
                    <a:pt x="7235" y="7569"/>
                  </a:cubicBezTo>
                  <a:lnTo>
                    <a:pt x="7235" y="7204"/>
                  </a:lnTo>
                  <a:cubicBezTo>
                    <a:pt x="7235" y="7144"/>
                    <a:pt x="7174" y="7052"/>
                    <a:pt x="7113" y="7022"/>
                  </a:cubicBezTo>
                  <a:cubicBezTo>
                    <a:pt x="7098" y="7007"/>
                    <a:pt x="7068" y="6999"/>
                    <a:pt x="7034" y="6999"/>
                  </a:cubicBezTo>
                  <a:cubicBezTo>
                    <a:pt x="6999" y="6999"/>
                    <a:pt x="6961" y="7007"/>
                    <a:pt x="6931" y="7022"/>
                  </a:cubicBezTo>
                  <a:cubicBezTo>
                    <a:pt x="6885" y="7050"/>
                    <a:pt x="6844" y="7061"/>
                    <a:pt x="6808" y="7061"/>
                  </a:cubicBezTo>
                  <a:cubicBezTo>
                    <a:pt x="6726" y="7061"/>
                    <a:pt x="6669" y="7003"/>
                    <a:pt x="6627" y="6961"/>
                  </a:cubicBezTo>
                  <a:cubicBezTo>
                    <a:pt x="6506" y="6809"/>
                    <a:pt x="6414" y="6566"/>
                    <a:pt x="6414" y="6262"/>
                  </a:cubicBezTo>
                  <a:lnTo>
                    <a:pt x="6414" y="882"/>
                  </a:lnTo>
                  <a:cubicBezTo>
                    <a:pt x="6414" y="669"/>
                    <a:pt x="6354" y="426"/>
                    <a:pt x="6019" y="213"/>
                  </a:cubicBezTo>
                  <a:cubicBezTo>
                    <a:pt x="5776" y="61"/>
                    <a:pt x="5502" y="1"/>
                    <a:pt x="5259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9036325" y="4180550"/>
              <a:ext cx="130725" cy="259750"/>
            </a:xfrm>
            <a:custGeom>
              <a:avLst/>
              <a:gdLst/>
              <a:ahLst/>
              <a:cxnLst/>
              <a:rect l="l" t="t" r="r" b="b"/>
              <a:pathLst>
                <a:path w="5229" h="10390" extrusionOk="0">
                  <a:moveTo>
                    <a:pt x="2864" y="2031"/>
                  </a:moveTo>
                  <a:cubicBezTo>
                    <a:pt x="2960" y="2031"/>
                    <a:pt x="3046" y="2069"/>
                    <a:pt x="3132" y="2154"/>
                  </a:cubicBezTo>
                  <a:cubicBezTo>
                    <a:pt x="3253" y="2306"/>
                    <a:pt x="3344" y="2519"/>
                    <a:pt x="3375" y="2823"/>
                  </a:cubicBezTo>
                  <a:lnTo>
                    <a:pt x="3375" y="3978"/>
                  </a:lnTo>
                  <a:cubicBezTo>
                    <a:pt x="3375" y="4829"/>
                    <a:pt x="2889" y="5650"/>
                    <a:pt x="1916" y="6410"/>
                  </a:cubicBezTo>
                  <a:lnTo>
                    <a:pt x="1916" y="2701"/>
                  </a:lnTo>
                  <a:cubicBezTo>
                    <a:pt x="2159" y="2397"/>
                    <a:pt x="2372" y="2215"/>
                    <a:pt x="2615" y="2093"/>
                  </a:cubicBezTo>
                  <a:cubicBezTo>
                    <a:pt x="2708" y="2054"/>
                    <a:pt x="2789" y="2031"/>
                    <a:pt x="2864" y="2031"/>
                  </a:cubicBezTo>
                  <a:close/>
                  <a:moveTo>
                    <a:pt x="3973" y="1"/>
                  </a:moveTo>
                  <a:cubicBezTo>
                    <a:pt x="3938" y="1"/>
                    <a:pt x="3910" y="8"/>
                    <a:pt x="3892" y="27"/>
                  </a:cubicBezTo>
                  <a:cubicBezTo>
                    <a:pt x="3709" y="87"/>
                    <a:pt x="3040" y="665"/>
                    <a:pt x="1825" y="1729"/>
                  </a:cubicBezTo>
                  <a:cubicBezTo>
                    <a:pt x="609" y="2793"/>
                    <a:pt x="1" y="3370"/>
                    <a:pt x="1" y="3431"/>
                  </a:cubicBezTo>
                  <a:lnTo>
                    <a:pt x="1" y="8781"/>
                  </a:lnTo>
                  <a:cubicBezTo>
                    <a:pt x="1" y="9388"/>
                    <a:pt x="153" y="9814"/>
                    <a:pt x="487" y="10118"/>
                  </a:cubicBezTo>
                  <a:cubicBezTo>
                    <a:pt x="694" y="10306"/>
                    <a:pt x="902" y="10390"/>
                    <a:pt x="1101" y="10390"/>
                  </a:cubicBezTo>
                  <a:cubicBezTo>
                    <a:pt x="1224" y="10390"/>
                    <a:pt x="1344" y="10358"/>
                    <a:pt x="1460" y="10300"/>
                  </a:cubicBezTo>
                  <a:cubicBezTo>
                    <a:pt x="1581" y="10240"/>
                    <a:pt x="2493" y="9449"/>
                    <a:pt x="4226" y="8021"/>
                  </a:cubicBezTo>
                  <a:lnTo>
                    <a:pt x="4226" y="7565"/>
                  </a:lnTo>
                  <a:cubicBezTo>
                    <a:pt x="3740" y="7808"/>
                    <a:pt x="3344" y="7990"/>
                    <a:pt x="2980" y="8081"/>
                  </a:cubicBezTo>
                  <a:cubicBezTo>
                    <a:pt x="2876" y="8104"/>
                    <a:pt x="2779" y="8115"/>
                    <a:pt x="2690" y="8115"/>
                  </a:cubicBezTo>
                  <a:cubicBezTo>
                    <a:pt x="2180" y="8115"/>
                    <a:pt x="1916" y="7751"/>
                    <a:pt x="1916" y="7078"/>
                  </a:cubicBezTo>
                  <a:cubicBezTo>
                    <a:pt x="1977" y="7078"/>
                    <a:pt x="2220" y="6866"/>
                    <a:pt x="2767" y="6410"/>
                  </a:cubicBezTo>
                  <a:cubicBezTo>
                    <a:pt x="3284" y="5954"/>
                    <a:pt x="3831" y="5437"/>
                    <a:pt x="4408" y="4920"/>
                  </a:cubicBezTo>
                  <a:cubicBezTo>
                    <a:pt x="4955" y="4343"/>
                    <a:pt x="5229" y="4008"/>
                    <a:pt x="5229" y="3826"/>
                  </a:cubicBezTo>
                  <a:lnTo>
                    <a:pt x="5229" y="1151"/>
                  </a:lnTo>
                  <a:cubicBezTo>
                    <a:pt x="5229" y="847"/>
                    <a:pt x="5168" y="635"/>
                    <a:pt x="4925" y="422"/>
                  </a:cubicBezTo>
                  <a:cubicBezTo>
                    <a:pt x="4712" y="239"/>
                    <a:pt x="4499" y="118"/>
                    <a:pt x="4287" y="57"/>
                  </a:cubicBezTo>
                  <a:cubicBezTo>
                    <a:pt x="4161" y="36"/>
                    <a:pt x="4050" y="1"/>
                    <a:pt x="3973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9031025" y="4174625"/>
              <a:ext cx="142125" cy="270275"/>
            </a:xfrm>
            <a:custGeom>
              <a:avLst/>
              <a:gdLst/>
              <a:ahLst/>
              <a:cxnLst/>
              <a:rect l="l" t="t" r="r" b="b"/>
              <a:pathLst>
                <a:path w="5685" h="10811" extrusionOk="0">
                  <a:moveTo>
                    <a:pt x="3077" y="2512"/>
                  </a:moveTo>
                  <a:cubicBezTo>
                    <a:pt x="3142" y="2512"/>
                    <a:pt x="3173" y="2555"/>
                    <a:pt x="3192" y="2574"/>
                  </a:cubicBezTo>
                  <a:cubicBezTo>
                    <a:pt x="3313" y="2634"/>
                    <a:pt x="3344" y="2847"/>
                    <a:pt x="3344" y="3060"/>
                  </a:cubicBezTo>
                  <a:lnTo>
                    <a:pt x="3344" y="4215"/>
                  </a:lnTo>
                  <a:cubicBezTo>
                    <a:pt x="3344" y="4884"/>
                    <a:pt x="3009" y="5583"/>
                    <a:pt x="2341" y="6191"/>
                  </a:cubicBezTo>
                  <a:lnTo>
                    <a:pt x="2341" y="3030"/>
                  </a:lnTo>
                  <a:cubicBezTo>
                    <a:pt x="2553" y="2786"/>
                    <a:pt x="2736" y="2604"/>
                    <a:pt x="2918" y="2574"/>
                  </a:cubicBezTo>
                  <a:cubicBezTo>
                    <a:pt x="2987" y="2528"/>
                    <a:pt x="3038" y="2512"/>
                    <a:pt x="3077" y="2512"/>
                  </a:cubicBezTo>
                  <a:close/>
                  <a:moveTo>
                    <a:pt x="3096" y="2032"/>
                  </a:moveTo>
                  <a:cubicBezTo>
                    <a:pt x="2992" y="2032"/>
                    <a:pt x="2871" y="2055"/>
                    <a:pt x="2736" y="2118"/>
                  </a:cubicBezTo>
                  <a:cubicBezTo>
                    <a:pt x="2523" y="2239"/>
                    <a:pt x="2249" y="2452"/>
                    <a:pt x="1976" y="2756"/>
                  </a:cubicBezTo>
                  <a:cubicBezTo>
                    <a:pt x="1945" y="2786"/>
                    <a:pt x="1945" y="2878"/>
                    <a:pt x="1945" y="2908"/>
                  </a:cubicBezTo>
                  <a:lnTo>
                    <a:pt x="1945" y="6586"/>
                  </a:lnTo>
                  <a:cubicBezTo>
                    <a:pt x="1945" y="6677"/>
                    <a:pt x="1976" y="6738"/>
                    <a:pt x="2067" y="6768"/>
                  </a:cubicBezTo>
                  <a:cubicBezTo>
                    <a:pt x="2067" y="6829"/>
                    <a:pt x="2097" y="6829"/>
                    <a:pt x="2128" y="6829"/>
                  </a:cubicBezTo>
                  <a:cubicBezTo>
                    <a:pt x="2189" y="6829"/>
                    <a:pt x="2219" y="6799"/>
                    <a:pt x="2249" y="6738"/>
                  </a:cubicBezTo>
                  <a:cubicBezTo>
                    <a:pt x="3283" y="5948"/>
                    <a:pt x="3769" y="5066"/>
                    <a:pt x="3769" y="4124"/>
                  </a:cubicBezTo>
                  <a:lnTo>
                    <a:pt x="3769" y="2999"/>
                  </a:lnTo>
                  <a:cubicBezTo>
                    <a:pt x="3769" y="2634"/>
                    <a:pt x="3678" y="2391"/>
                    <a:pt x="3496" y="2179"/>
                  </a:cubicBezTo>
                  <a:cubicBezTo>
                    <a:pt x="3436" y="2118"/>
                    <a:pt x="3297" y="2032"/>
                    <a:pt x="3096" y="2032"/>
                  </a:cubicBezTo>
                  <a:close/>
                  <a:moveTo>
                    <a:pt x="4104" y="355"/>
                  </a:moveTo>
                  <a:cubicBezTo>
                    <a:pt x="4164" y="385"/>
                    <a:pt x="4225" y="385"/>
                    <a:pt x="4377" y="446"/>
                  </a:cubicBezTo>
                  <a:cubicBezTo>
                    <a:pt x="4560" y="476"/>
                    <a:pt x="4742" y="598"/>
                    <a:pt x="4955" y="780"/>
                  </a:cubicBezTo>
                  <a:cubicBezTo>
                    <a:pt x="5137" y="963"/>
                    <a:pt x="5198" y="1115"/>
                    <a:pt x="5198" y="1358"/>
                  </a:cubicBezTo>
                  <a:lnTo>
                    <a:pt x="5198" y="4002"/>
                  </a:lnTo>
                  <a:cubicBezTo>
                    <a:pt x="5198" y="4063"/>
                    <a:pt x="5167" y="4245"/>
                    <a:pt x="4438" y="4945"/>
                  </a:cubicBezTo>
                  <a:cubicBezTo>
                    <a:pt x="3860" y="5522"/>
                    <a:pt x="3313" y="6008"/>
                    <a:pt x="2827" y="6434"/>
                  </a:cubicBezTo>
                  <a:cubicBezTo>
                    <a:pt x="2645" y="6616"/>
                    <a:pt x="2097" y="7072"/>
                    <a:pt x="2037" y="7133"/>
                  </a:cubicBezTo>
                  <a:cubicBezTo>
                    <a:pt x="1945" y="7163"/>
                    <a:pt x="1915" y="7224"/>
                    <a:pt x="1915" y="7315"/>
                  </a:cubicBezTo>
                  <a:cubicBezTo>
                    <a:pt x="1915" y="7802"/>
                    <a:pt x="2037" y="8136"/>
                    <a:pt x="2280" y="8349"/>
                  </a:cubicBezTo>
                  <a:cubicBezTo>
                    <a:pt x="2432" y="8444"/>
                    <a:pt x="2608" y="8491"/>
                    <a:pt x="2822" y="8491"/>
                  </a:cubicBezTo>
                  <a:cubicBezTo>
                    <a:pt x="2950" y="8491"/>
                    <a:pt x="3093" y="8474"/>
                    <a:pt x="3252" y="8440"/>
                  </a:cubicBezTo>
                  <a:cubicBezTo>
                    <a:pt x="3496" y="8379"/>
                    <a:pt x="3860" y="8258"/>
                    <a:pt x="4225" y="8075"/>
                  </a:cubicBezTo>
                  <a:lnTo>
                    <a:pt x="4225" y="8106"/>
                  </a:lnTo>
                  <a:cubicBezTo>
                    <a:pt x="3496" y="8683"/>
                    <a:pt x="2918" y="9170"/>
                    <a:pt x="2523" y="9504"/>
                  </a:cubicBezTo>
                  <a:cubicBezTo>
                    <a:pt x="2037" y="9990"/>
                    <a:pt x="1642" y="10264"/>
                    <a:pt x="1581" y="10325"/>
                  </a:cubicBezTo>
                  <a:cubicBezTo>
                    <a:pt x="1498" y="10352"/>
                    <a:pt x="1408" y="10386"/>
                    <a:pt x="1304" y="10386"/>
                  </a:cubicBezTo>
                  <a:cubicBezTo>
                    <a:pt x="1179" y="10386"/>
                    <a:pt x="1033" y="10338"/>
                    <a:pt x="851" y="10173"/>
                  </a:cubicBezTo>
                  <a:cubicBezTo>
                    <a:pt x="578" y="9929"/>
                    <a:pt x="426" y="9504"/>
                    <a:pt x="426" y="8987"/>
                  </a:cubicBezTo>
                  <a:lnTo>
                    <a:pt x="426" y="3698"/>
                  </a:lnTo>
                  <a:lnTo>
                    <a:pt x="2097" y="2027"/>
                  </a:lnTo>
                  <a:cubicBezTo>
                    <a:pt x="3617" y="689"/>
                    <a:pt x="4043" y="416"/>
                    <a:pt x="4104" y="355"/>
                  </a:cubicBezTo>
                  <a:close/>
                  <a:moveTo>
                    <a:pt x="4214" y="0"/>
                  </a:moveTo>
                  <a:cubicBezTo>
                    <a:pt x="4149" y="0"/>
                    <a:pt x="4093" y="8"/>
                    <a:pt x="4043" y="20"/>
                  </a:cubicBezTo>
                  <a:cubicBezTo>
                    <a:pt x="3800" y="142"/>
                    <a:pt x="3131" y="720"/>
                    <a:pt x="1915" y="1783"/>
                  </a:cubicBezTo>
                  <a:cubicBezTo>
                    <a:pt x="0" y="3455"/>
                    <a:pt x="0" y="3486"/>
                    <a:pt x="0" y="3638"/>
                  </a:cubicBezTo>
                  <a:lnTo>
                    <a:pt x="0" y="8987"/>
                  </a:lnTo>
                  <a:cubicBezTo>
                    <a:pt x="0" y="9625"/>
                    <a:pt x="213" y="10142"/>
                    <a:pt x="578" y="10477"/>
                  </a:cubicBezTo>
                  <a:cubicBezTo>
                    <a:pt x="851" y="10750"/>
                    <a:pt x="1125" y="10811"/>
                    <a:pt x="1338" y="10811"/>
                  </a:cubicBezTo>
                  <a:cubicBezTo>
                    <a:pt x="1490" y="10811"/>
                    <a:pt x="1642" y="10780"/>
                    <a:pt x="1824" y="10659"/>
                  </a:cubicBezTo>
                  <a:cubicBezTo>
                    <a:pt x="1915" y="10628"/>
                    <a:pt x="2128" y="10446"/>
                    <a:pt x="2857" y="9838"/>
                  </a:cubicBezTo>
                  <a:cubicBezTo>
                    <a:pt x="3313" y="9473"/>
                    <a:pt x="3891" y="8987"/>
                    <a:pt x="4651" y="8379"/>
                  </a:cubicBezTo>
                  <a:cubicBezTo>
                    <a:pt x="4681" y="8349"/>
                    <a:pt x="4711" y="8318"/>
                    <a:pt x="4711" y="8227"/>
                  </a:cubicBezTo>
                  <a:lnTo>
                    <a:pt x="4711" y="7771"/>
                  </a:lnTo>
                  <a:cubicBezTo>
                    <a:pt x="4711" y="7711"/>
                    <a:pt x="4681" y="7619"/>
                    <a:pt x="4620" y="7589"/>
                  </a:cubicBezTo>
                  <a:cubicBezTo>
                    <a:pt x="4590" y="7574"/>
                    <a:pt x="4560" y="7566"/>
                    <a:pt x="4525" y="7566"/>
                  </a:cubicBezTo>
                  <a:cubicBezTo>
                    <a:pt x="4491" y="7566"/>
                    <a:pt x="4453" y="7574"/>
                    <a:pt x="4408" y="7589"/>
                  </a:cubicBezTo>
                  <a:cubicBezTo>
                    <a:pt x="3921" y="7802"/>
                    <a:pt x="3496" y="7954"/>
                    <a:pt x="3192" y="8045"/>
                  </a:cubicBezTo>
                  <a:cubicBezTo>
                    <a:pt x="3055" y="8072"/>
                    <a:pt x="2943" y="8087"/>
                    <a:pt x="2850" y="8087"/>
                  </a:cubicBezTo>
                  <a:cubicBezTo>
                    <a:pt x="2736" y="8087"/>
                    <a:pt x="2651" y="8065"/>
                    <a:pt x="2584" y="8014"/>
                  </a:cubicBezTo>
                  <a:cubicBezTo>
                    <a:pt x="2432" y="7893"/>
                    <a:pt x="2371" y="7711"/>
                    <a:pt x="2371" y="7407"/>
                  </a:cubicBezTo>
                  <a:cubicBezTo>
                    <a:pt x="2432" y="7315"/>
                    <a:pt x="2675" y="7133"/>
                    <a:pt x="3131" y="6738"/>
                  </a:cubicBezTo>
                  <a:cubicBezTo>
                    <a:pt x="3617" y="6343"/>
                    <a:pt x="4164" y="5826"/>
                    <a:pt x="4772" y="5279"/>
                  </a:cubicBezTo>
                  <a:cubicBezTo>
                    <a:pt x="5563" y="4458"/>
                    <a:pt x="5684" y="4215"/>
                    <a:pt x="5684" y="4002"/>
                  </a:cubicBezTo>
                  <a:lnTo>
                    <a:pt x="5684" y="1358"/>
                  </a:lnTo>
                  <a:cubicBezTo>
                    <a:pt x="5684" y="1023"/>
                    <a:pt x="5563" y="720"/>
                    <a:pt x="5289" y="476"/>
                  </a:cubicBezTo>
                  <a:cubicBezTo>
                    <a:pt x="5076" y="294"/>
                    <a:pt x="4803" y="142"/>
                    <a:pt x="4560" y="51"/>
                  </a:cubicBezTo>
                  <a:cubicBezTo>
                    <a:pt x="4417" y="15"/>
                    <a:pt x="4306" y="0"/>
                    <a:pt x="4214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9205025" y="4122700"/>
              <a:ext cx="131500" cy="239675"/>
            </a:xfrm>
            <a:custGeom>
              <a:avLst/>
              <a:gdLst/>
              <a:ahLst/>
              <a:cxnLst/>
              <a:rect l="l" t="t" r="r" b="b"/>
              <a:pathLst>
                <a:path w="5260" h="9587" extrusionOk="0">
                  <a:moveTo>
                    <a:pt x="2792" y="1697"/>
                  </a:moveTo>
                  <a:cubicBezTo>
                    <a:pt x="2939" y="1697"/>
                    <a:pt x="3051" y="1782"/>
                    <a:pt x="3162" y="1915"/>
                  </a:cubicBezTo>
                  <a:cubicBezTo>
                    <a:pt x="3284" y="2067"/>
                    <a:pt x="3344" y="2341"/>
                    <a:pt x="3375" y="2645"/>
                  </a:cubicBezTo>
                  <a:lnTo>
                    <a:pt x="3375" y="3769"/>
                  </a:lnTo>
                  <a:cubicBezTo>
                    <a:pt x="3375" y="4681"/>
                    <a:pt x="2888" y="5289"/>
                    <a:pt x="1946" y="5836"/>
                  </a:cubicBezTo>
                  <a:lnTo>
                    <a:pt x="1946" y="2128"/>
                  </a:lnTo>
                  <a:cubicBezTo>
                    <a:pt x="2159" y="1915"/>
                    <a:pt x="2402" y="1763"/>
                    <a:pt x="2615" y="1733"/>
                  </a:cubicBezTo>
                  <a:cubicBezTo>
                    <a:pt x="2680" y="1708"/>
                    <a:pt x="2739" y="1697"/>
                    <a:pt x="2792" y="1697"/>
                  </a:cubicBezTo>
                  <a:close/>
                  <a:moveTo>
                    <a:pt x="3922" y="0"/>
                  </a:moveTo>
                  <a:cubicBezTo>
                    <a:pt x="3739" y="0"/>
                    <a:pt x="3040" y="304"/>
                    <a:pt x="1825" y="1034"/>
                  </a:cubicBezTo>
                  <a:cubicBezTo>
                    <a:pt x="609" y="1824"/>
                    <a:pt x="1" y="2371"/>
                    <a:pt x="1" y="2432"/>
                  </a:cubicBezTo>
                  <a:lnTo>
                    <a:pt x="1" y="7781"/>
                  </a:lnTo>
                  <a:cubicBezTo>
                    <a:pt x="1" y="8389"/>
                    <a:pt x="153" y="8845"/>
                    <a:pt x="487" y="9210"/>
                  </a:cubicBezTo>
                  <a:cubicBezTo>
                    <a:pt x="743" y="9443"/>
                    <a:pt x="1017" y="9586"/>
                    <a:pt x="1268" y="9586"/>
                  </a:cubicBezTo>
                  <a:cubicBezTo>
                    <a:pt x="1344" y="9586"/>
                    <a:pt x="1419" y="9573"/>
                    <a:pt x="1490" y="9544"/>
                  </a:cubicBezTo>
                  <a:cubicBezTo>
                    <a:pt x="1581" y="9514"/>
                    <a:pt x="2524" y="8845"/>
                    <a:pt x="4256" y="8085"/>
                  </a:cubicBezTo>
                  <a:lnTo>
                    <a:pt x="4256" y="7629"/>
                  </a:lnTo>
                  <a:cubicBezTo>
                    <a:pt x="3770" y="7690"/>
                    <a:pt x="3344" y="7690"/>
                    <a:pt x="3010" y="7690"/>
                  </a:cubicBezTo>
                  <a:cubicBezTo>
                    <a:pt x="2280" y="7629"/>
                    <a:pt x="1946" y="7234"/>
                    <a:pt x="1946" y="6414"/>
                  </a:cubicBezTo>
                  <a:cubicBezTo>
                    <a:pt x="1976" y="6414"/>
                    <a:pt x="2250" y="6231"/>
                    <a:pt x="2767" y="5958"/>
                  </a:cubicBezTo>
                  <a:cubicBezTo>
                    <a:pt x="3314" y="5715"/>
                    <a:pt x="3831" y="5380"/>
                    <a:pt x="4408" y="5046"/>
                  </a:cubicBezTo>
                  <a:cubicBezTo>
                    <a:pt x="4986" y="4772"/>
                    <a:pt x="5259" y="4529"/>
                    <a:pt x="5259" y="4347"/>
                  </a:cubicBezTo>
                  <a:lnTo>
                    <a:pt x="5259" y="1672"/>
                  </a:lnTo>
                  <a:cubicBezTo>
                    <a:pt x="5259" y="1429"/>
                    <a:pt x="5168" y="1155"/>
                    <a:pt x="4955" y="851"/>
                  </a:cubicBezTo>
                  <a:cubicBezTo>
                    <a:pt x="4712" y="578"/>
                    <a:pt x="4499" y="304"/>
                    <a:pt x="4287" y="213"/>
                  </a:cubicBezTo>
                  <a:cubicBezTo>
                    <a:pt x="4104" y="91"/>
                    <a:pt x="3952" y="0"/>
                    <a:pt x="3922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9198950" y="4117375"/>
              <a:ext cx="141375" cy="251550"/>
            </a:xfrm>
            <a:custGeom>
              <a:avLst/>
              <a:gdLst/>
              <a:ahLst/>
              <a:cxnLst/>
              <a:rect l="l" t="t" r="r" b="b"/>
              <a:pathLst>
                <a:path w="5655" h="10062" extrusionOk="0">
                  <a:moveTo>
                    <a:pt x="3044" y="2073"/>
                  </a:moveTo>
                  <a:cubicBezTo>
                    <a:pt x="3121" y="2073"/>
                    <a:pt x="3187" y="2123"/>
                    <a:pt x="3253" y="2189"/>
                  </a:cubicBezTo>
                  <a:cubicBezTo>
                    <a:pt x="3375" y="2341"/>
                    <a:pt x="3405" y="2554"/>
                    <a:pt x="3405" y="2797"/>
                  </a:cubicBezTo>
                  <a:lnTo>
                    <a:pt x="3405" y="3952"/>
                  </a:lnTo>
                  <a:cubicBezTo>
                    <a:pt x="3405" y="4620"/>
                    <a:pt x="3071" y="5168"/>
                    <a:pt x="2371" y="5624"/>
                  </a:cubicBezTo>
                  <a:lnTo>
                    <a:pt x="2371" y="2432"/>
                  </a:lnTo>
                  <a:cubicBezTo>
                    <a:pt x="2554" y="2250"/>
                    <a:pt x="2767" y="2158"/>
                    <a:pt x="2949" y="2098"/>
                  </a:cubicBezTo>
                  <a:cubicBezTo>
                    <a:pt x="2983" y="2081"/>
                    <a:pt x="3015" y="2073"/>
                    <a:pt x="3044" y="2073"/>
                  </a:cubicBezTo>
                  <a:close/>
                  <a:moveTo>
                    <a:pt x="3005" y="1684"/>
                  </a:moveTo>
                  <a:cubicBezTo>
                    <a:pt x="2948" y="1684"/>
                    <a:pt x="2888" y="1690"/>
                    <a:pt x="2827" y="1703"/>
                  </a:cubicBezTo>
                  <a:cubicBezTo>
                    <a:pt x="2554" y="1733"/>
                    <a:pt x="2311" y="1885"/>
                    <a:pt x="2037" y="2158"/>
                  </a:cubicBezTo>
                  <a:cubicBezTo>
                    <a:pt x="2007" y="2189"/>
                    <a:pt x="1946" y="2250"/>
                    <a:pt x="1946" y="2310"/>
                  </a:cubicBezTo>
                  <a:lnTo>
                    <a:pt x="1946" y="5988"/>
                  </a:lnTo>
                  <a:cubicBezTo>
                    <a:pt x="1946" y="6079"/>
                    <a:pt x="2007" y="6140"/>
                    <a:pt x="2068" y="6201"/>
                  </a:cubicBezTo>
                  <a:cubicBezTo>
                    <a:pt x="2098" y="6231"/>
                    <a:pt x="2159" y="6231"/>
                    <a:pt x="2189" y="6231"/>
                  </a:cubicBezTo>
                  <a:cubicBezTo>
                    <a:pt x="2189" y="6231"/>
                    <a:pt x="2219" y="6201"/>
                    <a:pt x="2250" y="6201"/>
                  </a:cubicBezTo>
                  <a:cubicBezTo>
                    <a:pt x="3314" y="5593"/>
                    <a:pt x="3830" y="4894"/>
                    <a:pt x="3830" y="3952"/>
                  </a:cubicBezTo>
                  <a:lnTo>
                    <a:pt x="3830" y="2797"/>
                  </a:lnTo>
                  <a:cubicBezTo>
                    <a:pt x="3830" y="2462"/>
                    <a:pt x="3709" y="2189"/>
                    <a:pt x="3557" y="1976"/>
                  </a:cubicBezTo>
                  <a:cubicBezTo>
                    <a:pt x="3435" y="1782"/>
                    <a:pt x="3236" y="1684"/>
                    <a:pt x="3005" y="1684"/>
                  </a:cubicBezTo>
                  <a:close/>
                  <a:moveTo>
                    <a:pt x="4195" y="487"/>
                  </a:moveTo>
                  <a:cubicBezTo>
                    <a:pt x="4226" y="487"/>
                    <a:pt x="4317" y="517"/>
                    <a:pt x="4469" y="639"/>
                  </a:cubicBezTo>
                  <a:cubicBezTo>
                    <a:pt x="4651" y="791"/>
                    <a:pt x="4834" y="973"/>
                    <a:pt x="5046" y="1247"/>
                  </a:cubicBezTo>
                  <a:cubicBezTo>
                    <a:pt x="5229" y="1520"/>
                    <a:pt x="5289" y="1733"/>
                    <a:pt x="5289" y="1976"/>
                  </a:cubicBezTo>
                  <a:lnTo>
                    <a:pt x="5289" y="4620"/>
                  </a:lnTo>
                  <a:cubicBezTo>
                    <a:pt x="5289" y="4620"/>
                    <a:pt x="5229" y="4772"/>
                    <a:pt x="4590" y="5168"/>
                  </a:cubicBezTo>
                  <a:lnTo>
                    <a:pt x="4438" y="5228"/>
                  </a:lnTo>
                  <a:cubicBezTo>
                    <a:pt x="3891" y="5532"/>
                    <a:pt x="3435" y="5806"/>
                    <a:pt x="2949" y="6079"/>
                  </a:cubicBezTo>
                  <a:cubicBezTo>
                    <a:pt x="2675" y="6231"/>
                    <a:pt x="2493" y="6353"/>
                    <a:pt x="2341" y="6414"/>
                  </a:cubicBezTo>
                  <a:cubicBezTo>
                    <a:pt x="2219" y="6444"/>
                    <a:pt x="2098" y="6535"/>
                    <a:pt x="2098" y="6535"/>
                  </a:cubicBezTo>
                  <a:cubicBezTo>
                    <a:pt x="2037" y="6535"/>
                    <a:pt x="1946" y="6596"/>
                    <a:pt x="1946" y="6718"/>
                  </a:cubicBezTo>
                  <a:cubicBezTo>
                    <a:pt x="1946" y="7630"/>
                    <a:pt x="2371" y="8116"/>
                    <a:pt x="3223" y="8207"/>
                  </a:cubicBezTo>
                  <a:cubicBezTo>
                    <a:pt x="3557" y="8207"/>
                    <a:pt x="3922" y="8207"/>
                    <a:pt x="4286" y="8177"/>
                  </a:cubicBezTo>
                  <a:lnTo>
                    <a:pt x="4286" y="8238"/>
                  </a:lnTo>
                  <a:cubicBezTo>
                    <a:pt x="3071" y="8785"/>
                    <a:pt x="2219" y="9271"/>
                    <a:pt x="1855" y="9484"/>
                  </a:cubicBezTo>
                  <a:cubicBezTo>
                    <a:pt x="1764" y="9545"/>
                    <a:pt x="1642" y="9605"/>
                    <a:pt x="1642" y="9605"/>
                  </a:cubicBezTo>
                  <a:cubicBezTo>
                    <a:pt x="1595" y="9626"/>
                    <a:pt x="1545" y="9635"/>
                    <a:pt x="1492" y="9635"/>
                  </a:cubicBezTo>
                  <a:cubicBezTo>
                    <a:pt x="1308" y="9635"/>
                    <a:pt x="1095" y="9514"/>
                    <a:pt x="882" y="9301"/>
                  </a:cubicBezTo>
                  <a:cubicBezTo>
                    <a:pt x="639" y="8997"/>
                    <a:pt x="487" y="8572"/>
                    <a:pt x="487" y="8055"/>
                  </a:cubicBezTo>
                  <a:lnTo>
                    <a:pt x="487" y="2766"/>
                  </a:lnTo>
                  <a:cubicBezTo>
                    <a:pt x="578" y="2645"/>
                    <a:pt x="1125" y="2189"/>
                    <a:pt x="2219" y="1551"/>
                  </a:cubicBezTo>
                  <a:cubicBezTo>
                    <a:pt x="3435" y="760"/>
                    <a:pt x="4043" y="517"/>
                    <a:pt x="4195" y="487"/>
                  </a:cubicBezTo>
                  <a:close/>
                  <a:moveTo>
                    <a:pt x="4074" y="0"/>
                  </a:moveTo>
                  <a:cubicBezTo>
                    <a:pt x="3800" y="31"/>
                    <a:pt x="3040" y="396"/>
                    <a:pt x="1916" y="1125"/>
                  </a:cubicBezTo>
                  <a:cubicBezTo>
                    <a:pt x="1186" y="1581"/>
                    <a:pt x="1" y="2432"/>
                    <a:pt x="1" y="2675"/>
                  </a:cubicBezTo>
                  <a:lnTo>
                    <a:pt x="1" y="8055"/>
                  </a:lnTo>
                  <a:cubicBezTo>
                    <a:pt x="1" y="8724"/>
                    <a:pt x="213" y="9241"/>
                    <a:pt x="578" y="9605"/>
                  </a:cubicBezTo>
                  <a:cubicBezTo>
                    <a:pt x="882" y="9909"/>
                    <a:pt x="1186" y="10061"/>
                    <a:pt x="1490" y="10061"/>
                  </a:cubicBezTo>
                  <a:cubicBezTo>
                    <a:pt x="1612" y="10061"/>
                    <a:pt x="1703" y="10061"/>
                    <a:pt x="1733" y="9940"/>
                  </a:cubicBezTo>
                  <a:cubicBezTo>
                    <a:pt x="1794" y="9940"/>
                    <a:pt x="1855" y="9909"/>
                    <a:pt x="2037" y="9788"/>
                  </a:cubicBezTo>
                  <a:cubicBezTo>
                    <a:pt x="2402" y="9575"/>
                    <a:pt x="3253" y="9028"/>
                    <a:pt x="4530" y="8511"/>
                  </a:cubicBezTo>
                  <a:cubicBezTo>
                    <a:pt x="4621" y="8450"/>
                    <a:pt x="4651" y="8390"/>
                    <a:pt x="4651" y="8298"/>
                  </a:cubicBezTo>
                  <a:lnTo>
                    <a:pt x="4651" y="7842"/>
                  </a:lnTo>
                  <a:cubicBezTo>
                    <a:pt x="4651" y="7812"/>
                    <a:pt x="4621" y="7751"/>
                    <a:pt x="4560" y="7690"/>
                  </a:cubicBezTo>
                  <a:cubicBezTo>
                    <a:pt x="4530" y="7660"/>
                    <a:pt x="4499" y="7660"/>
                    <a:pt x="4408" y="7660"/>
                  </a:cubicBezTo>
                  <a:cubicBezTo>
                    <a:pt x="4043" y="7690"/>
                    <a:pt x="3587" y="7690"/>
                    <a:pt x="3192" y="7690"/>
                  </a:cubicBezTo>
                  <a:cubicBezTo>
                    <a:pt x="2645" y="7660"/>
                    <a:pt x="2371" y="7386"/>
                    <a:pt x="2341" y="6779"/>
                  </a:cubicBezTo>
                  <a:cubicBezTo>
                    <a:pt x="2371" y="6779"/>
                    <a:pt x="2402" y="6748"/>
                    <a:pt x="2493" y="6718"/>
                  </a:cubicBezTo>
                  <a:cubicBezTo>
                    <a:pt x="2584" y="6596"/>
                    <a:pt x="2797" y="6535"/>
                    <a:pt x="3040" y="6383"/>
                  </a:cubicBezTo>
                  <a:cubicBezTo>
                    <a:pt x="3527" y="6110"/>
                    <a:pt x="4013" y="5836"/>
                    <a:pt x="4530" y="5532"/>
                  </a:cubicBezTo>
                  <a:lnTo>
                    <a:pt x="4682" y="5472"/>
                  </a:lnTo>
                  <a:cubicBezTo>
                    <a:pt x="5289" y="5137"/>
                    <a:pt x="5654" y="4864"/>
                    <a:pt x="5654" y="4560"/>
                  </a:cubicBezTo>
                  <a:lnTo>
                    <a:pt x="5654" y="1885"/>
                  </a:lnTo>
                  <a:cubicBezTo>
                    <a:pt x="5654" y="1551"/>
                    <a:pt x="5533" y="1216"/>
                    <a:pt x="5289" y="912"/>
                  </a:cubicBezTo>
                  <a:cubicBezTo>
                    <a:pt x="5077" y="608"/>
                    <a:pt x="4834" y="365"/>
                    <a:pt x="4621" y="213"/>
                  </a:cubicBezTo>
                  <a:cubicBezTo>
                    <a:pt x="4317" y="3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9353975" y="4128000"/>
              <a:ext cx="171000" cy="281200"/>
            </a:xfrm>
            <a:custGeom>
              <a:avLst/>
              <a:gdLst/>
              <a:ahLst/>
              <a:cxnLst/>
              <a:rect l="l" t="t" r="r" b="b"/>
              <a:pathLst>
                <a:path w="6840" h="11248" extrusionOk="0">
                  <a:moveTo>
                    <a:pt x="1763" y="1"/>
                  </a:moveTo>
                  <a:cubicBezTo>
                    <a:pt x="669" y="335"/>
                    <a:pt x="92" y="670"/>
                    <a:pt x="0" y="670"/>
                  </a:cubicBezTo>
                  <a:lnTo>
                    <a:pt x="0" y="1004"/>
                  </a:lnTo>
                  <a:cubicBezTo>
                    <a:pt x="243" y="1065"/>
                    <a:pt x="426" y="1217"/>
                    <a:pt x="578" y="1460"/>
                  </a:cubicBezTo>
                  <a:cubicBezTo>
                    <a:pt x="730" y="1733"/>
                    <a:pt x="821" y="2068"/>
                    <a:pt x="821" y="2433"/>
                  </a:cubicBezTo>
                  <a:lnTo>
                    <a:pt x="821" y="7813"/>
                  </a:lnTo>
                  <a:cubicBezTo>
                    <a:pt x="821" y="7995"/>
                    <a:pt x="912" y="8238"/>
                    <a:pt x="1125" y="8451"/>
                  </a:cubicBezTo>
                  <a:cubicBezTo>
                    <a:pt x="1307" y="8694"/>
                    <a:pt x="1520" y="8907"/>
                    <a:pt x="1763" y="9059"/>
                  </a:cubicBezTo>
                  <a:cubicBezTo>
                    <a:pt x="2402" y="8876"/>
                    <a:pt x="2706" y="8816"/>
                    <a:pt x="3344" y="8755"/>
                  </a:cubicBezTo>
                  <a:lnTo>
                    <a:pt x="3344" y="8420"/>
                  </a:lnTo>
                  <a:cubicBezTo>
                    <a:pt x="2918" y="8147"/>
                    <a:pt x="2706" y="7691"/>
                    <a:pt x="2706" y="7053"/>
                  </a:cubicBezTo>
                  <a:lnTo>
                    <a:pt x="2706" y="1977"/>
                  </a:lnTo>
                  <a:cubicBezTo>
                    <a:pt x="2949" y="2007"/>
                    <a:pt x="3010" y="2007"/>
                    <a:pt x="3253" y="2068"/>
                  </a:cubicBezTo>
                  <a:cubicBezTo>
                    <a:pt x="3587" y="2220"/>
                    <a:pt x="3861" y="2524"/>
                    <a:pt x="3952" y="2919"/>
                  </a:cubicBezTo>
                  <a:cubicBezTo>
                    <a:pt x="4073" y="3284"/>
                    <a:pt x="4165" y="3800"/>
                    <a:pt x="4165" y="4408"/>
                  </a:cubicBezTo>
                  <a:lnTo>
                    <a:pt x="4165" y="8998"/>
                  </a:lnTo>
                  <a:cubicBezTo>
                    <a:pt x="4165" y="9180"/>
                    <a:pt x="4256" y="9454"/>
                    <a:pt x="4468" y="9788"/>
                  </a:cubicBezTo>
                  <a:cubicBezTo>
                    <a:pt x="4651" y="10123"/>
                    <a:pt x="4864" y="10427"/>
                    <a:pt x="5107" y="10700"/>
                  </a:cubicBezTo>
                  <a:cubicBezTo>
                    <a:pt x="5836" y="10822"/>
                    <a:pt x="6171" y="10943"/>
                    <a:pt x="6839" y="11247"/>
                  </a:cubicBezTo>
                  <a:lnTo>
                    <a:pt x="6839" y="10883"/>
                  </a:lnTo>
                  <a:cubicBezTo>
                    <a:pt x="6323" y="10244"/>
                    <a:pt x="6049" y="9667"/>
                    <a:pt x="6049" y="9120"/>
                  </a:cubicBezTo>
                  <a:lnTo>
                    <a:pt x="6049" y="4287"/>
                  </a:lnTo>
                  <a:cubicBezTo>
                    <a:pt x="6049" y="3892"/>
                    <a:pt x="5897" y="3375"/>
                    <a:pt x="5593" y="2676"/>
                  </a:cubicBezTo>
                  <a:cubicBezTo>
                    <a:pt x="5289" y="2007"/>
                    <a:pt x="4985" y="1551"/>
                    <a:pt x="4651" y="1308"/>
                  </a:cubicBezTo>
                  <a:cubicBezTo>
                    <a:pt x="4538" y="1263"/>
                    <a:pt x="4257" y="1184"/>
                    <a:pt x="3796" y="1184"/>
                  </a:cubicBezTo>
                  <a:cubicBezTo>
                    <a:pt x="3636" y="1184"/>
                    <a:pt x="3455" y="1193"/>
                    <a:pt x="3253" y="1217"/>
                  </a:cubicBezTo>
                  <a:cubicBezTo>
                    <a:pt x="2918" y="1247"/>
                    <a:pt x="2797" y="1278"/>
                    <a:pt x="2706" y="1278"/>
                  </a:cubicBezTo>
                  <a:cubicBezTo>
                    <a:pt x="2706" y="1065"/>
                    <a:pt x="2645" y="822"/>
                    <a:pt x="2432" y="609"/>
                  </a:cubicBezTo>
                  <a:cubicBezTo>
                    <a:pt x="2250" y="366"/>
                    <a:pt x="2128" y="214"/>
                    <a:pt x="2037" y="153"/>
                  </a:cubicBezTo>
                  <a:cubicBezTo>
                    <a:pt x="1915" y="92"/>
                    <a:pt x="1824" y="31"/>
                    <a:pt x="1763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19351700" y="4122700"/>
              <a:ext cx="179350" cy="294100"/>
            </a:xfrm>
            <a:custGeom>
              <a:avLst/>
              <a:gdLst/>
              <a:ahLst/>
              <a:cxnLst/>
              <a:rect l="l" t="t" r="r" b="b"/>
              <a:pathLst>
                <a:path w="7174" h="11764" extrusionOk="0">
                  <a:moveTo>
                    <a:pt x="1824" y="426"/>
                  </a:moveTo>
                  <a:cubicBezTo>
                    <a:pt x="1885" y="456"/>
                    <a:pt x="1915" y="517"/>
                    <a:pt x="2006" y="547"/>
                  </a:cubicBezTo>
                  <a:cubicBezTo>
                    <a:pt x="2067" y="578"/>
                    <a:pt x="2189" y="699"/>
                    <a:pt x="2371" y="973"/>
                  </a:cubicBezTo>
                  <a:cubicBezTo>
                    <a:pt x="2523" y="1155"/>
                    <a:pt x="2614" y="1338"/>
                    <a:pt x="2614" y="1520"/>
                  </a:cubicBezTo>
                  <a:cubicBezTo>
                    <a:pt x="2614" y="1581"/>
                    <a:pt x="2645" y="1642"/>
                    <a:pt x="2675" y="1672"/>
                  </a:cubicBezTo>
                  <a:cubicBezTo>
                    <a:pt x="2736" y="1733"/>
                    <a:pt x="2766" y="1733"/>
                    <a:pt x="2827" y="1733"/>
                  </a:cubicBezTo>
                  <a:lnTo>
                    <a:pt x="2949" y="1733"/>
                  </a:lnTo>
                  <a:cubicBezTo>
                    <a:pt x="3070" y="1733"/>
                    <a:pt x="3222" y="1733"/>
                    <a:pt x="3404" y="1672"/>
                  </a:cubicBezTo>
                  <a:cubicBezTo>
                    <a:pt x="3583" y="1651"/>
                    <a:pt x="3741" y="1643"/>
                    <a:pt x="3880" y="1643"/>
                  </a:cubicBezTo>
                  <a:cubicBezTo>
                    <a:pt x="4356" y="1643"/>
                    <a:pt x="4604" y="1740"/>
                    <a:pt x="4651" y="1763"/>
                  </a:cubicBezTo>
                  <a:cubicBezTo>
                    <a:pt x="4955" y="1945"/>
                    <a:pt x="5259" y="2401"/>
                    <a:pt x="5532" y="3040"/>
                  </a:cubicBezTo>
                  <a:cubicBezTo>
                    <a:pt x="5867" y="3891"/>
                    <a:pt x="5958" y="4347"/>
                    <a:pt x="5958" y="4559"/>
                  </a:cubicBezTo>
                  <a:lnTo>
                    <a:pt x="5958" y="9392"/>
                  </a:lnTo>
                  <a:cubicBezTo>
                    <a:pt x="5958" y="9970"/>
                    <a:pt x="6170" y="10547"/>
                    <a:pt x="6687" y="11186"/>
                  </a:cubicBezTo>
                  <a:cubicBezTo>
                    <a:pt x="6170" y="11003"/>
                    <a:pt x="5836" y="10912"/>
                    <a:pt x="5319" y="10791"/>
                  </a:cubicBezTo>
                  <a:cubicBezTo>
                    <a:pt x="5107" y="10547"/>
                    <a:pt x="4924" y="10274"/>
                    <a:pt x="4803" y="9879"/>
                  </a:cubicBezTo>
                  <a:cubicBezTo>
                    <a:pt x="4620" y="9575"/>
                    <a:pt x="4559" y="9362"/>
                    <a:pt x="4559" y="9210"/>
                  </a:cubicBezTo>
                  <a:lnTo>
                    <a:pt x="4559" y="4620"/>
                  </a:lnTo>
                  <a:cubicBezTo>
                    <a:pt x="4559" y="3952"/>
                    <a:pt x="4468" y="3465"/>
                    <a:pt x="4316" y="3040"/>
                  </a:cubicBezTo>
                  <a:cubicBezTo>
                    <a:pt x="4164" y="2584"/>
                    <a:pt x="3860" y="2280"/>
                    <a:pt x="3496" y="2097"/>
                  </a:cubicBezTo>
                  <a:lnTo>
                    <a:pt x="3435" y="2097"/>
                  </a:lnTo>
                  <a:cubicBezTo>
                    <a:pt x="3252" y="2037"/>
                    <a:pt x="3131" y="1976"/>
                    <a:pt x="2918" y="1945"/>
                  </a:cubicBezTo>
                  <a:cubicBezTo>
                    <a:pt x="2827" y="1945"/>
                    <a:pt x="2766" y="1945"/>
                    <a:pt x="2736" y="1976"/>
                  </a:cubicBezTo>
                  <a:cubicBezTo>
                    <a:pt x="2675" y="2037"/>
                    <a:pt x="2645" y="2067"/>
                    <a:pt x="2645" y="2128"/>
                  </a:cubicBezTo>
                  <a:lnTo>
                    <a:pt x="2645" y="7234"/>
                  </a:lnTo>
                  <a:cubicBezTo>
                    <a:pt x="2645" y="7873"/>
                    <a:pt x="2827" y="8359"/>
                    <a:pt x="3283" y="8724"/>
                  </a:cubicBezTo>
                  <a:lnTo>
                    <a:pt x="3283" y="8754"/>
                  </a:lnTo>
                  <a:cubicBezTo>
                    <a:pt x="2797" y="8784"/>
                    <a:pt x="2462" y="8876"/>
                    <a:pt x="1915" y="9028"/>
                  </a:cubicBezTo>
                  <a:cubicBezTo>
                    <a:pt x="1733" y="8876"/>
                    <a:pt x="1550" y="8663"/>
                    <a:pt x="1398" y="8481"/>
                  </a:cubicBezTo>
                  <a:cubicBezTo>
                    <a:pt x="1216" y="8268"/>
                    <a:pt x="1125" y="8116"/>
                    <a:pt x="1125" y="7964"/>
                  </a:cubicBezTo>
                  <a:lnTo>
                    <a:pt x="1125" y="2553"/>
                  </a:lnTo>
                  <a:cubicBezTo>
                    <a:pt x="1125" y="2189"/>
                    <a:pt x="1003" y="1824"/>
                    <a:pt x="851" y="1520"/>
                  </a:cubicBezTo>
                  <a:cubicBezTo>
                    <a:pt x="699" y="1277"/>
                    <a:pt x="547" y="1125"/>
                    <a:pt x="334" y="1034"/>
                  </a:cubicBezTo>
                  <a:lnTo>
                    <a:pt x="334" y="1003"/>
                  </a:lnTo>
                  <a:cubicBezTo>
                    <a:pt x="334" y="1003"/>
                    <a:pt x="365" y="973"/>
                    <a:pt x="395" y="973"/>
                  </a:cubicBezTo>
                  <a:cubicBezTo>
                    <a:pt x="669" y="851"/>
                    <a:pt x="1125" y="669"/>
                    <a:pt x="1824" y="426"/>
                  </a:cubicBezTo>
                  <a:close/>
                  <a:moveTo>
                    <a:pt x="1885" y="0"/>
                  </a:moveTo>
                  <a:cubicBezTo>
                    <a:pt x="1125" y="274"/>
                    <a:pt x="608" y="517"/>
                    <a:pt x="334" y="608"/>
                  </a:cubicBezTo>
                  <a:cubicBezTo>
                    <a:pt x="243" y="669"/>
                    <a:pt x="213" y="699"/>
                    <a:pt x="183" y="699"/>
                  </a:cubicBezTo>
                  <a:cubicBezTo>
                    <a:pt x="61" y="699"/>
                    <a:pt x="0" y="760"/>
                    <a:pt x="0" y="882"/>
                  </a:cubicBezTo>
                  <a:lnTo>
                    <a:pt x="0" y="1216"/>
                  </a:lnTo>
                  <a:cubicBezTo>
                    <a:pt x="0" y="1338"/>
                    <a:pt x="61" y="1459"/>
                    <a:pt x="183" y="1459"/>
                  </a:cubicBezTo>
                  <a:cubicBezTo>
                    <a:pt x="213" y="1459"/>
                    <a:pt x="395" y="1490"/>
                    <a:pt x="547" y="1793"/>
                  </a:cubicBezTo>
                  <a:cubicBezTo>
                    <a:pt x="669" y="2006"/>
                    <a:pt x="760" y="2341"/>
                    <a:pt x="760" y="2645"/>
                  </a:cubicBezTo>
                  <a:lnTo>
                    <a:pt x="760" y="8025"/>
                  </a:lnTo>
                  <a:cubicBezTo>
                    <a:pt x="760" y="8268"/>
                    <a:pt x="851" y="8511"/>
                    <a:pt x="1094" y="8815"/>
                  </a:cubicBezTo>
                  <a:cubicBezTo>
                    <a:pt x="1277" y="9119"/>
                    <a:pt x="1520" y="9332"/>
                    <a:pt x="1763" y="9514"/>
                  </a:cubicBezTo>
                  <a:cubicBezTo>
                    <a:pt x="1854" y="9544"/>
                    <a:pt x="1885" y="9544"/>
                    <a:pt x="1976" y="9544"/>
                  </a:cubicBezTo>
                  <a:cubicBezTo>
                    <a:pt x="2614" y="9362"/>
                    <a:pt x="2918" y="9271"/>
                    <a:pt x="3526" y="9240"/>
                  </a:cubicBezTo>
                  <a:cubicBezTo>
                    <a:pt x="3648" y="9210"/>
                    <a:pt x="3708" y="9119"/>
                    <a:pt x="3708" y="9028"/>
                  </a:cubicBezTo>
                  <a:lnTo>
                    <a:pt x="3708" y="8663"/>
                  </a:lnTo>
                  <a:cubicBezTo>
                    <a:pt x="3708" y="8602"/>
                    <a:pt x="3708" y="8511"/>
                    <a:pt x="3648" y="8481"/>
                  </a:cubicBezTo>
                  <a:cubicBezTo>
                    <a:pt x="3252" y="8207"/>
                    <a:pt x="3070" y="7842"/>
                    <a:pt x="3070" y="7265"/>
                  </a:cubicBezTo>
                  <a:lnTo>
                    <a:pt x="3070" y="2432"/>
                  </a:lnTo>
                  <a:cubicBezTo>
                    <a:pt x="3131" y="2493"/>
                    <a:pt x="3222" y="2493"/>
                    <a:pt x="3283" y="2523"/>
                  </a:cubicBezTo>
                  <a:cubicBezTo>
                    <a:pt x="3556" y="2675"/>
                    <a:pt x="3739" y="2888"/>
                    <a:pt x="3860" y="3252"/>
                  </a:cubicBezTo>
                  <a:cubicBezTo>
                    <a:pt x="3982" y="3617"/>
                    <a:pt x="4043" y="4073"/>
                    <a:pt x="4043" y="4651"/>
                  </a:cubicBezTo>
                  <a:lnTo>
                    <a:pt x="4043" y="9240"/>
                  </a:lnTo>
                  <a:cubicBezTo>
                    <a:pt x="4043" y="9484"/>
                    <a:pt x="4164" y="9788"/>
                    <a:pt x="4408" y="10152"/>
                  </a:cubicBezTo>
                  <a:cubicBezTo>
                    <a:pt x="4620" y="10487"/>
                    <a:pt x="4863" y="10851"/>
                    <a:pt x="5076" y="11095"/>
                  </a:cubicBezTo>
                  <a:cubicBezTo>
                    <a:pt x="5107" y="11125"/>
                    <a:pt x="5167" y="11186"/>
                    <a:pt x="5198" y="11186"/>
                  </a:cubicBezTo>
                  <a:cubicBezTo>
                    <a:pt x="5867" y="11277"/>
                    <a:pt x="6170" y="11398"/>
                    <a:pt x="6870" y="11702"/>
                  </a:cubicBezTo>
                  <a:cubicBezTo>
                    <a:pt x="6870" y="11763"/>
                    <a:pt x="6900" y="11763"/>
                    <a:pt x="6930" y="11763"/>
                  </a:cubicBezTo>
                  <a:cubicBezTo>
                    <a:pt x="6991" y="11763"/>
                    <a:pt x="7022" y="11702"/>
                    <a:pt x="7052" y="11672"/>
                  </a:cubicBezTo>
                  <a:cubicBezTo>
                    <a:pt x="7143" y="11642"/>
                    <a:pt x="7174" y="11550"/>
                    <a:pt x="7174" y="11490"/>
                  </a:cubicBezTo>
                  <a:lnTo>
                    <a:pt x="7174" y="11125"/>
                  </a:lnTo>
                  <a:cubicBezTo>
                    <a:pt x="7174" y="11064"/>
                    <a:pt x="7174" y="11034"/>
                    <a:pt x="7143" y="10973"/>
                  </a:cubicBezTo>
                  <a:cubicBezTo>
                    <a:pt x="6626" y="10365"/>
                    <a:pt x="6414" y="9879"/>
                    <a:pt x="6414" y="9362"/>
                  </a:cubicBezTo>
                  <a:lnTo>
                    <a:pt x="6414" y="4529"/>
                  </a:lnTo>
                  <a:cubicBezTo>
                    <a:pt x="6414" y="4134"/>
                    <a:pt x="6262" y="3587"/>
                    <a:pt x="5958" y="2857"/>
                  </a:cubicBezTo>
                  <a:cubicBezTo>
                    <a:pt x="5654" y="2097"/>
                    <a:pt x="5319" y="1642"/>
                    <a:pt x="4924" y="1368"/>
                  </a:cubicBezTo>
                  <a:cubicBezTo>
                    <a:pt x="4751" y="1294"/>
                    <a:pt x="4377" y="1200"/>
                    <a:pt x="3803" y="1200"/>
                  </a:cubicBezTo>
                  <a:cubicBezTo>
                    <a:pt x="3670" y="1200"/>
                    <a:pt x="3528" y="1205"/>
                    <a:pt x="3374" y="1216"/>
                  </a:cubicBezTo>
                  <a:cubicBezTo>
                    <a:pt x="3222" y="1216"/>
                    <a:pt x="3101" y="1277"/>
                    <a:pt x="3040" y="1277"/>
                  </a:cubicBezTo>
                  <a:cubicBezTo>
                    <a:pt x="2979" y="1064"/>
                    <a:pt x="2918" y="882"/>
                    <a:pt x="2766" y="699"/>
                  </a:cubicBezTo>
                  <a:cubicBezTo>
                    <a:pt x="2614" y="456"/>
                    <a:pt x="2432" y="274"/>
                    <a:pt x="2310" y="213"/>
                  </a:cubicBezTo>
                  <a:cubicBezTo>
                    <a:pt x="2219" y="122"/>
                    <a:pt x="2128" y="61"/>
                    <a:pt x="2037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18631325" y="3878000"/>
              <a:ext cx="150475" cy="346550"/>
            </a:xfrm>
            <a:custGeom>
              <a:avLst/>
              <a:gdLst/>
              <a:ahLst/>
              <a:cxnLst/>
              <a:rect l="l" t="t" r="r" b="b"/>
              <a:pathLst>
                <a:path w="6019" h="13862" extrusionOk="0">
                  <a:moveTo>
                    <a:pt x="2979" y="1065"/>
                  </a:moveTo>
                  <a:cubicBezTo>
                    <a:pt x="3283" y="1217"/>
                    <a:pt x="3678" y="2159"/>
                    <a:pt x="4347" y="3770"/>
                  </a:cubicBezTo>
                  <a:cubicBezTo>
                    <a:pt x="4955" y="5381"/>
                    <a:pt x="5258" y="6384"/>
                    <a:pt x="5258" y="6901"/>
                  </a:cubicBezTo>
                  <a:lnTo>
                    <a:pt x="5258" y="11764"/>
                  </a:lnTo>
                  <a:cubicBezTo>
                    <a:pt x="5258" y="12007"/>
                    <a:pt x="5319" y="12281"/>
                    <a:pt x="5441" y="12524"/>
                  </a:cubicBezTo>
                  <a:cubicBezTo>
                    <a:pt x="5562" y="12797"/>
                    <a:pt x="5745" y="12949"/>
                    <a:pt x="6018" y="13040"/>
                  </a:cubicBezTo>
                  <a:lnTo>
                    <a:pt x="6018" y="13375"/>
                  </a:lnTo>
                  <a:cubicBezTo>
                    <a:pt x="5927" y="13375"/>
                    <a:pt x="5350" y="13648"/>
                    <a:pt x="4255" y="13861"/>
                  </a:cubicBezTo>
                  <a:cubicBezTo>
                    <a:pt x="4043" y="13679"/>
                    <a:pt x="3799" y="13405"/>
                    <a:pt x="3617" y="13101"/>
                  </a:cubicBezTo>
                  <a:cubicBezTo>
                    <a:pt x="3435" y="12797"/>
                    <a:pt x="3313" y="12585"/>
                    <a:pt x="3313" y="12372"/>
                  </a:cubicBezTo>
                  <a:cubicBezTo>
                    <a:pt x="2158" y="12493"/>
                    <a:pt x="1520" y="12311"/>
                    <a:pt x="1337" y="12159"/>
                  </a:cubicBezTo>
                  <a:cubicBezTo>
                    <a:pt x="1246" y="12068"/>
                    <a:pt x="1094" y="11885"/>
                    <a:pt x="912" y="11551"/>
                  </a:cubicBezTo>
                  <a:cubicBezTo>
                    <a:pt x="730" y="11217"/>
                    <a:pt x="486" y="10791"/>
                    <a:pt x="304" y="10244"/>
                  </a:cubicBezTo>
                  <a:cubicBezTo>
                    <a:pt x="122" y="9758"/>
                    <a:pt x="0" y="9302"/>
                    <a:pt x="0" y="8998"/>
                  </a:cubicBezTo>
                  <a:lnTo>
                    <a:pt x="0" y="3344"/>
                  </a:lnTo>
                  <a:cubicBezTo>
                    <a:pt x="0" y="3223"/>
                    <a:pt x="912" y="3952"/>
                    <a:pt x="2705" y="4408"/>
                  </a:cubicBezTo>
                  <a:cubicBezTo>
                    <a:pt x="2310" y="3344"/>
                    <a:pt x="2006" y="2554"/>
                    <a:pt x="1793" y="2007"/>
                  </a:cubicBezTo>
                  <a:cubicBezTo>
                    <a:pt x="1550" y="1521"/>
                    <a:pt x="1337" y="1125"/>
                    <a:pt x="1094" y="943"/>
                  </a:cubicBezTo>
                  <a:cubicBezTo>
                    <a:pt x="881" y="761"/>
                    <a:pt x="790" y="669"/>
                    <a:pt x="578" y="487"/>
                  </a:cubicBezTo>
                  <a:lnTo>
                    <a:pt x="578" y="1"/>
                  </a:lnTo>
                  <a:cubicBezTo>
                    <a:pt x="1702" y="609"/>
                    <a:pt x="2523" y="791"/>
                    <a:pt x="2979" y="1065"/>
                  </a:cubicBezTo>
                  <a:close/>
                  <a:moveTo>
                    <a:pt x="2705" y="11673"/>
                  </a:moveTo>
                  <a:cubicBezTo>
                    <a:pt x="2888" y="11764"/>
                    <a:pt x="3131" y="11794"/>
                    <a:pt x="3313" y="11733"/>
                  </a:cubicBezTo>
                  <a:lnTo>
                    <a:pt x="3313" y="6171"/>
                  </a:lnTo>
                  <a:cubicBezTo>
                    <a:pt x="3313" y="6110"/>
                    <a:pt x="3283" y="5958"/>
                    <a:pt x="3161" y="5715"/>
                  </a:cubicBezTo>
                  <a:cubicBezTo>
                    <a:pt x="3070" y="5472"/>
                    <a:pt x="3009" y="5350"/>
                    <a:pt x="2948" y="5320"/>
                  </a:cubicBezTo>
                  <a:cubicBezTo>
                    <a:pt x="2675" y="5168"/>
                    <a:pt x="2371" y="5046"/>
                    <a:pt x="2006" y="5016"/>
                  </a:cubicBezTo>
                  <a:lnTo>
                    <a:pt x="1854" y="5016"/>
                  </a:lnTo>
                  <a:lnTo>
                    <a:pt x="1854" y="9940"/>
                  </a:lnTo>
                  <a:cubicBezTo>
                    <a:pt x="1915" y="10761"/>
                    <a:pt x="2158" y="11369"/>
                    <a:pt x="2705" y="11673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18627525" y="3877250"/>
              <a:ext cx="155800" cy="354125"/>
            </a:xfrm>
            <a:custGeom>
              <a:avLst/>
              <a:gdLst/>
              <a:ahLst/>
              <a:cxnLst/>
              <a:rect l="l" t="t" r="r" b="b"/>
              <a:pathLst>
                <a:path w="6232" h="14165" extrusionOk="0">
                  <a:moveTo>
                    <a:pt x="2219" y="5107"/>
                  </a:moveTo>
                  <a:cubicBezTo>
                    <a:pt x="2523" y="5168"/>
                    <a:pt x="2827" y="5228"/>
                    <a:pt x="3070" y="5380"/>
                  </a:cubicBezTo>
                  <a:cubicBezTo>
                    <a:pt x="3070" y="5411"/>
                    <a:pt x="3131" y="5472"/>
                    <a:pt x="3222" y="5776"/>
                  </a:cubicBezTo>
                  <a:cubicBezTo>
                    <a:pt x="3344" y="6110"/>
                    <a:pt x="3344" y="6171"/>
                    <a:pt x="3344" y="6231"/>
                  </a:cubicBezTo>
                  <a:lnTo>
                    <a:pt x="3344" y="11703"/>
                  </a:lnTo>
                  <a:cubicBezTo>
                    <a:pt x="3306" y="11710"/>
                    <a:pt x="3268" y="11714"/>
                    <a:pt x="3230" y="11714"/>
                  </a:cubicBezTo>
                  <a:cubicBezTo>
                    <a:pt x="3116" y="11714"/>
                    <a:pt x="3002" y="11680"/>
                    <a:pt x="2888" y="11611"/>
                  </a:cubicBezTo>
                  <a:cubicBezTo>
                    <a:pt x="2401" y="11308"/>
                    <a:pt x="2128" y="10791"/>
                    <a:pt x="2158" y="9940"/>
                  </a:cubicBezTo>
                  <a:lnTo>
                    <a:pt x="2158" y="5107"/>
                  </a:lnTo>
                  <a:close/>
                  <a:moveTo>
                    <a:pt x="1915" y="4955"/>
                  </a:moveTo>
                  <a:lnTo>
                    <a:pt x="1915" y="10031"/>
                  </a:lnTo>
                  <a:cubicBezTo>
                    <a:pt x="1915" y="10852"/>
                    <a:pt x="2219" y="11460"/>
                    <a:pt x="2766" y="11794"/>
                  </a:cubicBezTo>
                  <a:cubicBezTo>
                    <a:pt x="2918" y="11885"/>
                    <a:pt x="3070" y="11915"/>
                    <a:pt x="3222" y="11915"/>
                  </a:cubicBezTo>
                  <a:cubicBezTo>
                    <a:pt x="3344" y="11915"/>
                    <a:pt x="3435" y="11915"/>
                    <a:pt x="3496" y="11885"/>
                  </a:cubicBezTo>
                  <a:lnTo>
                    <a:pt x="3587" y="11855"/>
                  </a:lnTo>
                  <a:lnTo>
                    <a:pt x="3587" y="6231"/>
                  </a:lnTo>
                  <a:cubicBezTo>
                    <a:pt x="3587" y="6171"/>
                    <a:pt x="3526" y="6079"/>
                    <a:pt x="3435" y="5715"/>
                  </a:cubicBezTo>
                  <a:cubicBezTo>
                    <a:pt x="3283" y="5350"/>
                    <a:pt x="3192" y="5320"/>
                    <a:pt x="3161" y="5259"/>
                  </a:cubicBezTo>
                  <a:cubicBezTo>
                    <a:pt x="2827" y="5076"/>
                    <a:pt x="2523" y="5016"/>
                    <a:pt x="2158" y="4955"/>
                  </a:cubicBezTo>
                  <a:close/>
                  <a:moveTo>
                    <a:pt x="760" y="244"/>
                  </a:moveTo>
                  <a:cubicBezTo>
                    <a:pt x="1337" y="547"/>
                    <a:pt x="1824" y="699"/>
                    <a:pt x="2249" y="851"/>
                  </a:cubicBezTo>
                  <a:cubicBezTo>
                    <a:pt x="2584" y="973"/>
                    <a:pt x="2857" y="1064"/>
                    <a:pt x="3040" y="1155"/>
                  </a:cubicBezTo>
                  <a:cubicBezTo>
                    <a:pt x="3283" y="1307"/>
                    <a:pt x="3739" y="2189"/>
                    <a:pt x="4347" y="3830"/>
                  </a:cubicBezTo>
                  <a:cubicBezTo>
                    <a:pt x="4985" y="5472"/>
                    <a:pt x="5258" y="6444"/>
                    <a:pt x="5258" y="6931"/>
                  </a:cubicBezTo>
                  <a:lnTo>
                    <a:pt x="5258" y="11794"/>
                  </a:lnTo>
                  <a:cubicBezTo>
                    <a:pt x="5258" y="12067"/>
                    <a:pt x="5319" y="12341"/>
                    <a:pt x="5471" y="12615"/>
                  </a:cubicBezTo>
                  <a:cubicBezTo>
                    <a:pt x="5623" y="12858"/>
                    <a:pt x="5806" y="13070"/>
                    <a:pt x="6049" y="13131"/>
                  </a:cubicBezTo>
                  <a:lnTo>
                    <a:pt x="6049" y="13314"/>
                  </a:lnTo>
                  <a:cubicBezTo>
                    <a:pt x="6049" y="13314"/>
                    <a:pt x="5958" y="13314"/>
                    <a:pt x="5927" y="13374"/>
                  </a:cubicBezTo>
                  <a:cubicBezTo>
                    <a:pt x="5654" y="13435"/>
                    <a:pt x="5167" y="13618"/>
                    <a:pt x="4438" y="13770"/>
                  </a:cubicBezTo>
                  <a:cubicBezTo>
                    <a:pt x="4225" y="13587"/>
                    <a:pt x="4043" y="13374"/>
                    <a:pt x="3830" y="13101"/>
                  </a:cubicBezTo>
                  <a:cubicBezTo>
                    <a:pt x="3617" y="12767"/>
                    <a:pt x="3587" y="12554"/>
                    <a:pt x="3587" y="12463"/>
                  </a:cubicBezTo>
                  <a:lnTo>
                    <a:pt x="3587" y="12341"/>
                  </a:lnTo>
                  <a:lnTo>
                    <a:pt x="3374" y="12402"/>
                  </a:lnTo>
                  <a:cubicBezTo>
                    <a:pt x="3151" y="12425"/>
                    <a:pt x="2948" y="12435"/>
                    <a:pt x="2766" y="12435"/>
                  </a:cubicBezTo>
                  <a:cubicBezTo>
                    <a:pt x="2002" y="12435"/>
                    <a:pt x="1588" y="12263"/>
                    <a:pt x="1489" y="12189"/>
                  </a:cubicBezTo>
                  <a:cubicBezTo>
                    <a:pt x="1489" y="12128"/>
                    <a:pt x="1368" y="12067"/>
                    <a:pt x="1094" y="11611"/>
                  </a:cubicBezTo>
                  <a:cubicBezTo>
                    <a:pt x="912" y="11308"/>
                    <a:pt x="699" y="10852"/>
                    <a:pt x="486" y="10365"/>
                  </a:cubicBezTo>
                  <a:cubicBezTo>
                    <a:pt x="304" y="9849"/>
                    <a:pt x="182" y="9453"/>
                    <a:pt x="182" y="9149"/>
                  </a:cubicBezTo>
                  <a:lnTo>
                    <a:pt x="182" y="3587"/>
                  </a:lnTo>
                  <a:cubicBezTo>
                    <a:pt x="243" y="3587"/>
                    <a:pt x="274" y="3617"/>
                    <a:pt x="304" y="3617"/>
                  </a:cubicBezTo>
                  <a:cubicBezTo>
                    <a:pt x="730" y="3830"/>
                    <a:pt x="1520" y="4286"/>
                    <a:pt x="2766" y="4590"/>
                  </a:cubicBezTo>
                  <a:lnTo>
                    <a:pt x="2979" y="4620"/>
                  </a:lnTo>
                  <a:lnTo>
                    <a:pt x="2888" y="4438"/>
                  </a:lnTo>
                  <a:cubicBezTo>
                    <a:pt x="2523" y="3283"/>
                    <a:pt x="2219" y="2523"/>
                    <a:pt x="1976" y="2037"/>
                  </a:cubicBezTo>
                  <a:cubicBezTo>
                    <a:pt x="1702" y="1520"/>
                    <a:pt x="1489" y="1125"/>
                    <a:pt x="1246" y="943"/>
                  </a:cubicBezTo>
                  <a:cubicBezTo>
                    <a:pt x="1064" y="791"/>
                    <a:pt x="942" y="699"/>
                    <a:pt x="760" y="517"/>
                  </a:cubicBezTo>
                  <a:lnTo>
                    <a:pt x="760" y="244"/>
                  </a:lnTo>
                  <a:close/>
                  <a:moveTo>
                    <a:pt x="547" y="0"/>
                  </a:moveTo>
                  <a:lnTo>
                    <a:pt x="547" y="669"/>
                  </a:lnTo>
                  <a:lnTo>
                    <a:pt x="578" y="699"/>
                  </a:lnTo>
                  <a:cubicBezTo>
                    <a:pt x="790" y="912"/>
                    <a:pt x="882" y="973"/>
                    <a:pt x="1094" y="1155"/>
                  </a:cubicBezTo>
                  <a:cubicBezTo>
                    <a:pt x="1307" y="1368"/>
                    <a:pt x="1520" y="1703"/>
                    <a:pt x="1763" y="2189"/>
                  </a:cubicBezTo>
                  <a:cubicBezTo>
                    <a:pt x="1945" y="2645"/>
                    <a:pt x="2219" y="3344"/>
                    <a:pt x="2584" y="4347"/>
                  </a:cubicBezTo>
                  <a:cubicBezTo>
                    <a:pt x="1489" y="4104"/>
                    <a:pt x="760" y="3678"/>
                    <a:pt x="395" y="3496"/>
                  </a:cubicBezTo>
                  <a:cubicBezTo>
                    <a:pt x="209" y="3403"/>
                    <a:pt x="148" y="3363"/>
                    <a:pt x="88" y="3363"/>
                  </a:cubicBezTo>
                  <a:cubicBezTo>
                    <a:pt x="70" y="3363"/>
                    <a:pt x="52" y="3367"/>
                    <a:pt x="30" y="3374"/>
                  </a:cubicBezTo>
                  <a:lnTo>
                    <a:pt x="0" y="3405"/>
                  </a:lnTo>
                  <a:lnTo>
                    <a:pt x="0" y="9149"/>
                  </a:lnTo>
                  <a:cubicBezTo>
                    <a:pt x="0" y="9484"/>
                    <a:pt x="91" y="9909"/>
                    <a:pt x="304" y="10426"/>
                  </a:cubicBezTo>
                  <a:cubicBezTo>
                    <a:pt x="547" y="10943"/>
                    <a:pt x="760" y="11399"/>
                    <a:pt x="942" y="11733"/>
                  </a:cubicBezTo>
                  <a:cubicBezTo>
                    <a:pt x="1246" y="12219"/>
                    <a:pt x="1368" y="12311"/>
                    <a:pt x="1398" y="12341"/>
                  </a:cubicBezTo>
                  <a:cubicBezTo>
                    <a:pt x="1601" y="12468"/>
                    <a:pt x="2057" y="12636"/>
                    <a:pt x="2854" y="12636"/>
                  </a:cubicBezTo>
                  <a:cubicBezTo>
                    <a:pt x="3013" y="12636"/>
                    <a:pt x="3187" y="12630"/>
                    <a:pt x="3374" y="12615"/>
                  </a:cubicBezTo>
                  <a:cubicBezTo>
                    <a:pt x="3435" y="12767"/>
                    <a:pt x="3526" y="12979"/>
                    <a:pt x="3678" y="13253"/>
                  </a:cubicBezTo>
                  <a:cubicBezTo>
                    <a:pt x="3891" y="13557"/>
                    <a:pt x="4103" y="13830"/>
                    <a:pt x="4377" y="14013"/>
                  </a:cubicBezTo>
                  <a:lnTo>
                    <a:pt x="4407" y="14043"/>
                  </a:lnTo>
                  <a:lnTo>
                    <a:pt x="4407" y="14165"/>
                  </a:lnTo>
                  <a:cubicBezTo>
                    <a:pt x="5167" y="14013"/>
                    <a:pt x="5714" y="13800"/>
                    <a:pt x="5958" y="13709"/>
                  </a:cubicBezTo>
                  <a:lnTo>
                    <a:pt x="6110" y="13618"/>
                  </a:lnTo>
                  <a:lnTo>
                    <a:pt x="6231" y="13618"/>
                  </a:lnTo>
                  <a:lnTo>
                    <a:pt x="6231" y="13101"/>
                  </a:lnTo>
                  <a:lnTo>
                    <a:pt x="6170" y="13040"/>
                  </a:lnTo>
                  <a:cubicBezTo>
                    <a:pt x="5958" y="12979"/>
                    <a:pt x="5775" y="12827"/>
                    <a:pt x="5654" y="12584"/>
                  </a:cubicBezTo>
                  <a:cubicBezTo>
                    <a:pt x="5562" y="12341"/>
                    <a:pt x="5471" y="12098"/>
                    <a:pt x="5471" y="11885"/>
                  </a:cubicBezTo>
                  <a:lnTo>
                    <a:pt x="5471" y="7022"/>
                  </a:lnTo>
                  <a:cubicBezTo>
                    <a:pt x="5471" y="6475"/>
                    <a:pt x="5198" y="5502"/>
                    <a:pt x="4559" y="3830"/>
                  </a:cubicBezTo>
                  <a:cubicBezTo>
                    <a:pt x="3739" y="1581"/>
                    <a:pt x="3344" y="1155"/>
                    <a:pt x="3161" y="1064"/>
                  </a:cubicBezTo>
                  <a:cubicBezTo>
                    <a:pt x="2918" y="943"/>
                    <a:pt x="2675" y="821"/>
                    <a:pt x="2310" y="699"/>
                  </a:cubicBezTo>
                  <a:cubicBezTo>
                    <a:pt x="1854" y="547"/>
                    <a:pt x="1337" y="365"/>
                    <a:pt x="699" y="61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18782525" y="4001100"/>
              <a:ext cx="143650" cy="239400"/>
            </a:xfrm>
            <a:custGeom>
              <a:avLst/>
              <a:gdLst/>
              <a:ahLst/>
              <a:cxnLst/>
              <a:rect l="l" t="t" r="r" b="b"/>
              <a:pathLst>
                <a:path w="5746" h="9576" extrusionOk="0">
                  <a:moveTo>
                    <a:pt x="1" y="1308"/>
                  </a:moveTo>
                  <a:cubicBezTo>
                    <a:pt x="669" y="1034"/>
                    <a:pt x="1065" y="852"/>
                    <a:pt x="1733" y="457"/>
                  </a:cubicBezTo>
                  <a:cubicBezTo>
                    <a:pt x="1824" y="518"/>
                    <a:pt x="1885" y="518"/>
                    <a:pt x="2007" y="548"/>
                  </a:cubicBezTo>
                  <a:cubicBezTo>
                    <a:pt x="2128" y="578"/>
                    <a:pt x="2220" y="670"/>
                    <a:pt x="2432" y="822"/>
                  </a:cubicBezTo>
                  <a:cubicBezTo>
                    <a:pt x="2615" y="974"/>
                    <a:pt x="2706" y="1156"/>
                    <a:pt x="2706" y="1338"/>
                  </a:cubicBezTo>
                  <a:cubicBezTo>
                    <a:pt x="2736" y="1308"/>
                    <a:pt x="2980" y="1125"/>
                    <a:pt x="3466" y="730"/>
                  </a:cubicBezTo>
                  <a:cubicBezTo>
                    <a:pt x="3922" y="366"/>
                    <a:pt x="4165" y="122"/>
                    <a:pt x="4317" y="92"/>
                  </a:cubicBezTo>
                  <a:cubicBezTo>
                    <a:pt x="4682" y="1"/>
                    <a:pt x="4986" y="122"/>
                    <a:pt x="5259" y="518"/>
                  </a:cubicBezTo>
                  <a:cubicBezTo>
                    <a:pt x="5563" y="852"/>
                    <a:pt x="5746" y="1217"/>
                    <a:pt x="5746" y="1612"/>
                  </a:cubicBezTo>
                  <a:lnTo>
                    <a:pt x="5746" y="2402"/>
                  </a:lnTo>
                  <a:cubicBezTo>
                    <a:pt x="5077" y="2980"/>
                    <a:pt x="4742" y="3284"/>
                    <a:pt x="4104" y="3770"/>
                  </a:cubicBezTo>
                  <a:cubicBezTo>
                    <a:pt x="3983" y="3709"/>
                    <a:pt x="3952" y="3648"/>
                    <a:pt x="3831" y="3618"/>
                  </a:cubicBezTo>
                  <a:cubicBezTo>
                    <a:pt x="3831" y="2736"/>
                    <a:pt x="3739" y="2250"/>
                    <a:pt x="3557" y="2129"/>
                  </a:cubicBezTo>
                  <a:cubicBezTo>
                    <a:pt x="3375" y="2037"/>
                    <a:pt x="3071" y="2037"/>
                    <a:pt x="2706" y="2068"/>
                  </a:cubicBezTo>
                  <a:lnTo>
                    <a:pt x="2706" y="7144"/>
                  </a:lnTo>
                  <a:cubicBezTo>
                    <a:pt x="2706" y="7813"/>
                    <a:pt x="2919" y="8147"/>
                    <a:pt x="3344" y="8177"/>
                  </a:cubicBezTo>
                  <a:lnTo>
                    <a:pt x="3344" y="8512"/>
                  </a:lnTo>
                  <a:cubicBezTo>
                    <a:pt x="2706" y="8968"/>
                    <a:pt x="2402" y="9211"/>
                    <a:pt x="1733" y="9575"/>
                  </a:cubicBezTo>
                  <a:cubicBezTo>
                    <a:pt x="1521" y="9515"/>
                    <a:pt x="1277" y="9332"/>
                    <a:pt x="1095" y="9089"/>
                  </a:cubicBezTo>
                  <a:cubicBezTo>
                    <a:pt x="913" y="8876"/>
                    <a:pt x="791" y="8633"/>
                    <a:pt x="791" y="8451"/>
                  </a:cubicBezTo>
                  <a:lnTo>
                    <a:pt x="791" y="3162"/>
                  </a:lnTo>
                  <a:cubicBezTo>
                    <a:pt x="791" y="2706"/>
                    <a:pt x="700" y="2341"/>
                    <a:pt x="578" y="2098"/>
                  </a:cubicBezTo>
                  <a:cubicBezTo>
                    <a:pt x="426" y="1825"/>
                    <a:pt x="214" y="1733"/>
                    <a:pt x="31" y="1673"/>
                  </a:cubicBezTo>
                  <a:cubicBezTo>
                    <a:pt x="1" y="1521"/>
                    <a:pt x="1" y="1460"/>
                    <a:pt x="1" y="1308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18780250" y="4000775"/>
              <a:ext cx="148200" cy="242000"/>
            </a:xfrm>
            <a:custGeom>
              <a:avLst/>
              <a:gdLst/>
              <a:ahLst/>
              <a:cxnLst/>
              <a:rect l="l" t="t" r="r" b="b"/>
              <a:pathLst>
                <a:path w="5928" h="9680" extrusionOk="0">
                  <a:moveTo>
                    <a:pt x="4633" y="270"/>
                  </a:moveTo>
                  <a:cubicBezTo>
                    <a:pt x="4864" y="270"/>
                    <a:pt x="5067" y="386"/>
                    <a:pt x="5289" y="683"/>
                  </a:cubicBezTo>
                  <a:cubicBezTo>
                    <a:pt x="5563" y="1017"/>
                    <a:pt x="5715" y="1351"/>
                    <a:pt x="5715" y="1686"/>
                  </a:cubicBezTo>
                  <a:lnTo>
                    <a:pt x="5715" y="2415"/>
                  </a:lnTo>
                  <a:cubicBezTo>
                    <a:pt x="5107" y="2962"/>
                    <a:pt x="4773" y="3205"/>
                    <a:pt x="4165" y="3722"/>
                  </a:cubicBezTo>
                  <a:cubicBezTo>
                    <a:pt x="4104" y="3661"/>
                    <a:pt x="4074" y="3631"/>
                    <a:pt x="4013" y="3601"/>
                  </a:cubicBezTo>
                  <a:cubicBezTo>
                    <a:pt x="4013" y="2385"/>
                    <a:pt x="3861" y="2142"/>
                    <a:pt x="3709" y="2081"/>
                  </a:cubicBezTo>
                  <a:cubicBezTo>
                    <a:pt x="3549" y="2012"/>
                    <a:pt x="3338" y="1978"/>
                    <a:pt x="3076" y="1978"/>
                  </a:cubicBezTo>
                  <a:cubicBezTo>
                    <a:pt x="2989" y="1978"/>
                    <a:pt x="2896" y="1982"/>
                    <a:pt x="2797" y="1990"/>
                  </a:cubicBezTo>
                  <a:lnTo>
                    <a:pt x="2706" y="1990"/>
                  </a:lnTo>
                  <a:lnTo>
                    <a:pt x="2706" y="7157"/>
                  </a:lnTo>
                  <a:cubicBezTo>
                    <a:pt x="2706" y="7977"/>
                    <a:pt x="3040" y="8221"/>
                    <a:pt x="3344" y="8281"/>
                  </a:cubicBezTo>
                  <a:lnTo>
                    <a:pt x="3344" y="8464"/>
                  </a:lnTo>
                  <a:cubicBezTo>
                    <a:pt x="2736" y="8920"/>
                    <a:pt x="2402" y="9102"/>
                    <a:pt x="1824" y="9436"/>
                  </a:cubicBezTo>
                  <a:cubicBezTo>
                    <a:pt x="1642" y="9376"/>
                    <a:pt x="1460" y="9224"/>
                    <a:pt x="1277" y="9041"/>
                  </a:cubicBezTo>
                  <a:cubicBezTo>
                    <a:pt x="1125" y="8798"/>
                    <a:pt x="1004" y="8616"/>
                    <a:pt x="1004" y="8464"/>
                  </a:cubicBezTo>
                  <a:lnTo>
                    <a:pt x="1004" y="3175"/>
                  </a:lnTo>
                  <a:cubicBezTo>
                    <a:pt x="1004" y="2689"/>
                    <a:pt x="912" y="2294"/>
                    <a:pt x="730" y="2050"/>
                  </a:cubicBezTo>
                  <a:cubicBezTo>
                    <a:pt x="548" y="1777"/>
                    <a:pt x="396" y="1655"/>
                    <a:pt x="213" y="1594"/>
                  </a:cubicBezTo>
                  <a:lnTo>
                    <a:pt x="213" y="1382"/>
                  </a:lnTo>
                  <a:cubicBezTo>
                    <a:pt x="852" y="1169"/>
                    <a:pt x="1186" y="987"/>
                    <a:pt x="1885" y="591"/>
                  </a:cubicBezTo>
                  <a:cubicBezTo>
                    <a:pt x="1946" y="622"/>
                    <a:pt x="2037" y="622"/>
                    <a:pt x="2098" y="683"/>
                  </a:cubicBezTo>
                  <a:cubicBezTo>
                    <a:pt x="2189" y="713"/>
                    <a:pt x="2280" y="743"/>
                    <a:pt x="2493" y="926"/>
                  </a:cubicBezTo>
                  <a:cubicBezTo>
                    <a:pt x="2645" y="1047"/>
                    <a:pt x="2706" y="1199"/>
                    <a:pt x="2706" y="1382"/>
                  </a:cubicBezTo>
                  <a:lnTo>
                    <a:pt x="2706" y="1594"/>
                  </a:lnTo>
                  <a:lnTo>
                    <a:pt x="2858" y="1503"/>
                  </a:lnTo>
                  <a:cubicBezTo>
                    <a:pt x="2888" y="1473"/>
                    <a:pt x="3192" y="1290"/>
                    <a:pt x="3618" y="895"/>
                  </a:cubicBezTo>
                  <a:cubicBezTo>
                    <a:pt x="3800" y="743"/>
                    <a:pt x="4317" y="318"/>
                    <a:pt x="4469" y="287"/>
                  </a:cubicBezTo>
                  <a:cubicBezTo>
                    <a:pt x="4525" y="276"/>
                    <a:pt x="4580" y="270"/>
                    <a:pt x="4633" y="270"/>
                  </a:cubicBezTo>
                  <a:close/>
                  <a:moveTo>
                    <a:pt x="4574" y="1"/>
                  </a:moveTo>
                  <a:cubicBezTo>
                    <a:pt x="4520" y="1"/>
                    <a:pt x="4464" y="5"/>
                    <a:pt x="4408" y="14"/>
                  </a:cubicBezTo>
                  <a:cubicBezTo>
                    <a:pt x="4256" y="44"/>
                    <a:pt x="4043" y="257"/>
                    <a:pt x="3496" y="713"/>
                  </a:cubicBezTo>
                  <a:cubicBezTo>
                    <a:pt x="3192" y="926"/>
                    <a:pt x="3010" y="1138"/>
                    <a:pt x="2888" y="1199"/>
                  </a:cubicBezTo>
                  <a:cubicBezTo>
                    <a:pt x="2858" y="1017"/>
                    <a:pt x="2797" y="865"/>
                    <a:pt x="2645" y="743"/>
                  </a:cubicBezTo>
                  <a:cubicBezTo>
                    <a:pt x="2432" y="591"/>
                    <a:pt x="2280" y="470"/>
                    <a:pt x="2189" y="439"/>
                  </a:cubicBezTo>
                  <a:cubicBezTo>
                    <a:pt x="2067" y="409"/>
                    <a:pt x="1976" y="409"/>
                    <a:pt x="1915" y="379"/>
                  </a:cubicBezTo>
                  <a:lnTo>
                    <a:pt x="1885" y="379"/>
                  </a:lnTo>
                  <a:lnTo>
                    <a:pt x="1824" y="409"/>
                  </a:lnTo>
                  <a:cubicBezTo>
                    <a:pt x="1125" y="804"/>
                    <a:pt x="760" y="987"/>
                    <a:pt x="92" y="1230"/>
                  </a:cubicBezTo>
                  <a:lnTo>
                    <a:pt x="1" y="1290"/>
                  </a:lnTo>
                  <a:lnTo>
                    <a:pt x="1" y="1777"/>
                  </a:lnTo>
                  <a:lnTo>
                    <a:pt x="92" y="1777"/>
                  </a:lnTo>
                  <a:cubicBezTo>
                    <a:pt x="244" y="1807"/>
                    <a:pt x="396" y="1929"/>
                    <a:pt x="548" y="2142"/>
                  </a:cubicBezTo>
                  <a:cubicBezTo>
                    <a:pt x="700" y="2385"/>
                    <a:pt x="760" y="2719"/>
                    <a:pt x="760" y="3175"/>
                  </a:cubicBezTo>
                  <a:lnTo>
                    <a:pt x="760" y="8494"/>
                  </a:lnTo>
                  <a:cubicBezTo>
                    <a:pt x="760" y="8677"/>
                    <a:pt x="882" y="8950"/>
                    <a:pt x="1125" y="9193"/>
                  </a:cubicBezTo>
                  <a:cubicBezTo>
                    <a:pt x="1308" y="9406"/>
                    <a:pt x="1581" y="9558"/>
                    <a:pt x="1794" y="9680"/>
                  </a:cubicBezTo>
                  <a:lnTo>
                    <a:pt x="1824" y="9680"/>
                  </a:lnTo>
                  <a:lnTo>
                    <a:pt x="1915" y="9649"/>
                  </a:lnTo>
                  <a:cubicBezTo>
                    <a:pt x="2554" y="9254"/>
                    <a:pt x="2858" y="9072"/>
                    <a:pt x="3557" y="8585"/>
                  </a:cubicBezTo>
                  <a:lnTo>
                    <a:pt x="3587" y="8525"/>
                  </a:lnTo>
                  <a:lnTo>
                    <a:pt x="3587" y="8038"/>
                  </a:lnTo>
                  <a:lnTo>
                    <a:pt x="3466" y="8038"/>
                  </a:lnTo>
                  <a:cubicBezTo>
                    <a:pt x="3344" y="8038"/>
                    <a:pt x="2949" y="8008"/>
                    <a:pt x="2949" y="7126"/>
                  </a:cubicBezTo>
                  <a:lnTo>
                    <a:pt x="2949" y="2142"/>
                  </a:lnTo>
                  <a:cubicBezTo>
                    <a:pt x="3025" y="2134"/>
                    <a:pt x="3095" y="2130"/>
                    <a:pt x="3160" y="2130"/>
                  </a:cubicBezTo>
                  <a:cubicBezTo>
                    <a:pt x="3355" y="2130"/>
                    <a:pt x="3504" y="2164"/>
                    <a:pt x="3618" y="2233"/>
                  </a:cubicBezTo>
                  <a:cubicBezTo>
                    <a:pt x="3648" y="2233"/>
                    <a:pt x="3800" y="2415"/>
                    <a:pt x="3800" y="3601"/>
                  </a:cubicBezTo>
                  <a:lnTo>
                    <a:pt x="3800" y="3661"/>
                  </a:lnTo>
                  <a:lnTo>
                    <a:pt x="3861" y="3722"/>
                  </a:lnTo>
                  <a:cubicBezTo>
                    <a:pt x="3952" y="3753"/>
                    <a:pt x="4013" y="3783"/>
                    <a:pt x="4104" y="3844"/>
                  </a:cubicBezTo>
                  <a:lnTo>
                    <a:pt x="4195" y="3904"/>
                  </a:lnTo>
                  <a:lnTo>
                    <a:pt x="4256" y="3844"/>
                  </a:lnTo>
                  <a:cubicBezTo>
                    <a:pt x="4955" y="3327"/>
                    <a:pt x="5259" y="3053"/>
                    <a:pt x="5897" y="2476"/>
                  </a:cubicBezTo>
                  <a:lnTo>
                    <a:pt x="5928" y="2445"/>
                  </a:lnTo>
                  <a:lnTo>
                    <a:pt x="5928" y="1625"/>
                  </a:lnTo>
                  <a:cubicBezTo>
                    <a:pt x="5928" y="1230"/>
                    <a:pt x="5776" y="865"/>
                    <a:pt x="5472" y="470"/>
                  </a:cubicBezTo>
                  <a:cubicBezTo>
                    <a:pt x="5185" y="157"/>
                    <a:pt x="4899" y="1"/>
                    <a:pt x="4574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18919300" y="3953225"/>
              <a:ext cx="152025" cy="256875"/>
            </a:xfrm>
            <a:custGeom>
              <a:avLst/>
              <a:gdLst/>
              <a:ahLst/>
              <a:cxnLst/>
              <a:rect l="l" t="t" r="r" b="b"/>
              <a:pathLst>
                <a:path w="6081" h="10275" extrusionOk="0">
                  <a:moveTo>
                    <a:pt x="5320" y="1521"/>
                  </a:moveTo>
                  <a:lnTo>
                    <a:pt x="5320" y="6019"/>
                  </a:lnTo>
                  <a:cubicBezTo>
                    <a:pt x="5320" y="6414"/>
                    <a:pt x="5381" y="6688"/>
                    <a:pt x="5503" y="6749"/>
                  </a:cubicBezTo>
                  <a:cubicBezTo>
                    <a:pt x="5624" y="6840"/>
                    <a:pt x="5837" y="6870"/>
                    <a:pt x="6080" y="6779"/>
                  </a:cubicBezTo>
                  <a:lnTo>
                    <a:pt x="6080" y="7144"/>
                  </a:lnTo>
                  <a:cubicBezTo>
                    <a:pt x="5381" y="7904"/>
                    <a:pt x="5047" y="8238"/>
                    <a:pt x="4317" y="8968"/>
                  </a:cubicBezTo>
                  <a:cubicBezTo>
                    <a:pt x="4104" y="8998"/>
                    <a:pt x="3861" y="8907"/>
                    <a:pt x="3679" y="8816"/>
                  </a:cubicBezTo>
                  <a:cubicBezTo>
                    <a:pt x="3496" y="8694"/>
                    <a:pt x="3375" y="8542"/>
                    <a:pt x="3375" y="8360"/>
                  </a:cubicBezTo>
                  <a:cubicBezTo>
                    <a:pt x="2585" y="9150"/>
                    <a:pt x="2189" y="9515"/>
                    <a:pt x="1399" y="10275"/>
                  </a:cubicBezTo>
                  <a:cubicBezTo>
                    <a:pt x="1369" y="10275"/>
                    <a:pt x="1338" y="10244"/>
                    <a:pt x="1247" y="10244"/>
                  </a:cubicBezTo>
                  <a:cubicBezTo>
                    <a:pt x="1186" y="10244"/>
                    <a:pt x="1065" y="10214"/>
                    <a:pt x="913" y="10123"/>
                  </a:cubicBezTo>
                  <a:cubicBezTo>
                    <a:pt x="761" y="10062"/>
                    <a:pt x="609" y="9971"/>
                    <a:pt x="487" y="9910"/>
                  </a:cubicBezTo>
                  <a:cubicBezTo>
                    <a:pt x="183" y="9667"/>
                    <a:pt x="1" y="9332"/>
                    <a:pt x="1" y="8876"/>
                  </a:cubicBezTo>
                  <a:lnTo>
                    <a:pt x="1" y="6262"/>
                  </a:lnTo>
                  <a:cubicBezTo>
                    <a:pt x="1" y="6110"/>
                    <a:pt x="275" y="5806"/>
                    <a:pt x="822" y="5320"/>
                  </a:cubicBezTo>
                  <a:cubicBezTo>
                    <a:pt x="1399" y="4864"/>
                    <a:pt x="1946" y="4408"/>
                    <a:pt x="2493" y="3983"/>
                  </a:cubicBezTo>
                  <a:cubicBezTo>
                    <a:pt x="2858" y="3709"/>
                    <a:pt x="3010" y="3588"/>
                    <a:pt x="3345" y="3344"/>
                  </a:cubicBezTo>
                  <a:cubicBezTo>
                    <a:pt x="3345" y="2737"/>
                    <a:pt x="3193" y="2372"/>
                    <a:pt x="2858" y="2311"/>
                  </a:cubicBezTo>
                  <a:cubicBezTo>
                    <a:pt x="2554" y="2220"/>
                    <a:pt x="1886" y="2372"/>
                    <a:pt x="974" y="2737"/>
                  </a:cubicBezTo>
                  <a:lnTo>
                    <a:pt x="974" y="2220"/>
                  </a:lnTo>
                  <a:cubicBezTo>
                    <a:pt x="2615" y="1004"/>
                    <a:pt x="3557" y="244"/>
                    <a:pt x="3770" y="153"/>
                  </a:cubicBezTo>
                  <a:cubicBezTo>
                    <a:pt x="4104" y="1"/>
                    <a:pt x="4439" y="31"/>
                    <a:pt x="4743" y="335"/>
                  </a:cubicBezTo>
                  <a:cubicBezTo>
                    <a:pt x="5168" y="639"/>
                    <a:pt x="5320" y="1004"/>
                    <a:pt x="5320" y="1521"/>
                  </a:cubicBezTo>
                  <a:close/>
                  <a:moveTo>
                    <a:pt x="2250" y="8117"/>
                  </a:moveTo>
                  <a:cubicBezTo>
                    <a:pt x="2402" y="8238"/>
                    <a:pt x="2585" y="8238"/>
                    <a:pt x="2767" y="8147"/>
                  </a:cubicBezTo>
                  <a:cubicBezTo>
                    <a:pt x="2949" y="8086"/>
                    <a:pt x="3193" y="7904"/>
                    <a:pt x="3405" y="7630"/>
                  </a:cubicBezTo>
                  <a:lnTo>
                    <a:pt x="3405" y="4013"/>
                  </a:lnTo>
                  <a:cubicBezTo>
                    <a:pt x="3162" y="4256"/>
                    <a:pt x="2949" y="4408"/>
                    <a:pt x="2797" y="4499"/>
                  </a:cubicBezTo>
                  <a:cubicBezTo>
                    <a:pt x="2706" y="4621"/>
                    <a:pt x="2554" y="4803"/>
                    <a:pt x="2402" y="5016"/>
                  </a:cubicBezTo>
                  <a:cubicBezTo>
                    <a:pt x="2129" y="5381"/>
                    <a:pt x="1977" y="5867"/>
                    <a:pt x="1977" y="6475"/>
                  </a:cubicBezTo>
                  <a:lnTo>
                    <a:pt x="1977" y="7509"/>
                  </a:lnTo>
                  <a:cubicBezTo>
                    <a:pt x="1977" y="7843"/>
                    <a:pt x="2037" y="8056"/>
                    <a:pt x="2250" y="8117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18918550" y="3952275"/>
              <a:ext cx="153525" cy="260875"/>
            </a:xfrm>
            <a:custGeom>
              <a:avLst/>
              <a:gdLst/>
              <a:ahLst/>
              <a:cxnLst/>
              <a:rect l="l" t="t" r="r" b="b"/>
              <a:pathLst>
                <a:path w="6141" h="10435" extrusionOk="0">
                  <a:moveTo>
                    <a:pt x="3344" y="4294"/>
                  </a:moveTo>
                  <a:lnTo>
                    <a:pt x="3344" y="7638"/>
                  </a:lnTo>
                  <a:cubicBezTo>
                    <a:pt x="3131" y="7851"/>
                    <a:pt x="2949" y="8003"/>
                    <a:pt x="2767" y="8094"/>
                  </a:cubicBezTo>
                  <a:cubicBezTo>
                    <a:pt x="2675" y="8124"/>
                    <a:pt x="2599" y="8139"/>
                    <a:pt x="2527" y="8139"/>
                  </a:cubicBezTo>
                  <a:cubicBezTo>
                    <a:pt x="2455" y="8139"/>
                    <a:pt x="2387" y="8124"/>
                    <a:pt x="2311" y="8094"/>
                  </a:cubicBezTo>
                  <a:cubicBezTo>
                    <a:pt x="2189" y="7972"/>
                    <a:pt x="2128" y="7820"/>
                    <a:pt x="2128" y="7577"/>
                  </a:cubicBezTo>
                  <a:lnTo>
                    <a:pt x="2128" y="6574"/>
                  </a:lnTo>
                  <a:cubicBezTo>
                    <a:pt x="2128" y="5966"/>
                    <a:pt x="2219" y="5449"/>
                    <a:pt x="2493" y="5115"/>
                  </a:cubicBezTo>
                  <a:cubicBezTo>
                    <a:pt x="2645" y="4933"/>
                    <a:pt x="2797" y="4781"/>
                    <a:pt x="2919" y="4659"/>
                  </a:cubicBezTo>
                  <a:cubicBezTo>
                    <a:pt x="2979" y="4537"/>
                    <a:pt x="3131" y="4446"/>
                    <a:pt x="3344" y="4294"/>
                  </a:cubicBezTo>
                  <a:close/>
                  <a:moveTo>
                    <a:pt x="3526" y="3838"/>
                  </a:moveTo>
                  <a:lnTo>
                    <a:pt x="3314" y="3990"/>
                  </a:lnTo>
                  <a:cubicBezTo>
                    <a:pt x="3010" y="4234"/>
                    <a:pt x="2827" y="4385"/>
                    <a:pt x="2706" y="4507"/>
                  </a:cubicBezTo>
                  <a:cubicBezTo>
                    <a:pt x="2615" y="4629"/>
                    <a:pt x="2463" y="4811"/>
                    <a:pt x="2311" y="4993"/>
                  </a:cubicBezTo>
                  <a:cubicBezTo>
                    <a:pt x="2037" y="5389"/>
                    <a:pt x="1885" y="5905"/>
                    <a:pt x="1885" y="6574"/>
                  </a:cubicBezTo>
                  <a:lnTo>
                    <a:pt x="1885" y="7577"/>
                  </a:lnTo>
                  <a:cubicBezTo>
                    <a:pt x="1885" y="7881"/>
                    <a:pt x="2007" y="8124"/>
                    <a:pt x="2189" y="8246"/>
                  </a:cubicBezTo>
                  <a:cubicBezTo>
                    <a:pt x="2311" y="8307"/>
                    <a:pt x="2432" y="8337"/>
                    <a:pt x="2523" y="8337"/>
                  </a:cubicBezTo>
                  <a:cubicBezTo>
                    <a:pt x="2645" y="8337"/>
                    <a:pt x="2736" y="8337"/>
                    <a:pt x="2797" y="8307"/>
                  </a:cubicBezTo>
                  <a:cubicBezTo>
                    <a:pt x="3010" y="8185"/>
                    <a:pt x="3253" y="8003"/>
                    <a:pt x="3466" y="7729"/>
                  </a:cubicBezTo>
                  <a:lnTo>
                    <a:pt x="3526" y="7699"/>
                  </a:lnTo>
                  <a:lnTo>
                    <a:pt x="3526" y="3838"/>
                  </a:lnTo>
                  <a:close/>
                  <a:moveTo>
                    <a:pt x="4234" y="209"/>
                  </a:moveTo>
                  <a:cubicBezTo>
                    <a:pt x="4421" y="209"/>
                    <a:pt x="4598" y="310"/>
                    <a:pt x="4803" y="495"/>
                  </a:cubicBezTo>
                  <a:cubicBezTo>
                    <a:pt x="5107" y="738"/>
                    <a:pt x="5259" y="1133"/>
                    <a:pt x="5259" y="1589"/>
                  </a:cubicBezTo>
                  <a:lnTo>
                    <a:pt x="5259" y="6118"/>
                  </a:lnTo>
                  <a:cubicBezTo>
                    <a:pt x="5259" y="6513"/>
                    <a:pt x="5350" y="6787"/>
                    <a:pt x="5502" y="6908"/>
                  </a:cubicBezTo>
                  <a:cubicBezTo>
                    <a:pt x="5573" y="6980"/>
                    <a:pt x="5666" y="7009"/>
                    <a:pt x="5772" y="7009"/>
                  </a:cubicBezTo>
                  <a:cubicBezTo>
                    <a:pt x="5848" y="7009"/>
                    <a:pt x="5931" y="6994"/>
                    <a:pt x="6019" y="6969"/>
                  </a:cubicBezTo>
                  <a:lnTo>
                    <a:pt x="6019" y="7182"/>
                  </a:lnTo>
                  <a:lnTo>
                    <a:pt x="5928" y="7273"/>
                  </a:lnTo>
                  <a:cubicBezTo>
                    <a:pt x="5320" y="7942"/>
                    <a:pt x="4955" y="8307"/>
                    <a:pt x="4317" y="8945"/>
                  </a:cubicBezTo>
                  <a:cubicBezTo>
                    <a:pt x="4134" y="8945"/>
                    <a:pt x="3952" y="8914"/>
                    <a:pt x="3800" y="8793"/>
                  </a:cubicBezTo>
                  <a:cubicBezTo>
                    <a:pt x="3587" y="8702"/>
                    <a:pt x="3526" y="8580"/>
                    <a:pt x="3526" y="8428"/>
                  </a:cubicBezTo>
                  <a:lnTo>
                    <a:pt x="3526" y="8155"/>
                  </a:lnTo>
                  <a:lnTo>
                    <a:pt x="3344" y="8337"/>
                  </a:lnTo>
                  <a:cubicBezTo>
                    <a:pt x="2523" y="9158"/>
                    <a:pt x="2159" y="9553"/>
                    <a:pt x="1399" y="10252"/>
                  </a:cubicBezTo>
                  <a:cubicBezTo>
                    <a:pt x="1399" y="10221"/>
                    <a:pt x="1338" y="10221"/>
                    <a:pt x="1308" y="10221"/>
                  </a:cubicBezTo>
                  <a:cubicBezTo>
                    <a:pt x="1277" y="10221"/>
                    <a:pt x="1216" y="10161"/>
                    <a:pt x="1004" y="10100"/>
                  </a:cubicBezTo>
                  <a:cubicBezTo>
                    <a:pt x="852" y="10009"/>
                    <a:pt x="760" y="9948"/>
                    <a:pt x="639" y="9857"/>
                  </a:cubicBezTo>
                  <a:cubicBezTo>
                    <a:pt x="365" y="9644"/>
                    <a:pt x="213" y="9340"/>
                    <a:pt x="213" y="8914"/>
                  </a:cubicBezTo>
                  <a:lnTo>
                    <a:pt x="213" y="6300"/>
                  </a:lnTo>
                  <a:cubicBezTo>
                    <a:pt x="213" y="6179"/>
                    <a:pt x="365" y="5996"/>
                    <a:pt x="1004" y="5419"/>
                  </a:cubicBezTo>
                  <a:cubicBezTo>
                    <a:pt x="1581" y="4933"/>
                    <a:pt x="2098" y="4477"/>
                    <a:pt x="2645" y="4082"/>
                  </a:cubicBezTo>
                  <a:cubicBezTo>
                    <a:pt x="2979" y="3838"/>
                    <a:pt x="3131" y="3717"/>
                    <a:pt x="3496" y="3443"/>
                  </a:cubicBezTo>
                  <a:lnTo>
                    <a:pt x="3526" y="3413"/>
                  </a:lnTo>
                  <a:lnTo>
                    <a:pt x="3526" y="3382"/>
                  </a:lnTo>
                  <a:cubicBezTo>
                    <a:pt x="3526" y="2714"/>
                    <a:pt x="3344" y="2349"/>
                    <a:pt x="2949" y="2227"/>
                  </a:cubicBezTo>
                  <a:cubicBezTo>
                    <a:pt x="2919" y="2197"/>
                    <a:pt x="2797" y="2197"/>
                    <a:pt x="2736" y="2197"/>
                  </a:cubicBezTo>
                  <a:cubicBezTo>
                    <a:pt x="2432" y="2197"/>
                    <a:pt x="1916" y="2319"/>
                    <a:pt x="1247" y="2623"/>
                  </a:cubicBezTo>
                  <a:lnTo>
                    <a:pt x="1247" y="2349"/>
                  </a:lnTo>
                  <a:cubicBezTo>
                    <a:pt x="2067" y="1711"/>
                    <a:pt x="2736" y="1255"/>
                    <a:pt x="3192" y="860"/>
                  </a:cubicBezTo>
                  <a:cubicBezTo>
                    <a:pt x="3557" y="556"/>
                    <a:pt x="3861" y="343"/>
                    <a:pt x="3952" y="282"/>
                  </a:cubicBezTo>
                  <a:cubicBezTo>
                    <a:pt x="4051" y="233"/>
                    <a:pt x="4144" y="209"/>
                    <a:pt x="4234" y="209"/>
                  </a:cubicBezTo>
                  <a:close/>
                  <a:moveTo>
                    <a:pt x="4185" y="0"/>
                  </a:moveTo>
                  <a:cubicBezTo>
                    <a:pt x="4049" y="0"/>
                    <a:pt x="3911" y="34"/>
                    <a:pt x="3770" y="100"/>
                  </a:cubicBezTo>
                  <a:cubicBezTo>
                    <a:pt x="3678" y="191"/>
                    <a:pt x="3435" y="373"/>
                    <a:pt x="2979" y="708"/>
                  </a:cubicBezTo>
                  <a:cubicBezTo>
                    <a:pt x="2523" y="1042"/>
                    <a:pt x="1855" y="1589"/>
                    <a:pt x="1004" y="2197"/>
                  </a:cubicBezTo>
                  <a:lnTo>
                    <a:pt x="973" y="2227"/>
                  </a:lnTo>
                  <a:lnTo>
                    <a:pt x="973" y="2927"/>
                  </a:lnTo>
                  <a:lnTo>
                    <a:pt x="1125" y="2866"/>
                  </a:lnTo>
                  <a:cubicBezTo>
                    <a:pt x="1655" y="2664"/>
                    <a:pt x="2312" y="2441"/>
                    <a:pt x="2710" y="2441"/>
                  </a:cubicBezTo>
                  <a:cubicBezTo>
                    <a:pt x="2791" y="2441"/>
                    <a:pt x="2862" y="2450"/>
                    <a:pt x="2919" y="2471"/>
                  </a:cubicBezTo>
                  <a:cubicBezTo>
                    <a:pt x="3162" y="2531"/>
                    <a:pt x="3344" y="2805"/>
                    <a:pt x="3344" y="3322"/>
                  </a:cubicBezTo>
                  <a:cubicBezTo>
                    <a:pt x="3040" y="3565"/>
                    <a:pt x="2827" y="3717"/>
                    <a:pt x="2523" y="3930"/>
                  </a:cubicBezTo>
                  <a:cubicBezTo>
                    <a:pt x="2007" y="4355"/>
                    <a:pt x="1429" y="4781"/>
                    <a:pt x="852" y="5267"/>
                  </a:cubicBezTo>
                  <a:cubicBezTo>
                    <a:pt x="213" y="5814"/>
                    <a:pt x="1" y="6118"/>
                    <a:pt x="1" y="6300"/>
                  </a:cubicBezTo>
                  <a:lnTo>
                    <a:pt x="1" y="8914"/>
                  </a:lnTo>
                  <a:cubicBezTo>
                    <a:pt x="1" y="9370"/>
                    <a:pt x="183" y="9766"/>
                    <a:pt x="517" y="10009"/>
                  </a:cubicBezTo>
                  <a:cubicBezTo>
                    <a:pt x="639" y="10130"/>
                    <a:pt x="791" y="10221"/>
                    <a:pt x="943" y="10282"/>
                  </a:cubicBezTo>
                  <a:cubicBezTo>
                    <a:pt x="1095" y="10343"/>
                    <a:pt x="1216" y="10404"/>
                    <a:pt x="1277" y="10404"/>
                  </a:cubicBezTo>
                  <a:cubicBezTo>
                    <a:pt x="1368" y="10434"/>
                    <a:pt x="1399" y="10434"/>
                    <a:pt x="1429" y="10434"/>
                  </a:cubicBezTo>
                  <a:cubicBezTo>
                    <a:pt x="2189" y="9766"/>
                    <a:pt x="2554" y="9370"/>
                    <a:pt x="3283" y="8641"/>
                  </a:cubicBezTo>
                  <a:cubicBezTo>
                    <a:pt x="3314" y="8793"/>
                    <a:pt x="3435" y="8914"/>
                    <a:pt x="3587" y="9006"/>
                  </a:cubicBezTo>
                  <a:cubicBezTo>
                    <a:pt x="3798" y="9085"/>
                    <a:pt x="3986" y="9164"/>
                    <a:pt x="4210" y="9164"/>
                  </a:cubicBezTo>
                  <a:cubicBezTo>
                    <a:pt x="4245" y="9164"/>
                    <a:pt x="4280" y="9162"/>
                    <a:pt x="4317" y="9158"/>
                  </a:cubicBezTo>
                  <a:lnTo>
                    <a:pt x="4347" y="9158"/>
                  </a:lnTo>
                  <a:lnTo>
                    <a:pt x="4378" y="9097"/>
                  </a:lnTo>
                  <a:cubicBezTo>
                    <a:pt x="5046" y="8428"/>
                    <a:pt x="5381" y="8033"/>
                    <a:pt x="5989" y="7395"/>
                  </a:cubicBezTo>
                  <a:lnTo>
                    <a:pt x="6141" y="7243"/>
                  </a:lnTo>
                  <a:lnTo>
                    <a:pt x="6141" y="6726"/>
                  </a:lnTo>
                  <a:lnTo>
                    <a:pt x="6019" y="6756"/>
                  </a:lnTo>
                  <a:cubicBezTo>
                    <a:pt x="5913" y="6787"/>
                    <a:pt x="5821" y="6802"/>
                    <a:pt x="5742" y="6802"/>
                  </a:cubicBezTo>
                  <a:cubicBezTo>
                    <a:pt x="5662" y="6802"/>
                    <a:pt x="5593" y="6787"/>
                    <a:pt x="5533" y="6756"/>
                  </a:cubicBezTo>
                  <a:cubicBezTo>
                    <a:pt x="5441" y="6726"/>
                    <a:pt x="5381" y="6574"/>
                    <a:pt x="5381" y="6118"/>
                  </a:cubicBezTo>
                  <a:lnTo>
                    <a:pt x="5381" y="1589"/>
                  </a:lnTo>
                  <a:cubicBezTo>
                    <a:pt x="5381" y="1042"/>
                    <a:pt x="5229" y="647"/>
                    <a:pt x="4894" y="343"/>
                  </a:cubicBezTo>
                  <a:cubicBezTo>
                    <a:pt x="4660" y="109"/>
                    <a:pt x="4427" y="0"/>
                    <a:pt x="4185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19072050" y="3841525"/>
              <a:ext cx="253825" cy="292600"/>
            </a:xfrm>
            <a:custGeom>
              <a:avLst/>
              <a:gdLst/>
              <a:ahLst/>
              <a:cxnLst/>
              <a:rect l="l" t="t" r="r" b="b"/>
              <a:pathLst>
                <a:path w="10153" h="11704" extrusionOk="0">
                  <a:moveTo>
                    <a:pt x="791" y="11065"/>
                  </a:moveTo>
                  <a:lnTo>
                    <a:pt x="791" y="5685"/>
                  </a:lnTo>
                  <a:cubicBezTo>
                    <a:pt x="791" y="5320"/>
                    <a:pt x="730" y="5077"/>
                    <a:pt x="578" y="4864"/>
                  </a:cubicBezTo>
                  <a:cubicBezTo>
                    <a:pt x="426" y="4682"/>
                    <a:pt x="244" y="4651"/>
                    <a:pt x="1" y="4773"/>
                  </a:cubicBezTo>
                  <a:lnTo>
                    <a:pt x="1" y="4408"/>
                  </a:lnTo>
                  <a:cubicBezTo>
                    <a:pt x="92" y="4378"/>
                    <a:pt x="639" y="3739"/>
                    <a:pt x="1763" y="2554"/>
                  </a:cubicBezTo>
                  <a:cubicBezTo>
                    <a:pt x="1824" y="2554"/>
                    <a:pt x="1915" y="2524"/>
                    <a:pt x="2007" y="2524"/>
                  </a:cubicBezTo>
                  <a:cubicBezTo>
                    <a:pt x="2128" y="2524"/>
                    <a:pt x="2250" y="2524"/>
                    <a:pt x="2432" y="2645"/>
                  </a:cubicBezTo>
                  <a:cubicBezTo>
                    <a:pt x="2615" y="2706"/>
                    <a:pt x="2706" y="2858"/>
                    <a:pt x="2706" y="3101"/>
                  </a:cubicBezTo>
                  <a:cubicBezTo>
                    <a:pt x="2767" y="3010"/>
                    <a:pt x="2919" y="2828"/>
                    <a:pt x="3222" y="2524"/>
                  </a:cubicBezTo>
                  <a:cubicBezTo>
                    <a:pt x="4043" y="1733"/>
                    <a:pt x="4499" y="1308"/>
                    <a:pt x="4681" y="1186"/>
                  </a:cubicBezTo>
                  <a:cubicBezTo>
                    <a:pt x="4864" y="1125"/>
                    <a:pt x="5046" y="1125"/>
                    <a:pt x="5289" y="1217"/>
                  </a:cubicBezTo>
                  <a:cubicBezTo>
                    <a:pt x="5502" y="1338"/>
                    <a:pt x="5715" y="1490"/>
                    <a:pt x="5806" y="1733"/>
                  </a:cubicBezTo>
                  <a:cubicBezTo>
                    <a:pt x="5867" y="1733"/>
                    <a:pt x="6049" y="1490"/>
                    <a:pt x="6475" y="1156"/>
                  </a:cubicBezTo>
                  <a:cubicBezTo>
                    <a:pt x="7295" y="457"/>
                    <a:pt x="7782" y="122"/>
                    <a:pt x="7934" y="92"/>
                  </a:cubicBezTo>
                  <a:cubicBezTo>
                    <a:pt x="8299" y="1"/>
                    <a:pt x="8603" y="153"/>
                    <a:pt x="8906" y="578"/>
                  </a:cubicBezTo>
                  <a:cubicBezTo>
                    <a:pt x="9210" y="1004"/>
                    <a:pt x="9362" y="1369"/>
                    <a:pt x="9362" y="1764"/>
                  </a:cubicBezTo>
                  <a:lnTo>
                    <a:pt x="9362" y="6597"/>
                  </a:lnTo>
                  <a:cubicBezTo>
                    <a:pt x="9362" y="7144"/>
                    <a:pt x="9606" y="7448"/>
                    <a:pt x="10153" y="7569"/>
                  </a:cubicBezTo>
                  <a:lnTo>
                    <a:pt x="10153" y="7904"/>
                  </a:lnTo>
                  <a:cubicBezTo>
                    <a:pt x="9454" y="8329"/>
                    <a:pt x="9119" y="8572"/>
                    <a:pt x="8390" y="9089"/>
                  </a:cubicBezTo>
                  <a:cubicBezTo>
                    <a:pt x="8177" y="9059"/>
                    <a:pt x="7934" y="8937"/>
                    <a:pt x="7751" y="8755"/>
                  </a:cubicBezTo>
                  <a:cubicBezTo>
                    <a:pt x="7569" y="8603"/>
                    <a:pt x="7447" y="8420"/>
                    <a:pt x="7447" y="8208"/>
                  </a:cubicBezTo>
                  <a:lnTo>
                    <a:pt x="7447" y="3496"/>
                  </a:lnTo>
                  <a:cubicBezTo>
                    <a:pt x="7447" y="2828"/>
                    <a:pt x="7387" y="2372"/>
                    <a:pt x="7174" y="2220"/>
                  </a:cubicBezTo>
                  <a:cubicBezTo>
                    <a:pt x="6992" y="2037"/>
                    <a:pt x="6779" y="1976"/>
                    <a:pt x="6505" y="2098"/>
                  </a:cubicBezTo>
                  <a:cubicBezTo>
                    <a:pt x="6323" y="2220"/>
                    <a:pt x="6232" y="2250"/>
                    <a:pt x="6049" y="2372"/>
                  </a:cubicBezTo>
                  <a:lnTo>
                    <a:pt x="6049" y="7417"/>
                  </a:lnTo>
                  <a:cubicBezTo>
                    <a:pt x="6049" y="7995"/>
                    <a:pt x="6323" y="8268"/>
                    <a:pt x="6840" y="8208"/>
                  </a:cubicBezTo>
                  <a:lnTo>
                    <a:pt x="6840" y="8572"/>
                  </a:lnTo>
                  <a:cubicBezTo>
                    <a:pt x="6171" y="9180"/>
                    <a:pt x="5806" y="9484"/>
                    <a:pt x="5107" y="10153"/>
                  </a:cubicBezTo>
                  <a:cubicBezTo>
                    <a:pt x="4864" y="10153"/>
                    <a:pt x="4651" y="10092"/>
                    <a:pt x="4438" y="9971"/>
                  </a:cubicBezTo>
                  <a:cubicBezTo>
                    <a:pt x="4256" y="9849"/>
                    <a:pt x="4134" y="9667"/>
                    <a:pt x="4134" y="9484"/>
                  </a:cubicBezTo>
                  <a:lnTo>
                    <a:pt x="4134" y="4864"/>
                  </a:lnTo>
                  <a:cubicBezTo>
                    <a:pt x="4134" y="3648"/>
                    <a:pt x="3830" y="3162"/>
                    <a:pt x="3283" y="3435"/>
                  </a:cubicBezTo>
                  <a:cubicBezTo>
                    <a:pt x="3040" y="3587"/>
                    <a:pt x="2919" y="3648"/>
                    <a:pt x="2706" y="3770"/>
                  </a:cubicBezTo>
                  <a:lnTo>
                    <a:pt x="2706" y="8876"/>
                  </a:lnTo>
                  <a:cubicBezTo>
                    <a:pt x="2706" y="9515"/>
                    <a:pt x="2919" y="9788"/>
                    <a:pt x="3344" y="9667"/>
                  </a:cubicBezTo>
                  <a:lnTo>
                    <a:pt x="3344" y="10001"/>
                  </a:lnTo>
                  <a:cubicBezTo>
                    <a:pt x="2706" y="10639"/>
                    <a:pt x="2402" y="11004"/>
                    <a:pt x="1763" y="11673"/>
                  </a:cubicBezTo>
                  <a:cubicBezTo>
                    <a:pt x="1520" y="11703"/>
                    <a:pt x="1308" y="11642"/>
                    <a:pt x="1095" y="11521"/>
                  </a:cubicBezTo>
                  <a:cubicBezTo>
                    <a:pt x="912" y="11399"/>
                    <a:pt x="791" y="11247"/>
                    <a:pt x="791" y="11065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19070525" y="3843175"/>
              <a:ext cx="259150" cy="296250"/>
            </a:xfrm>
            <a:custGeom>
              <a:avLst/>
              <a:gdLst/>
              <a:ahLst/>
              <a:cxnLst/>
              <a:rect l="l" t="t" r="r" b="b"/>
              <a:pathLst>
                <a:path w="10366" h="11850" extrusionOk="0">
                  <a:moveTo>
                    <a:pt x="8245" y="195"/>
                  </a:moveTo>
                  <a:cubicBezTo>
                    <a:pt x="8498" y="195"/>
                    <a:pt x="8729" y="352"/>
                    <a:pt x="8937" y="664"/>
                  </a:cubicBezTo>
                  <a:cubicBezTo>
                    <a:pt x="9211" y="1059"/>
                    <a:pt x="9363" y="1424"/>
                    <a:pt x="9363" y="1759"/>
                  </a:cubicBezTo>
                  <a:lnTo>
                    <a:pt x="9363" y="6591"/>
                  </a:lnTo>
                  <a:cubicBezTo>
                    <a:pt x="9363" y="7199"/>
                    <a:pt x="9636" y="7534"/>
                    <a:pt x="10153" y="7655"/>
                  </a:cubicBezTo>
                  <a:lnTo>
                    <a:pt x="10153" y="7838"/>
                  </a:lnTo>
                  <a:cubicBezTo>
                    <a:pt x="9545" y="8233"/>
                    <a:pt x="9211" y="8446"/>
                    <a:pt x="8542" y="8962"/>
                  </a:cubicBezTo>
                  <a:cubicBezTo>
                    <a:pt x="8299" y="8871"/>
                    <a:pt x="8147" y="8780"/>
                    <a:pt x="7964" y="8628"/>
                  </a:cubicBezTo>
                  <a:cubicBezTo>
                    <a:pt x="7782" y="8506"/>
                    <a:pt x="7691" y="8324"/>
                    <a:pt x="7691" y="8202"/>
                  </a:cubicBezTo>
                  <a:lnTo>
                    <a:pt x="7691" y="3491"/>
                  </a:lnTo>
                  <a:cubicBezTo>
                    <a:pt x="7691" y="2762"/>
                    <a:pt x="7569" y="2306"/>
                    <a:pt x="7387" y="2123"/>
                  </a:cubicBezTo>
                  <a:cubicBezTo>
                    <a:pt x="7253" y="1971"/>
                    <a:pt x="7096" y="1902"/>
                    <a:pt x="6914" y="1902"/>
                  </a:cubicBezTo>
                  <a:cubicBezTo>
                    <a:pt x="6807" y="1902"/>
                    <a:pt x="6691" y="1926"/>
                    <a:pt x="6566" y="1971"/>
                  </a:cubicBezTo>
                  <a:cubicBezTo>
                    <a:pt x="6353" y="2062"/>
                    <a:pt x="6293" y="2123"/>
                    <a:pt x="6110" y="2214"/>
                  </a:cubicBezTo>
                  <a:lnTo>
                    <a:pt x="6049" y="2275"/>
                  </a:lnTo>
                  <a:lnTo>
                    <a:pt x="6049" y="7321"/>
                  </a:lnTo>
                  <a:cubicBezTo>
                    <a:pt x="6049" y="7655"/>
                    <a:pt x="6141" y="7898"/>
                    <a:pt x="6293" y="8050"/>
                  </a:cubicBezTo>
                  <a:cubicBezTo>
                    <a:pt x="6414" y="8202"/>
                    <a:pt x="6597" y="8233"/>
                    <a:pt x="6809" y="8233"/>
                  </a:cubicBezTo>
                  <a:lnTo>
                    <a:pt x="6809" y="8415"/>
                  </a:lnTo>
                  <a:cubicBezTo>
                    <a:pt x="6141" y="8993"/>
                    <a:pt x="5806" y="9327"/>
                    <a:pt x="5138" y="9935"/>
                  </a:cubicBezTo>
                  <a:cubicBezTo>
                    <a:pt x="4925" y="9935"/>
                    <a:pt x="4742" y="9874"/>
                    <a:pt x="4590" y="9753"/>
                  </a:cubicBezTo>
                  <a:cubicBezTo>
                    <a:pt x="4378" y="9631"/>
                    <a:pt x="4317" y="9509"/>
                    <a:pt x="4317" y="9357"/>
                  </a:cubicBezTo>
                  <a:lnTo>
                    <a:pt x="4317" y="4768"/>
                  </a:lnTo>
                  <a:cubicBezTo>
                    <a:pt x="4317" y="3947"/>
                    <a:pt x="4195" y="3430"/>
                    <a:pt x="3891" y="3248"/>
                  </a:cubicBezTo>
                  <a:cubicBezTo>
                    <a:pt x="3815" y="3187"/>
                    <a:pt x="3724" y="3157"/>
                    <a:pt x="3622" y="3157"/>
                  </a:cubicBezTo>
                  <a:cubicBezTo>
                    <a:pt x="3519" y="3157"/>
                    <a:pt x="3405" y="3187"/>
                    <a:pt x="3283" y="3248"/>
                  </a:cubicBezTo>
                  <a:cubicBezTo>
                    <a:pt x="3071" y="3369"/>
                    <a:pt x="2949" y="3430"/>
                    <a:pt x="2706" y="3582"/>
                  </a:cubicBezTo>
                  <a:lnTo>
                    <a:pt x="2676" y="3643"/>
                  </a:lnTo>
                  <a:lnTo>
                    <a:pt x="2676" y="8749"/>
                  </a:lnTo>
                  <a:cubicBezTo>
                    <a:pt x="2676" y="9175"/>
                    <a:pt x="2767" y="9449"/>
                    <a:pt x="2949" y="9601"/>
                  </a:cubicBezTo>
                  <a:cubicBezTo>
                    <a:pt x="3071" y="9661"/>
                    <a:pt x="3162" y="9661"/>
                    <a:pt x="3344" y="9661"/>
                  </a:cubicBezTo>
                  <a:lnTo>
                    <a:pt x="3344" y="9874"/>
                  </a:lnTo>
                  <a:cubicBezTo>
                    <a:pt x="2736" y="10512"/>
                    <a:pt x="2372" y="10847"/>
                    <a:pt x="1764" y="11485"/>
                  </a:cubicBezTo>
                  <a:cubicBezTo>
                    <a:pt x="1704" y="11502"/>
                    <a:pt x="1650" y="11510"/>
                    <a:pt x="1598" y="11510"/>
                  </a:cubicBezTo>
                  <a:cubicBezTo>
                    <a:pt x="1464" y="11510"/>
                    <a:pt x="1348" y="11460"/>
                    <a:pt x="1217" y="11394"/>
                  </a:cubicBezTo>
                  <a:cubicBezTo>
                    <a:pt x="1004" y="11272"/>
                    <a:pt x="943" y="11151"/>
                    <a:pt x="943" y="10999"/>
                  </a:cubicBezTo>
                  <a:lnTo>
                    <a:pt x="943" y="5619"/>
                  </a:lnTo>
                  <a:cubicBezTo>
                    <a:pt x="943" y="5224"/>
                    <a:pt x="852" y="4920"/>
                    <a:pt x="700" y="4737"/>
                  </a:cubicBezTo>
                  <a:cubicBezTo>
                    <a:pt x="609" y="4616"/>
                    <a:pt x="487" y="4555"/>
                    <a:pt x="335" y="4555"/>
                  </a:cubicBezTo>
                  <a:lnTo>
                    <a:pt x="274" y="4555"/>
                  </a:lnTo>
                  <a:lnTo>
                    <a:pt x="274" y="4403"/>
                  </a:lnTo>
                  <a:cubicBezTo>
                    <a:pt x="426" y="4281"/>
                    <a:pt x="852" y="3795"/>
                    <a:pt x="1946" y="2610"/>
                  </a:cubicBezTo>
                  <a:cubicBezTo>
                    <a:pt x="2037" y="2610"/>
                    <a:pt x="2098" y="2579"/>
                    <a:pt x="2189" y="2579"/>
                  </a:cubicBezTo>
                  <a:cubicBezTo>
                    <a:pt x="2198" y="2561"/>
                    <a:pt x="2215" y="2554"/>
                    <a:pt x="2239" y="2554"/>
                  </a:cubicBezTo>
                  <a:cubicBezTo>
                    <a:pt x="2296" y="2554"/>
                    <a:pt x="2395" y="2597"/>
                    <a:pt x="2524" y="2640"/>
                  </a:cubicBezTo>
                  <a:cubicBezTo>
                    <a:pt x="2645" y="2731"/>
                    <a:pt x="2706" y="2822"/>
                    <a:pt x="2706" y="3035"/>
                  </a:cubicBezTo>
                  <a:lnTo>
                    <a:pt x="2706" y="3278"/>
                  </a:lnTo>
                  <a:lnTo>
                    <a:pt x="2919" y="3096"/>
                  </a:lnTo>
                  <a:cubicBezTo>
                    <a:pt x="2949" y="3005"/>
                    <a:pt x="3101" y="2883"/>
                    <a:pt x="3314" y="2640"/>
                  </a:cubicBezTo>
                  <a:lnTo>
                    <a:pt x="3435" y="2518"/>
                  </a:lnTo>
                  <a:cubicBezTo>
                    <a:pt x="4469" y="1424"/>
                    <a:pt x="4773" y="1272"/>
                    <a:pt x="4834" y="1242"/>
                  </a:cubicBezTo>
                  <a:cubicBezTo>
                    <a:pt x="4890" y="1208"/>
                    <a:pt x="4954" y="1195"/>
                    <a:pt x="5021" y="1195"/>
                  </a:cubicBezTo>
                  <a:cubicBezTo>
                    <a:pt x="5138" y="1195"/>
                    <a:pt x="5265" y="1234"/>
                    <a:pt x="5381" y="1272"/>
                  </a:cubicBezTo>
                  <a:cubicBezTo>
                    <a:pt x="5563" y="1394"/>
                    <a:pt x="5715" y="1546"/>
                    <a:pt x="5837" y="1728"/>
                  </a:cubicBezTo>
                  <a:lnTo>
                    <a:pt x="5897" y="1850"/>
                  </a:lnTo>
                  <a:lnTo>
                    <a:pt x="6019" y="1759"/>
                  </a:lnTo>
                  <a:cubicBezTo>
                    <a:pt x="6110" y="1728"/>
                    <a:pt x="6293" y="1546"/>
                    <a:pt x="6657" y="1242"/>
                  </a:cubicBezTo>
                  <a:cubicBezTo>
                    <a:pt x="7569" y="482"/>
                    <a:pt x="7995" y="239"/>
                    <a:pt x="8116" y="208"/>
                  </a:cubicBezTo>
                  <a:cubicBezTo>
                    <a:pt x="8160" y="200"/>
                    <a:pt x="8203" y="195"/>
                    <a:pt x="8245" y="195"/>
                  </a:cubicBezTo>
                  <a:close/>
                  <a:moveTo>
                    <a:pt x="8284" y="1"/>
                  </a:moveTo>
                  <a:cubicBezTo>
                    <a:pt x="8219" y="1"/>
                    <a:pt x="8153" y="9"/>
                    <a:pt x="8086" y="26"/>
                  </a:cubicBezTo>
                  <a:cubicBezTo>
                    <a:pt x="7843" y="56"/>
                    <a:pt x="7265" y="482"/>
                    <a:pt x="6505" y="1090"/>
                  </a:cubicBezTo>
                  <a:cubicBezTo>
                    <a:pt x="6262" y="1272"/>
                    <a:pt x="6049" y="1424"/>
                    <a:pt x="5958" y="1546"/>
                  </a:cubicBezTo>
                  <a:cubicBezTo>
                    <a:pt x="5837" y="1363"/>
                    <a:pt x="5654" y="1211"/>
                    <a:pt x="5442" y="1120"/>
                  </a:cubicBezTo>
                  <a:cubicBezTo>
                    <a:pt x="5311" y="1055"/>
                    <a:pt x="5181" y="1025"/>
                    <a:pt x="5055" y="1025"/>
                  </a:cubicBezTo>
                  <a:cubicBezTo>
                    <a:pt x="4946" y="1025"/>
                    <a:pt x="4841" y="1047"/>
                    <a:pt x="4742" y="1090"/>
                  </a:cubicBezTo>
                  <a:cubicBezTo>
                    <a:pt x="4469" y="1211"/>
                    <a:pt x="3770" y="1880"/>
                    <a:pt x="3253" y="2427"/>
                  </a:cubicBezTo>
                  <a:lnTo>
                    <a:pt x="3131" y="2518"/>
                  </a:lnTo>
                  <a:cubicBezTo>
                    <a:pt x="3010" y="2670"/>
                    <a:pt x="2949" y="2762"/>
                    <a:pt x="2858" y="2822"/>
                  </a:cubicBezTo>
                  <a:cubicBezTo>
                    <a:pt x="2797" y="2640"/>
                    <a:pt x="2676" y="2518"/>
                    <a:pt x="2554" y="2488"/>
                  </a:cubicBezTo>
                  <a:cubicBezTo>
                    <a:pt x="2372" y="2366"/>
                    <a:pt x="2189" y="2366"/>
                    <a:pt x="2068" y="2366"/>
                  </a:cubicBezTo>
                  <a:cubicBezTo>
                    <a:pt x="1946" y="2366"/>
                    <a:pt x="1885" y="2427"/>
                    <a:pt x="1794" y="2427"/>
                  </a:cubicBezTo>
                  <a:lnTo>
                    <a:pt x="1764" y="2427"/>
                  </a:lnTo>
                  <a:lnTo>
                    <a:pt x="1733" y="2458"/>
                  </a:lnTo>
                  <a:cubicBezTo>
                    <a:pt x="973" y="3278"/>
                    <a:pt x="92" y="4190"/>
                    <a:pt x="31" y="4281"/>
                  </a:cubicBezTo>
                  <a:lnTo>
                    <a:pt x="1" y="4312"/>
                  </a:lnTo>
                  <a:lnTo>
                    <a:pt x="1" y="4889"/>
                  </a:lnTo>
                  <a:lnTo>
                    <a:pt x="153" y="4798"/>
                  </a:lnTo>
                  <a:cubicBezTo>
                    <a:pt x="212" y="4775"/>
                    <a:pt x="270" y="4760"/>
                    <a:pt x="326" y="4760"/>
                  </a:cubicBezTo>
                  <a:cubicBezTo>
                    <a:pt x="413" y="4760"/>
                    <a:pt x="492" y="4796"/>
                    <a:pt x="548" y="4889"/>
                  </a:cubicBezTo>
                  <a:cubicBezTo>
                    <a:pt x="669" y="5041"/>
                    <a:pt x="761" y="5254"/>
                    <a:pt x="761" y="5619"/>
                  </a:cubicBezTo>
                  <a:lnTo>
                    <a:pt x="761" y="10999"/>
                  </a:lnTo>
                  <a:cubicBezTo>
                    <a:pt x="761" y="11242"/>
                    <a:pt x="852" y="11394"/>
                    <a:pt x="1095" y="11546"/>
                  </a:cubicBezTo>
                  <a:cubicBezTo>
                    <a:pt x="1277" y="11637"/>
                    <a:pt x="1460" y="11698"/>
                    <a:pt x="1703" y="11698"/>
                  </a:cubicBezTo>
                  <a:cubicBezTo>
                    <a:pt x="1733" y="11698"/>
                    <a:pt x="1764" y="11698"/>
                    <a:pt x="1885" y="11850"/>
                  </a:cubicBezTo>
                  <a:lnTo>
                    <a:pt x="1916" y="11850"/>
                  </a:lnTo>
                  <a:lnTo>
                    <a:pt x="1976" y="11789"/>
                  </a:lnTo>
                  <a:cubicBezTo>
                    <a:pt x="2615" y="11120"/>
                    <a:pt x="2919" y="10786"/>
                    <a:pt x="3557" y="10117"/>
                  </a:cubicBezTo>
                  <a:lnTo>
                    <a:pt x="3587" y="10087"/>
                  </a:lnTo>
                  <a:lnTo>
                    <a:pt x="3587" y="9570"/>
                  </a:lnTo>
                  <a:lnTo>
                    <a:pt x="3496" y="9601"/>
                  </a:lnTo>
                  <a:cubicBezTo>
                    <a:pt x="3433" y="9613"/>
                    <a:pt x="3376" y="9621"/>
                    <a:pt x="3323" y="9621"/>
                  </a:cubicBezTo>
                  <a:cubicBezTo>
                    <a:pt x="3249" y="9621"/>
                    <a:pt x="3185" y="9606"/>
                    <a:pt x="3131" y="9570"/>
                  </a:cubicBezTo>
                  <a:cubicBezTo>
                    <a:pt x="3040" y="9479"/>
                    <a:pt x="2949" y="9266"/>
                    <a:pt x="2949" y="8901"/>
                  </a:cubicBezTo>
                  <a:lnTo>
                    <a:pt x="2949" y="3886"/>
                  </a:lnTo>
                  <a:cubicBezTo>
                    <a:pt x="3131" y="3795"/>
                    <a:pt x="3253" y="3704"/>
                    <a:pt x="3435" y="3582"/>
                  </a:cubicBezTo>
                  <a:cubicBezTo>
                    <a:pt x="3519" y="3532"/>
                    <a:pt x="3594" y="3509"/>
                    <a:pt x="3664" y="3509"/>
                  </a:cubicBezTo>
                  <a:cubicBezTo>
                    <a:pt x="3721" y="3509"/>
                    <a:pt x="3776" y="3525"/>
                    <a:pt x="3831" y="3552"/>
                  </a:cubicBezTo>
                  <a:cubicBezTo>
                    <a:pt x="3983" y="3673"/>
                    <a:pt x="4165" y="3977"/>
                    <a:pt x="4165" y="4920"/>
                  </a:cubicBezTo>
                  <a:lnTo>
                    <a:pt x="4165" y="9509"/>
                  </a:lnTo>
                  <a:cubicBezTo>
                    <a:pt x="4165" y="9753"/>
                    <a:pt x="4287" y="9935"/>
                    <a:pt x="4499" y="10087"/>
                  </a:cubicBezTo>
                  <a:cubicBezTo>
                    <a:pt x="4742" y="10239"/>
                    <a:pt x="4955" y="10330"/>
                    <a:pt x="5229" y="10330"/>
                  </a:cubicBezTo>
                  <a:lnTo>
                    <a:pt x="5259" y="10330"/>
                  </a:lnTo>
                  <a:lnTo>
                    <a:pt x="5320" y="10269"/>
                  </a:lnTo>
                  <a:cubicBezTo>
                    <a:pt x="5989" y="9601"/>
                    <a:pt x="6384" y="9297"/>
                    <a:pt x="7053" y="8689"/>
                  </a:cubicBezTo>
                  <a:lnTo>
                    <a:pt x="7083" y="8658"/>
                  </a:lnTo>
                  <a:lnTo>
                    <a:pt x="7083" y="8111"/>
                  </a:lnTo>
                  <a:lnTo>
                    <a:pt x="6992" y="8111"/>
                  </a:lnTo>
                  <a:cubicBezTo>
                    <a:pt x="6749" y="8111"/>
                    <a:pt x="6597" y="8111"/>
                    <a:pt x="6475" y="7990"/>
                  </a:cubicBezTo>
                  <a:cubicBezTo>
                    <a:pt x="6384" y="7898"/>
                    <a:pt x="6293" y="7686"/>
                    <a:pt x="6293" y="7442"/>
                  </a:cubicBezTo>
                  <a:lnTo>
                    <a:pt x="6293" y="2458"/>
                  </a:lnTo>
                  <a:cubicBezTo>
                    <a:pt x="6445" y="2336"/>
                    <a:pt x="6536" y="2306"/>
                    <a:pt x="6688" y="2214"/>
                  </a:cubicBezTo>
                  <a:cubicBezTo>
                    <a:pt x="6765" y="2195"/>
                    <a:pt x="6839" y="2185"/>
                    <a:pt x="6909" y="2185"/>
                  </a:cubicBezTo>
                  <a:cubicBezTo>
                    <a:pt x="7060" y="2185"/>
                    <a:pt x="7192" y="2232"/>
                    <a:pt x="7296" y="2336"/>
                  </a:cubicBezTo>
                  <a:cubicBezTo>
                    <a:pt x="7387" y="2458"/>
                    <a:pt x="7508" y="2731"/>
                    <a:pt x="7508" y="3552"/>
                  </a:cubicBezTo>
                  <a:lnTo>
                    <a:pt x="7508" y="8263"/>
                  </a:lnTo>
                  <a:cubicBezTo>
                    <a:pt x="7508" y="8506"/>
                    <a:pt x="7630" y="8689"/>
                    <a:pt x="7843" y="8871"/>
                  </a:cubicBezTo>
                  <a:cubicBezTo>
                    <a:pt x="8056" y="9023"/>
                    <a:pt x="8268" y="9175"/>
                    <a:pt x="8542" y="9205"/>
                  </a:cubicBezTo>
                  <a:lnTo>
                    <a:pt x="8572" y="9205"/>
                  </a:lnTo>
                  <a:lnTo>
                    <a:pt x="8603" y="9175"/>
                  </a:lnTo>
                  <a:cubicBezTo>
                    <a:pt x="9302" y="8658"/>
                    <a:pt x="9636" y="8415"/>
                    <a:pt x="10305" y="7990"/>
                  </a:cubicBezTo>
                  <a:lnTo>
                    <a:pt x="10366" y="7959"/>
                  </a:lnTo>
                  <a:lnTo>
                    <a:pt x="10366" y="7473"/>
                  </a:lnTo>
                  <a:lnTo>
                    <a:pt x="10274" y="7473"/>
                  </a:lnTo>
                  <a:cubicBezTo>
                    <a:pt x="9819" y="7382"/>
                    <a:pt x="9606" y="7108"/>
                    <a:pt x="9606" y="6591"/>
                  </a:cubicBezTo>
                  <a:lnTo>
                    <a:pt x="9606" y="1759"/>
                  </a:lnTo>
                  <a:cubicBezTo>
                    <a:pt x="9606" y="1394"/>
                    <a:pt x="9454" y="968"/>
                    <a:pt x="9150" y="543"/>
                  </a:cubicBezTo>
                  <a:cubicBezTo>
                    <a:pt x="8852" y="170"/>
                    <a:pt x="8574" y="1"/>
                    <a:pt x="8284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19337250" y="3851400"/>
              <a:ext cx="152000" cy="244725"/>
            </a:xfrm>
            <a:custGeom>
              <a:avLst/>
              <a:gdLst/>
              <a:ahLst/>
              <a:cxnLst/>
              <a:rect l="l" t="t" r="r" b="b"/>
              <a:pathLst>
                <a:path w="6080" h="9789" extrusionOk="0">
                  <a:moveTo>
                    <a:pt x="5320" y="3223"/>
                  </a:moveTo>
                  <a:lnTo>
                    <a:pt x="5320" y="7752"/>
                  </a:lnTo>
                  <a:cubicBezTo>
                    <a:pt x="5320" y="8117"/>
                    <a:pt x="5381" y="8451"/>
                    <a:pt x="5502" y="8694"/>
                  </a:cubicBezTo>
                  <a:cubicBezTo>
                    <a:pt x="5624" y="8937"/>
                    <a:pt x="5837" y="9180"/>
                    <a:pt x="6080" y="9454"/>
                  </a:cubicBezTo>
                  <a:lnTo>
                    <a:pt x="6080" y="9788"/>
                  </a:lnTo>
                  <a:cubicBezTo>
                    <a:pt x="5381" y="9636"/>
                    <a:pt x="5046" y="9606"/>
                    <a:pt x="4317" y="9636"/>
                  </a:cubicBezTo>
                  <a:cubicBezTo>
                    <a:pt x="4104" y="9424"/>
                    <a:pt x="3861" y="9150"/>
                    <a:pt x="3679" y="8846"/>
                  </a:cubicBezTo>
                  <a:cubicBezTo>
                    <a:pt x="3496" y="8542"/>
                    <a:pt x="3375" y="8299"/>
                    <a:pt x="3375" y="8117"/>
                  </a:cubicBezTo>
                  <a:cubicBezTo>
                    <a:pt x="2584" y="8238"/>
                    <a:pt x="2189" y="8360"/>
                    <a:pt x="1399" y="8664"/>
                  </a:cubicBezTo>
                  <a:cubicBezTo>
                    <a:pt x="1368" y="8603"/>
                    <a:pt x="1338" y="8572"/>
                    <a:pt x="1247" y="8542"/>
                  </a:cubicBezTo>
                  <a:cubicBezTo>
                    <a:pt x="1186" y="8512"/>
                    <a:pt x="1064" y="8390"/>
                    <a:pt x="912" y="8269"/>
                  </a:cubicBezTo>
                  <a:cubicBezTo>
                    <a:pt x="761" y="8117"/>
                    <a:pt x="609" y="7995"/>
                    <a:pt x="487" y="7843"/>
                  </a:cubicBezTo>
                  <a:cubicBezTo>
                    <a:pt x="183" y="7478"/>
                    <a:pt x="1" y="7083"/>
                    <a:pt x="1" y="6627"/>
                  </a:cubicBezTo>
                  <a:lnTo>
                    <a:pt x="1" y="4013"/>
                  </a:lnTo>
                  <a:cubicBezTo>
                    <a:pt x="1" y="3861"/>
                    <a:pt x="274" y="3648"/>
                    <a:pt x="821" y="3405"/>
                  </a:cubicBezTo>
                  <a:cubicBezTo>
                    <a:pt x="1399" y="3192"/>
                    <a:pt x="1946" y="3071"/>
                    <a:pt x="2493" y="3071"/>
                  </a:cubicBezTo>
                  <a:lnTo>
                    <a:pt x="3344" y="3071"/>
                  </a:lnTo>
                  <a:cubicBezTo>
                    <a:pt x="3344" y="2463"/>
                    <a:pt x="3192" y="1977"/>
                    <a:pt x="2858" y="1612"/>
                  </a:cubicBezTo>
                  <a:cubicBezTo>
                    <a:pt x="2554" y="1278"/>
                    <a:pt x="1885" y="974"/>
                    <a:pt x="973" y="852"/>
                  </a:cubicBezTo>
                  <a:lnTo>
                    <a:pt x="973" y="366"/>
                  </a:lnTo>
                  <a:cubicBezTo>
                    <a:pt x="2615" y="1"/>
                    <a:pt x="3557" y="183"/>
                    <a:pt x="3770" y="244"/>
                  </a:cubicBezTo>
                  <a:cubicBezTo>
                    <a:pt x="4104" y="396"/>
                    <a:pt x="4438" y="822"/>
                    <a:pt x="4742" y="1460"/>
                  </a:cubicBezTo>
                  <a:cubicBezTo>
                    <a:pt x="5168" y="2129"/>
                    <a:pt x="5320" y="2737"/>
                    <a:pt x="5320" y="3223"/>
                  </a:cubicBezTo>
                  <a:close/>
                  <a:moveTo>
                    <a:pt x="2189" y="6992"/>
                  </a:moveTo>
                  <a:cubicBezTo>
                    <a:pt x="2341" y="7205"/>
                    <a:pt x="2554" y="7326"/>
                    <a:pt x="2736" y="7417"/>
                  </a:cubicBezTo>
                  <a:cubicBezTo>
                    <a:pt x="2919" y="7478"/>
                    <a:pt x="3162" y="7478"/>
                    <a:pt x="3375" y="7417"/>
                  </a:cubicBezTo>
                  <a:lnTo>
                    <a:pt x="3375" y="3800"/>
                  </a:lnTo>
                  <a:cubicBezTo>
                    <a:pt x="3101" y="3800"/>
                    <a:pt x="2919" y="3800"/>
                    <a:pt x="2767" y="3831"/>
                  </a:cubicBezTo>
                  <a:cubicBezTo>
                    <a:pt x="2645" y="3861"/>
                    <a:pt x="2493" y="3922"/>
                    <a:pt x="2341" y="4013"/>
                  </a:cubicBezTo>
                  <a:cubicBezTo>
                    <a:pt x="2098" y="4226"/>
                    <a:pt x="1946" y="4621"/>
                    <a:pt x="1946" y="5229"/>
                  </a:cubicBezTo>
                  <a:lnTo>
                    <a:pt x="1946" y="6262"/>
                  </a:lnTo>
                  <a:cubicBezTo>
                    <a:pt x="1976" y="6536"/>
                    <a:pt x="2037" y="6749"/>
                    <a:pt x="2189" y="6992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19334975" y="3853175"/>
              <a:ext cx="157325" cy="245975"/>
            </a:xfrm>
            <a:custGeom>
              <a:avLst/>
              <a:gdLst/>
              <a:ahLst/>
              <a:cxnLst/>
              <a:rect l="l" t="t" r="r" b="b"/>
              <a:pathLst>
                <a:path w="6293" h="9839" extrusionOk="0">
                  <a:moveTo>
                    <a:pt x="3344" y="3851"/>
                  </a:moveTo>
                  <a:lnTo>
                    <a:pt x="3344" y="7255"/>
                  </a:lnTo>
                  <a:cubicBezTo>
                    <a:pt x="3268" y="7270"/>
                    <a:pt x="3184" y="7278"/>
                    <a:pt x="3101" y="7278"/>
                  </a:cubicBezTo>
                  <a:cubicBezTo>
                    <a:pt x="3017" y="7278"/>
                    <a:pt x="2934" y="7270"/>
                    <a:pt x="2858" y="7255"/>
                  </a:cubicBezTo>
                  <a:cubicBezTo>
                    <a:pt x="2675" y="7225"/>
                    <a:pt x="2523" y="7073"/>
                    <a:pt x="2371" y="6891"/>
                  </a:cubicBezTo>
                  <a:cubicBezTo>
                    <a:pt x="2219" y="6647"/>
                    <a:pt x="2128" y="6465"/>
                    <a:pt x="2128" y="6191"/>
                  </a:cubicBezTo>
                  <a:lnTo>
                    <a:pt x="2128" y="5158"/>
                  </a:lnTo>
                  <a:cubicBezTo>
                    <a:pt x="2128" y="4550"/>
                    <a:pt x="2280" y="4185"/>
                    <a:pt x="2523" y="4033"/>
                  </a:cubicBezTo>
                  <a:cubicBezTo>
                    <a:pt x="2675" y="3942"/>
                    <a:pt x="2797" y="3881"/>
                    <a:pt x="2888" y="3881"/>
                  </a:cubicBezTo>
                  <a:cubicBezTo>
                    <a:pt x="2979" y="3851"/>
                    <a:pt x="3131" y="3851"/>
                    <a:pt x="3314" y="3851"/>
                  </a:cubicBezTo>
                  <a:close/>
                  <a:moveTo>
                    <a:pt x="3466" y="3638"/>
                  </a:moveTo>
                  <a:cubicBezTo>
                    <a:pt x="3162" y="3638"/>
                    <a:pt x="2979" y="3699"/>
                    <a:pt x="2858" y="3699"/>
                  </a:cubicBezTo>
                  <a:cubicBezTo>
                    <a:pt x="2706" y="3699"/>
                    <a:pt x="2554" y="3760"/>
                    <a:pt x="2402" y="3881"/>
                  </a:cubicBezTo>
                  <a:cubicBezTo>
                    <a:pt x="2098" y="4064"/>
                    <a:pt x="1946" y="4489"/>
                    <a:pt x="1946" y="5158"/>
                  </a:cubicBezTo>
                  <a:lnTo>
                    <a:pt x="1946" y="6191"/>
                  </a:lnTo>
                  <a:cubicBezTo>
                    <a:pt x="1946" y="6495"/>
                    <a:pt x="2037" y="6769"/>
                    <a:pt x="2219" y="6982"/>
                  </a:cubicBezTo>
                  <a:cubicBezTo>
                    <a:pt x="2402" y="7225"/>
                    <a:pt x="2584" y="7377"/>
                    <a:pt x="2827" y="7438"/>
                  </a:cubicBezTo>
                  <a:cubicBezTo>
                    <a:pt x="2888" y="7498"/>
                    <a:pt x="3010" y="7498"/>
                    <a:pt x="3131" y="7498"/>
                  </a:cubicBezTo>
                  <a:cubicBezTo>
                    <a:pt x="3283" y="7498"/>
                    <a:pt x="3405" y="7438"/>
                    <a:pt x="3496" y="7438"/>
                  </a:cubicBezTo>
                  <a:lnTo>
                    <a:pt x="3587" y="7407"/>
                  </a:lnTo>
                  <a:lnTo>
                    <a:pt x="3587" y="3638"/>
                  </a:lnTo>
                  <a:close/>
                  <a:moveTo>
                    <a:pt x="2879" y="178"/>
                  </a:moveTo>
                  <a:cubicBezTo>
                    <a:pt x="3428" y="178"/>
                    <a:pt x="3771" y="260"/>
                    <a:pt x="3891" y="295"/>
                  </a:cubicBezTo>
                  <a:cubicBezTo>
                    <a:pt x="4195" y="447"/>
                    <a:pt x="4529" y="872"/>
                    <a:pt x="4833" y="1480"/>
                  </a:cubicBezTo>
                  <a:cubicBezTo>
                    <a:pt x="5137" y="2088"/>
                    <a:pt x="5289" y="2696"/>
                    <a:pt x="5289" y="3152"/>
                  </a:cubicBezTo>
                  <a:lnTo>
                    <a:pt x="5289" y="7620"/>
                  </a:lnTo>
                  <a:cubicBezTo>
                    <a:pt x="5289" y="8046"/>
                    <a:pt x="5320" y="8349"/>
                    <a:pt x="5472" y="8623"/>
                  </a:cubicBezTo>
                  <a:cubicBezTo>
                    <a:pt x="5593" y="8866"/>
                    <a:pt x="5776" y="9109"/>
                    <a:pt x="6049" y="9383"/>
                  </a:cubicBezTo>
                  <a:lnTo>
                    <a:pt x="6049" y="9565"/>
                  </a:lnTo>
                  <a:cubicBezTo>
                    <a:pt x="5593" y="9474"/>
                    <a:pt x="5259" y="9413"/>
                    <a:pt x="4803" y="9413"/>
                  </a:cubicBezTo>
                  <a:cubicBezTo>
                    <a:pt x="4712" y="9413"/>
                    <a:pt x="4621" y="9413"/>
                    <a:pt x="4408" y="9444"/>
                  </a:cubicBezTo>
                  <a:cubicBezTo>
                    <a:pt x="4195" y="9261"/>
                    <a:pt x="3982" y="8988"/>
                    <a:pt x="3800" y="8745"/>
                  </a:cubicBezTo>
                  <a:cubicBezTo>
                    <a:pt x="3648" y="8471"/>
                    <a:pt x="3526" y="8228"/>
                    <a:pt x="3526" y="8076"/>
                  </a:cubicBezTo>
                  <a:lnTo>
                    <a:pt x="3526" y="7985"/>
                  </a:lnTo>
                  <a:lnTo>
                    <a:pt x="3435" y="7985"/>
                  </a:lnTo>
                  <a:cubicBezTo>
                    <a:pt x="2675" y="8046"/>
                    <a:pt x="2280" y="8167"/>
                    <a:pt x="1490" y="8471"/>
                  </a:cubicBezTo>
                  <a:cubicBezTo>
                    <a:pt x="1459" y="8441"/>
                    <a:pt x="1399" y="8441"/>
                    <a:pt x="1368" y="8380"/>
                  </a:cubicBezTo>
                  <a:cubicBezTo>
                    <a:pt x="1338" y="8349"/>
                    <a:pt x="1186" y="8228"/>
                    <a:pt x="1064" y="8137"/>
                  </a:cubicBezTo>
                  <a:cubicBezTo>
                    <a:pt x="912" y="7985"/>
                    <a:pt x="791" y="7863"/>
                    <a:pt x="700" y="7711"/>
                  </a:cubicBezTo>
                  <a:cubicBezTo>
                    <a:pt x="396" y="7377"/>
                    <a:pt x="244" y="6982"/>
                    <a:pt x="244" y="6556"/>
                  </a:cubicBezTo>
                  <a:lnTo>
                    <a:pt x="244" y="3942"/>
                  </a:lnTo>
                  <a:cubicBezTo>
                    <a:pt x="244" y="3881"/>
                    <a:pt x="396" y="3669"/>
                    <a:pt x="1003" y="3456"/>
                  </a:cubicBezTo>
                  <a:cubicBezTo>
                    <a:pt x="1551" y="3243"/>
                    <a:pt x="2098" y="3121"/>
                    <a:pt x="2614" y="3121"/>
                  </a:cubicBezTo>
                  <a:cubicBezTo>
                    <a:pt x="2797" y="3091"/>
                    <a:pt x="2926" y="3076"/>
                    <a:pt x="3051" y="3076"/>
                  </a:cubicBezTo>
                  <a:cubicBezTo>
                    <a:pt x="3177" y="3076"/>
                    <a:pt x="3298" y="3091"/>
                    <a:pt x="3466" y="3121"/>
                  </a:cubicBezTo>
                  <a:lnTo>
                    <a:pt x="3587" y="3121"/>
                  </a:lnTo>
                  <a:lnTo>
                    <a:pt x="3587" y="3000"/>
                  </a:lnTo>
                  <a:cubicBezTo>
                    <a:pt x="3587" y="2362"/>
                    <a:pt x="3435" y="1845"/>
                    <a:pt x="3070" y="1480"/>
                  </a:cubicBezTo>
                  <a:cubicBezTo>
                    <a:pt x="2706" y="1055"/>
                    <a:pt x="2067" y="781"/>
                    <a:pt x="1247" y="690"/>
                  </a:cubicBezTo>
                  <a:lnTo>
                    <a:pt x="1247" y="386"/>
                  </a:lnTo>
                  <a:cubicBezTo>
                    <a:pt x="1909" y="227"/>
                    <a:pt x="2456" y="178"/>
                    <a:pt x="2879" y="178"/>
                  </a:cubicBezTo>
                  <a:close/>
                  <a:moveTo>
                    <a:pt x="2890" y="0"/>
                  </a:moveTo>
                  <a:cubicBezTo>
                    <a:pt x="2422" y="0"/>
                    <a:pt x="1809" y="55"/>
                    <a:pt x="1064" y="234"/>
                  </a:cubicBezTo>
                  <a:lnTo>
                    <a:pt x="1003" y="264"/>
                  </a:lnTo>
                  <a:lnTo>
                    <a:pt x="1003" y="903"/>
                  </a:lnTo>
                  <a:lnTo>
                    <a:pt x="1064" y="903"/>
                  </a:lnTo>
                  <a:cubicBezTo>
                    <a:pt x="1885" y="994"/>
                    <a:pt x="2523" y="1267"/>
                    <a:pt x="2858" y="1632"/>
                  </a:cubicBezTo>
                  <a:cubicBezTo>
                    <a:pt x="3162" y="1936"/>
                    <a:pt x="3314" y="2362"/>
                    <a:pt x="3314" y="2878"/>
                  </a:cubicBezTo>
                  <a:lnTo>
                    <a:pt x="2584" y="2878"/>
                  </a:lnTo>
                  <a:cubicBezTo>
                    <a:pt x="2067" y="2878"/>
                    <a:pt x="1490" y="3000"/>
                    <a:pt x="912" y="3243"/>
                  </a:cubicBezTo>
                  <a:cubicBezTo>
                    <a:pt x="578" y="3395"/>
                    <a:pt x="0" y="3638"/>
                    <a:pt x="0" y="3942"/>
                  </a:cubicBezTo>
                  <a:lnTo>
                    <a:pt x="0" y="6587"/>
                  </a:lnTo>
                  <a:cubicBezTo>
                    <a:pt x="0" y="7073"/>
                    <a:pt x="152" y="7468"/>
                    <a:pt x="517" y="7863"/>
                  </a:cubicBezTo>
                  <a:lnTo>
                    <a:pt x="912" y="8289"/>
                  </a:lnTo>
                  <a:cubicBezTo>
                    <a:pt x="1125" y="8441"/>
                    <a:pt x="1186" y="8501"/>
                    <a:pt x="1277" y="8562"/>
                  </a:cubicBezTo>
                  <a:cubicBezTo>
                    <a:pt x="1338" y="8593"/>
                    <a:pt x="1368" y="8623"/>
                    <a:pt x="1429" y="8653"/>
                  </a:cubicBezTo>
                  <a:lnTo>
                    <a:pt x="1459" y="8714"/>
                  </a:lnTo>
                  <a:lnTo>
                    <a:pt x="1520" y="8653"/>
                  </a:lnTo>
                  <a:cubicBezTo>
                    <a:pt x="2280" y="8349"/>
                    <a:pt x="2706" y="8289"/>
                    <a:pt x="3405" y="8167"/>
                  </a:cubicBezTo>
                  <a:cubicBezTo>
                    <a:pt x="3435" y="8319"/>
                    <a:pt x="3496" y="8562"/>
                    <a:pt x="3709" y="8805"/>
                  </a:cubicBezTo>
                  <a:cubicBezTo>
                    <a:pt x="3921" y="9109"/>
                    <a:pt x="4165" y="9383"/>
                    <a:pt x="4377" y="9626"/>
                  </a:cubicBezTo>
                  <a:lnTo>
                    <a:pt x="4408" y="9657"/>
                  </a:lnTo>
                  <a:lnTo>
                    <a:pt x="4469" y="9657"/>
                  </a:lnTo>
                  <a:cubicBezTo>
                    <a:pt x="4619" y="9650"/>
                    <a:pt x="4752" y="9646"/>
                    <a:pt x="4877" y="9646"/>
                  </a:cubicBezTo>
                  <a:cubicBezTo>
                    <a:pt x="5306" y="9646"/>
                    <a:pt x="5629" y="9691"/>
                    <a:pt x="6171" y="9808"/>
                  </a:cubicBezTo>
                  <a:lnTo>
                    <a:pt x="6292" y="9839"/>
                  </a:lnTo>
                  <a:lnTo>
                    <a:pt x="6292" y="9261"/>
                  </a:lnTo>
                  <a:lnTo>
                    <a:pt x="6232" y="9231"/>
                  </a:lnTo>
                  <a:cubicBezTo>
                    <a:pt x="5988" y="8957"/>
                    <a:pt x="5776" y="8745"/>
                    <a:pt x="5684" y="8501"/>
                  </a:cubicBezTo>
                  <a:cubicBezTo>
                    <a:pt x="5563" y="8289"/>
                    <a:pt x="5472" y="7985"/>
                    <a:pt x="5472" y="7590"/>
                  </a:cubicBezTo>
                  <a:lnTo>
                    <a:pt x="5472" y="3121"/>
                  </a:lnTo>
                  <a:cubicBezTo>
                    <a:pt x="5472" y="2635"/>
                    <a:pt x="5320" y="2027"/>
                    <a:pt x="4985" y="1359"/>
                  </a:cubicBezTo>
                  <a:cubicBezTo>
                    <a:pt x="4651" y="690"/>
                    <a:pt x="4317" y="264"/>
                    <a:pt x="3921" y="112"/>
                  </a:cubicBezTo>
                  <a:cubicBezTo>
                    <a:pt x="3805" y="79"/>
                    <a:pt x="3453" y="0"/>
                    <a:pt x="2890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18694375" y="4293675"/>
              <a:ext cx="148200" cy="292575"/>
            </a:xfrm>
            <a:custGeom>
              <a:avLst/>
              <a:gdLst/>
              <a:ahLst/>
              <a:cxnLst/>
              <a:rect l="l" t="t" r="r" b="b"/>
              <a:pathLst>
                <a:path w="5928" h="11703" extrusionOk="0">
                  <a:moveTo>
                    <a:pt x="1733" y="152"/>
                  </a:moveTo>
                  <a:cubicBezTo>
                    <a:pt x="2919" y="152"/>
                    <a:pt x="3648" y="0"/>
                    <a:pt x="3892" y="0"/>
                  </a:cubicBezTo>
                  <a:cubicBezTo>
                    <a:pt x="4165" y="61"/>
                    <a:pt x="4469" y="304"/>
                    <a:pt x="4773" y="821"/>
                  </a:cubicBezTo>
                  <a:cubicBezTo>
                    <a:pt x="5077" y="1307"/>
                    <a:pt x="5259" y="1824"/>
                    <a:pt x="5259" y="2401"/>
                  </a:cubicBezTo>
                  <a:lnTo>
                    <a:pt x="5259" y="9362"/>
                  </a:lnTo>
                  <a:cubicBezTo>
                    <a:pt x="5259" y="9666"/>
                    <a:pt x="5290" y="9848"/>
                    <a:pt x="5411" y="9970"/>
                  </a:cubicBezTo>
                  <a:cubicBezTo>
                    <a:pt x="5533" y="10091"/>
                    <a:pt x="5685" y="10152"/>
                    <a:pt x="5928" y="10122"/>
                  </a:cubicBezTo>
                  <a:lnTo>
                    <a:pt x="5928" y="10578"/>
                  </a:lnTo>
                  <a:cubicBezTo>
                    <a:pt x="3740" y="11672"/>
                    <a:pt x="2676" y="11702"/>
                    <a:pt x="2676" y="11702"/>
                  </a:cubicBezTo>
                  <a:cubicBezTo>
                    <a:pt x="2584" y="11490"/>
                    <a:pt x="2524" y="11368"/>
                    <a:pt x="2433" y="11155"/>
                  </a:cubicBezTo>
                  <a:cubicBezTo>
                    <a:pt x="2493" y="11186"/>
                    <a:pt x="2615" y="11155"/>
                    <a:pt x="2706" y="11095"/>
                  </a:cubicBezTo>
                  <a:cubicBezTo>
                    <a:pt x="2828" y="11064"/>
                    <a:pt x="2949" y="11003"/>
                    <a:pt x="3010" y="10912"/>
                  </a:cubicBezTo>
                  <a:cubicBezTo>
                    <a:pt x="3253" y="10730"/>
                    <a:pt x="3375" y="10335"/>
                    <a:pt x="3375" y="9818"/>
                  </a:cubicBezTo>
                  <a:lnTo>
                    <a:pt x="3375" y="7842"/>
                  </a:lnTo>
                  <a:cubicBezTo>
                    <a:pt x="2159" y="8177"/>
                    <a:pt x="1460" y="8146"/>
                    <a:pt x="1308" y="8055"/>
                  </a:cubicBezTo>
                  <a:cubicBezTo>
                    <a:pt x="974" y="7903"/>
                    <a:pt x="700" y="7569"/>
                    <a:pt x="426" y="6991"/>
                  </a:cubicBezTo>
                  <a:cubicBezTo>
                    <a:pt x="183" y="6444"/>
                    <a:pt x="62" y="5866"/>
                    <a:pt x="62" y="5380"/>
                  </a:cubicBezTo>
                  <a:lnTo>
                    <a:pt x="62" y="122"/>
                  </a:lnTo>
                  <a:cubicBezTo>
                    <a:pt x="1" y="0"/>
                    <a:pt x="548" y="152"/>
                    <a:pt x="1733" y="152"/>
                  </a:cubicBezTo>
                  <a:close/>
                  <a:moveTo>
                    <a:pt x="3344" y="2827"/>
                  </a:moveTo>
                  <a:cubicBezTo>
                    <a:pt x="3344" y="1885"/>
                    <a:pt x="3101" y="1368"/>
                    <a:pt x="2615" y="1246"/>
                  </a:cubicBezTo>
                  <a:cubicBezTo>
                    <a:pt x="2341" y="1186"/>
                    <a:pt x="2129" y="1216"/>
                    <a:pt x="1916" y="1307"/>
                  </a:cubicBezTo>
                  <a:lnTo>
                    <a:pt x="1916" y="4955"/>
                  </a:lnTo>
                  <a:cubicBezTo>
                    <a:pt x="1916" y="5715"/>
                    <a:pt x="2037" y="6231"/>
                    <a:pt x="2281" y="6535"/>
                  </a:cubicBezTo>
                  <a:cubicBezTo>
                    <a:pt x="2493" y="6839"/>
                    <a:pt x="2888" y="7082"/>
                    <a:pt x="3344" y="7204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18690575" y="4292150"/>
              <a:ext cx="152775" cy="297150"/>
            </a:xfrm>
            <a:custGeom>
              <a:avLst/>
              <a:gdLst/>
              <a:ahLst/>
              <a:cxnLst/>
              <a:rect l="l" t="t" r="r" b="b"/>
              <a:pathLst>
                <a:path w="6111" h="11886" extrusionOk="0">
                  <a:moveTo>
                    <a:pt x="2436" y="1383"/>
                  </a:moveTo>
                  <a:cubicBezTo>
                    <a:pt x="2531" y="1383"/>
                    <a:pt x="2630" y="1399"/>
                    <a:pt x="2736" y="1429"/>
                  </a:cubicBezTo>
                  <a:cubicBezTo>
                    <a:pt x="3132" y="1551"/>
                    <a:pt x="3375" y="2006"/>
                    <a:pt x="3375" y="2888"/>
                  </a:cubicBezTo>
                  <a:lnTo>
                    <a:pt x="3375" y="7143"/>
                  </a:lnTo>
                  <a:cubicBezTo>
                    <a:pt x="2980" y="7052"/>
                    <a:pt x="2676" y="6839"/>
                    <a:pt x="2493" y="6566"/>
                  </a:cubicBezTo>
                  <a:cubicBezTo>
                    <a:pt x="2281" y="6262"/>
                    <a:pt x="2159" y="5745"/>
                    <a:pt x="2159" y="5016"/>
                  </a:cubicBezTo>
                  <a:lnTo>
                    <a:pt x="2159" y="1429"/>
                  </a:lnTo>
                  <a:cubicBezTo>
                    <a:pt x="2250" y="1399"/>
                    <a:pt x="2341" y="1383"/>
                    <a:pt x="2436" y="1383"/>
                  </a:cubicBezTo>
                  <a:close/>
                  <a:moveTo>
                    <a:pt x="2471" y="1115"/>
                  </a:moveTo>
                  <a:cubicBezTo>
                    <a:pt x="2322" y="1115"/>
                    <a:pt x="2180" y="1145"/>
                    <a:pt x="2037" y="1216"/>
                  </a:cubicBezTo>
                  <a:lnTo>
                    <a:pt x="1977" y="1247"/>
                  </a:lnTo>
                  <a:lnTo>
                    <a:pt x="1977" y="4985"/>
                  </a:lnTo>
                  <a:cubicBezTo>
                    <a:pt x="1977" y="5745"/>
                    <a:pt x="2129" y="6292"/>
                    <a:pt x="2341" y="6627"/>
                  </a:cubicBezTo>
                  <a:cubicBezTo>
                    <a:pt x="2615" y="7022"/>
                    <a:pt x="2980" y="7265"/>
                    <a:pt x="3496" y="7326"/>
                  </a:cubicBezTo>
                  <a:lnTo>
                    <a:pt x="3588" y="7356"/>
                  </a:lnTo>
                  <a:lnTo>
                    <a:pt x="3588" y="2827"/>
                  </a:lnTo>
                  <a:cubicBezTo>
                    <a:pt x="3588" y="1854"/>
                    <a:pt x="3344" y="1307"/>
                    <a:pt x="2797" y="1155"/>
                  </a:cubicBezTo>
                  <a:cubicBezTo>
                    <a:pt x="2684" y="1130"/>
                    <a:pt x="2576" y="1115"/>
                    <a:pt x="2471" y="1115"/>
                  </a:cubicBezTo>
                  <a:close/>
                  <a:moveTo>
                    <a:pt x="4044" y="183"/>
                  </a:moveTo>
                  <a:cubicBezTo>
                    <a:pt x="4287" y="183"/>
                    <a:pt x="4560" y="456"/>
                    <a:pt x="4864" y="912"/>
                  </a:cubicBezTo>
                  <a:cubicBezTo>
                    <a:pt x="5138" y="1399"/>
                    <a:pt x="5320" y="1885"/>
                    <a:pt x="5320" y="2462"/>
                  </a:cubicBezTo>
                  <a:lnTo>
                    <a:pt x="5320" y="9423"/>
                  </a:lnTo>
                  <a:cubicBezTo>
                    <a:pt x="5320" y="9757"/>
                    <a:pt x="5351" y="9940"/>
                    <a:pt x="5472" y="10092"/>
                  </a:cubicBezTo>
                  <a:cubicBezTo>
                    <a:pt x="5533" y="10213"/>
                    <a:pt x="5685" y="10304"/>
                    <a:pt x="5928" y="10304"/>
                  </a:cubicBezTo>
                  <a:lnTo>
                    <a:pt x="5928" y="10548"/>
                  </a:lnTo>
                  <a:cubicBezTo>
                    <a:pt x="4104" y="11459"/>
                    <a:pt x="3101" y="11611"/>
                    <a:pt x="2828" y="11672"/>
                  </a:cubicBezTo>
                  <a:cubicBezTo>
                    <a:pt x="2797" y="11551"/>
                    <a:pt x="2736" y="11429"/>
                    <a:pt x="2676" y="11308"/>
                  </a:cubicBezTo>
                  <a:cubicBezTo>
                    <a:pt x="2767" y="11308"/>
                    <a:pt x="2797" y="11308"/>
                    <a:pt x="2858" y="11247"/>
                  </a:cubicBezTo>
                  <a:cubicBezTo>
                    <a:pt x="2980" y="11216"/>
                    <a:pt x="3101" y="11125"/>
                    <a:pt x="3223" y="11064"/>
                  </a:cubicBezTo>
                  <a:cubicBezTo>
                    <a:pt x="3496" y="10821"/>
                    <a:pt x="3588" y="10456"/>
                    <a:pt x="3588" y="9879"/>
                  </a:cubicBezTo>
                  <a:lnTo>
                    <a:pt x="3588" y="7751"/>
                  </a:lnTo>
                  <a:lnTo>
                    <a:pt x="3436" y="7782"/>
                  </a:lnTo>
                  <a:cubicBezTo>
                    <a:pt x="2712" y="8011"/>
                    <a:pt x="2193" y="8066"/>
                    <a:pt x="1862" y="8066"/>
                  </a:cubicBezTo>
                  <a:cubicBezTo>
                    <a:pt x="1622" y="8066"/>
                    <a:pt x="1480" y="8038"/>
                    <a:pt x="1429" y="8025"/>
                  </a:cubicBezTo>
                  <a:cubicBezTo>
                    <a:pt x="1126" y="7873"/>
                    <a:pt x="852" y="7508"/>
                    <a:pt x="578" y="6991"/>
                  </a:cubicBezTo>
                  <a:cubicBezTo>
                    <a:pt x="335" y="6444"/>
                    <a:pt x="214" y="5897"/>
                    <a:pt x="214" y="5380"/>
                  </a:cubicBezTo>
                  <a:lnTo>
                    <a:pt x="214" y="213"/>
                  </a:lnTo>
                  <a:cubicBezTo>
                    <a:pt x="305" y="274"/>
                    <a:pt x="457" y="274"/>
                    <a:pt x="548" y="274"/>
                  </a:cubicBezTo>
                  <a:cubicBezTo>
                    <a:pt x="852" y="304"/>
                    <a:pt x="1308" y="335"/>
                    <a:pt x="1885" y="335"/>
                  </a:cubicBezTo>
                  <a:cubicBezTo>
                    <a:pt x="2615" y="335"/>
                    <a:pt x="3132" y="274"/>
                    <a:pt x="3527" y="213"/>
                  </a:cubicBezTo>
                  <a:cubicBezTo>
                    <a:pt x="3800" y="183"/>
                    <a:pt x="3952" y="183"/>
                    <a:pt x="4044" y="183"/>
                  </a:cubicBezTo>
                  <a:close/>
                  <a:moveTo>
                    <a:pt x="4013" y="0"/>
                  </a:moveTo>
                  <a:cubicBezTo>
                    <a:pt x="3892" y="0"/>
                    <a:pt x="3709" y="0"/>
                    <a:pt x="3436" y="31"/>
                  </a:cubicBezTo>
                  <a:cubicBezTo>
                    <a:pt x="3071" y="61"/>
                    <a:pt x="2524" y="152"/>
                    <a:pt x="1855" y="152"/>
                  </a:cubicBezTo>
                  <a:cubicBezTo>
                    <a:pt x="1277" y="152"/>
                    <a:pt x="852" y="122"/>
                    <a:pt x="548" y="61"/>
                  </a:cubicBezTo>
                  <a:cubicBezTo>
                    <a:pt x="414" y="61"/>
                    <a:pt x="315" y="56"/>
                    <a:pt x="239" y="56"/>
                  </a:cubicBezTo>
                  <a:cubicBezTo>
                    <a:pt x="126" y="56"/>
                    <a:pt x="68" y="67"/>
                    <a:pt x="31" y="122"/>
                  </a:cubicBezTo>
                  <a:lnTo>
                    <a:pt x="1" y="152"/>
                  </a:lnTo>
                  <a:lnTo>
                    <a:pt x="1" y="5441"/>
                  </a:lnTo>
                  <a:cubicBezTo>
                    <a:pt x="1" y="5958"/>
                    <a:pt x="122" y="6535"/>
                    <a:pt x="396" y="7113"/>
                  </a:cubicBezTo>
                  <a:cubicBezTo>
                    <a:pt x="670" y="7721"/>
                    <a:pt x="1004" y="8086"/>
                    <a:pt x="1338" y="8238"/>
                  </a:cubicBezTo>
                  <a:cubicBezTo>
                    <a:pt x="1429" y="8289"/>
                    <a:pt x="1596" y="8324"/>
                    <a:pt x="1850" y="8324"/>
                  </a:cubicBezTo>
                  <a:cubicBezTo>
                    <a:pt x="2193" y="8324"/>
                    <a:pt x="2694" y="8260"/>
                    <a:pt x="3375" y="8086"/>
                  </a:cubicBezTo>
                  <a:lnTo>
                    <a:pt x="3375" y="9940"/>
                  </a:lnTo>
                  <a:cubicBezTo>
                    <a:pt x="3375" y="10456"/>
                    <a:pt x="3253" y="10791"/>
                    <a:pt x="3071" y="10973"/>
                  </a:cubicBezTo>
                  <a:cubicBezTo>
                    <a:pt x="2980" y="11064"/>
                    <a:pt x="2919" y="11095"/>
                    <a:pt x="2797" y="11125"/>
                  </a:cubicBezTo>
                  <a:cubicBezTo>
                    <a:pt x="2736" y="11156"/>
                    <a:pt x="2645" y="11156"/>
                    <a:pt x="2585" y="11156"/>
                  </a:cubicBezTo>
                  <a:lnTo>
                    <a:pt x="2341" y="11095"/>
                  </a:lnTo>
                  <a:lnTo>
                    <a:pt x="2433" y="11277"/>
                  </a:lnTo>
                  <a:cubicBezTo>
                    <a:pt x="2524" y="11520"/>
                    <a:pt x="2585" y="11611"/>
                    <a:pt x="2676" y="11855"/>
                  </a:cubicBezTo>
                  <a:lnTo>
                    <a:pt x="2736" y="11885"/>
                  </a:lnTo>
                  <a:lnTo>
                    <a:pt x="2797" y="11885"/>
                  </a:lnTo>
                  <a:cubicBezTo>
                    <a:pt x="3040" y="11885"/>
                    <a:pt x="4165" y="11733"/>
                    <a:pt x="6080" y="10760"/>
                  </a:cubicBezTo>
                  <a:lnTo>
                    <a:pt x="6110" y="10700"/>
                  </a:lnTo>
                  <a:lnTo>
                    <a:pt x="6110" y="10092"/>
                  </a:lnTo>
                  <a:lnTo>
                    <a:pt x="5989" y="10092"/>
                  </a:lnTo>
                  <a:cubicBezTo>
                    <a:pt x="5806" y="10092"/>
                    <a:pt x="5654" y="10061"/>
                    <a:pt x="5563" y="9970"/>
                  </a:cubicBezTo>
                  <a:cubicBezTo>
                    <a:pt x="5502" y="9909"/>
                    <a:pt x="5472" y="9727"/>
                    <a:pt x="5472" y="9453"/>
                  </a:cubicBezTo>
                  <a:lnTo>
                    <a:pt x="5472" y="2493"/>
                  </a:lnTo>
                  <a:cubicBezTo>
                    <a:pt x="5472" y="1885"/>
                    <a:pt x="5320" y="1307"/>
                    <a:pt x="4955" y="821"/>
                  </a:cubicBezTo>
                  <a:cubicBezTo>
                    <a:pt x="4621" y="304"/>
                    <a:pt x="4317" y="31"/>
                    <a:pt x="4013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18844075" y="4259475"/>
              <a:ext cx="171775" cy="253075"/>
            </a:xfrm>
            <a:custGeom>
              <a:avLst/>
              <a:gdLst/>
              <a:ahLst/>
              <a:cxnLst/>
              <a:rect l="l" t="t" r="r" b="b"/>
              <a:pathLst>
                <a:path w="6871" h="10123" extrusionOk="0">
                  <a:moveTo>
                    <a:pt x="3010" y="8055"/>
                  </a:moveTo>
                  <a:cubicBezTo>
                    <a:pt x="3162" y="8177"/>
                    <a:pt x="3344" y="8207"/>
                    <a:pt x="3527" y="8146"/>
                  </a:cubicBezTo>
                  <a:cubicBezTo>
                    <a:pt x="3739" y="8055"/>
                    <a:pt x="3952" y="7903"/>
                    <a:pt x="4195" y="7690"/>
                  </a:cubicBezTo>
                  <a:lnTo>
                    <a:pt x="4195" y="2736"/>
                  </a:lnTo>
                  <a:cubicBezTo>
                    <a:pt x="4195" y="2098"/>
                    <a:pt x="3952" y="1824"/>
                    <a:pt x="3527" y="1885"/>
                  </a:cubicBezTo>
                  <a:lnTo>
                    <a:pt x="3527" y="1520"/>
                  </a:lnTo>
                  <a:cubicBezTo>
                    <a:pt x="4195" y="973"/>
                    <a:pt x="4499" y="608"/>
                    <a:pt x="5138" y="0"/>
                  </a:cubicBezTo>
                  <a:cubicBezTo>
                    <a:pt x="5350" y="0"/>
                    <a:pt x="5594" y="92"/>
                    <a:pt x="5776" y="213"/>
                  </a:cubicBezTo>
                  <a:cubicBezTo>
                    <a:pt x="5958" y="304"/>
                    <a:pt x="6080" y="456"/>
                    <a:pt x="6080" y="699"/>
                  </a:cubicBezTo>
                  <a:lnTo>
                    <a:pt x="6080" y="6079"/>
                  </a:lnTo>
                  <a:cubicBezTo>
                    <a:pt x="6080" y="6444"/>
                    <a:pt x="6171" y="6687"/>
                    <a:pt x="6323" y="6900"/>
                  </a:cubicBezTo>
                  <a:cubicBezTo>
                    <a:pt x="6475" y="7083"/>
                    <a:pt x="6657" y="7113"/>
                    <a:pt x="6870" y="6991"/>
                  </a:cubicBezTo>
                  <a:lnTo>
                    <a:pt x="6870" y="7356"/>
                  </a:lnTo>
                  <a:cubicBezTo>
                    <a:pt x="6809" y="7386"/>
                    <a:pt x="6232" y="7994"/>
                    <a:pt x="5138" y="9089"/>
                  </a:cubicBezTo>
                  <a:cubicBezTo>
                    <a:pt x="4895" y="9089"/>
                    <a:pt x="4682" y="9028"/>
                    <a:pt x="4499" y="8906"/>
                  </a:cubicBezTo>
                  <a:cubicBezTo>
                    <a:pt x="4287" y="8785"/>
                    <a:pt x="4195" y="8602"/>
                    <a:pt x="4195" y="8420"/>
                  </a:cubicBezTo>
                  <a:cubicBezTo>
                    <a:pt x="3375" y="9119"/>
                    <a:pt x="3010" y="9484"/>
                    <a:pt x="2220" y="10122"/>
                  </a:cubicBezTo>
                  <a:cubicBezTo>
                    <a:pt x="2159" y="10122"/>
                    <a:pt x="2129" y="10092"/>
                    <a:pt x="2068" y="10092"/>
                  </a:cubicBezTo>
                  <a:cubicBezTo>
                    <a:pt x="1977" y="10031"/>
                    <a:pt x="1855" y="10000"/>
                    <a:pt x="1703" y="9940"/>
                  </a:cubicBezTo>
                  <a:cubicBezTo>
                    <a:pt x="1551" y="9849"/>
                    <a:pt x="1399" y="9727"/>
                    <a:pt x="1308" y="9636"/>
                  </a:cubicBezTo>
                  <a:cubicBezTo>
                    <a:pt x="1004" y="9332"/>
                    <a:pt x="791" y="8967"/>
                    <a:pt x="791" y="8511"/>
                  </a:cubicBezTo>
                  <a:lnTo>
                    <a:pt x="791" y="3709"/>
                  </a:lnTo>
                  <a:cubicBezTo>
                    <a:pt x="791" y="3131"/>
                    <a:pt x="548" y="2827"/>
                    <a:pt x="1" y="2736"/>
                  </a:cubicBezTo>
                  <a:lnTo>
                    <a:pt x="1" y="2402"/>
                  </a:lnTo>
                  <a:cubicBezTo>
                    <a:pt x="700" y="1946"/>
                    <a:pt x="1034" y="1672"/>
                    <a:pt x="1764" y="1155"/>
                  </a:cubicBezTo>
                  <a:cubicBezTo>
                    <a:pt x="1977" y="1186"/>
                    <a:pt x="2220" y="1307"/>
                    <a:pt x="2402" y="1459"/>
                  </a:cubicBezTo>
                  <a:cubicBezTo>
                    <a:pt x="2584" y="1611"/>
                    <a:pt x="2706" y="1794"/>
                    <a:pt x="2706" y="1976"/>
                  </a:cubicBezTo>
                  <a:lnTo>
                    <a:pt x="2706" y="7508"/>
                  </a:lnTo>
                  <a:cubicBezTo>
                    <a:pt x="2767" y="7721"/>
                    <a:pt x="2858" y="7903"/>
                    <a:pt x="3010" y="8055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8843325" y="4254900"/>
              <a:ext cx="173275" cy="260675"/>
            </a:xfrm>
            <a:custGeom>
              <a:avLst/>
              <a:gdLst/>
              <a:ahLst/>
              <a:cxnLst/>
              <a:rect l="l" t="t" r="r" b="b"/>
              <a:pathLst>
                <a:path w="6931" h="10427" extrusionOk="0">
                  <a:moveTo>
                    <a:pt x="5228" y="305"/>
                  </a:moveTo>
                  <a:cubicBezTo>
                    <a:pt x="5472" y="305"/>
                    <a:pt x="5654" y="335"/>
                    <a:pt x="5806" y="457"/>
                  </a:cubicBezTo>
                  <a:cubicBezTo>
                    <a:pt x="5988" y="578"/>
                    <a:pt x="6080" y="700"/>
                    <a:pt x="6080" y="852"/>
                  </a:cubicBezTo>
                  <a:lnTo>
                    <a:pt x="6080" y="6232"/>
                  </a:lnTo>
                  <a:cubicBezTo>
                    <a:pt x="6080" y="6627"/>
                    <a:pt x="6140" y="6931"/>
                    <a:pt x="6292" y="7114"/>
                  </a:cubicBezTo>
                  <a:cubicBezTo>
                    <a:pt x="6419" y="7240"/>
                    <a:pt x="6567" y="7304"/>
                    <a:pt x="6736" y="7304"/>
                  </a:cubicBezTo>
                  <a:cubicBezTo>
                    <a:pt x="6769" y="7304"/>
                    <a:pt x="6804" y="7301"/>
                    <a:pt x="6839" y="7296"/>
                  </a:cubicBezTo>
                  <a:lnTo>
                    <a:pt x="6839" y="7448"/>
                  </a:lnTo>
                  <a:cubicBezTo>
                    <a:pt x="6748" y="7539"/>
                    <a:pt x="6566" y="7691"/>
                    <a:pt x="6232" y="8056"/>
                  </a:cubicBezTo>
                  <a:cubicBezTo>
                    <a:pt x="5958" y="8329"/>
                    <a:pt x="5624" y="8694"/>
                    <a:pt x="5168" y="9150"/>
                  </a:cubicBezTo>
                  <a:cubicBezTo>
                    <a:pt x="4925" y="9120"/>
                    <a:pt x="4742" y="9089"/>
                    <a:pt x="4590" y="8968"/>
                  </a:cubicBezTo>
                  <a:cubicBezTo>
                    <a:pt x="4438" y="8846"/>
                    <a:pt x="4347" y="8755"/>
                    <a:pt x="4347" y="8603"/>
                  </a:cubicBezTo>
                  <a:lnTo>
                    <a:pt x="4347" y="8360"/>
                  </a:lnTo>
                  <a:lnTo>
                    <a:pt x="4165" y="8512"/>
                  </a:lnTo>
                  <a:cubicBezTo>
                    <a:pt x="3405" y="9241"/>
                    <a:pt x="3010" y="9576"/>
                    <a:pt x="2250" y="10183"/>
                  </a:cubicBezTo>
                  <a:cubicBezTo>
                    <a:pt x="2250" y="10183"/>
                    <a:pt x="2189" y="10153"/>
                    <a:pt x="2159" y="10153"/>
                  </a:cubicBezTo>
                  <a:cubicBezTo>
                    <a:pt x="2128" y="10153"/>
                    <a:pt x="2037" y="10123"/>
                    <a:pt x="1855" y="10001"/>
                  </a:cubicBezTo>
                  <a:cubicBezTo>
                    <a:pt x="1703" y="9880"/>
                    <a:pt x="1581" y="9819"/>
                    <a:pt x="1490" y="9697"/>
                  </a:cubicBezTo>
                  <a:cubicBezTo>
                    <a:pt x="1186" y="9424"/>
                    <a:pt x="1034" y="9089"/>
                    <a:pt x="1034" y="8664"/>
                  </a:cubicBezTo>
                  <a:lnTo>
                    <a:pt x="1034" y="3831"/>
                  </a:lnTo>
                  <a:cubicBezTo>
                    <a:pt x="1034" y="3223"/>
                    <a:pt x="760" y="2889"/>
                    <a:pt x="213" y="2828"/>
                  </a:cubicBezTo>
                  <a:lnTo>
                    <a:pt x="152" y="2828"/>
                  </a:lnTo>
                  <a:lnTo>
                    <a:pt x="152" y="2676"/>
                  </a:lnTo>
                  <a:cubicBezTo>
                    <a:pt x="821" y="2220"/>
                    <a:pt x="1155" y="1946"/>
                    <a:pt x="1824" y="1460"/>
                  </a:cubicBezTo>
                  <a:cubicBezTo>
                    <a:pt x="2037" y="1490"/>
                    <a:pt x="2189" y="1551"/>
                    <a:pt x="2371" y="1703"/>
                  </a:cubicBezTo>
                  <a:cubicBezTo>
                    <a:pt x="2584" y="1855"/>
                    <a:pt x="2645" y="2007"/>
                    <a:pt x="2645" y="2159"/>
                  </a:cubicBezTo>
                  <a:lnTo>
                    <a:pt x="2645" y="7691"/>
                  </a:lnTo>
                  <a:cubicBezTo>
                    <a:pt x="2645" y="7995"/>
                    <a:pt x="2766" y="8208"/>
                    <a:pt x="2949" y="8360"/>
                  </a:cubicBezTo>
                  <a:cubicBezTo>
                    <a:pt x="3070" y="8441"/>
                    <a:pt x="3219" y="8481"/>
                    <a:pt x="3368" y="8481"/>
                  </a:cubicBezTo>
                  <a:cubicBezTo>
                    <a:pt x="3442" y="8481"/>
                    <a:pt x="3516" y="8471"/>
                    <a:pt x="3587" y="8451"/>
                  </a:cubicBezTo>
                  <a:cubicBezTo>
                    <a:pt x="3830" y="8360"/>
                    <a:pt x="4073" y="8208"/>
                    <a:pt x="4286" y="7934"/>
                  </a:cubicBezTo>
                  <a:lnTo>
                    <a:pt x="4317" y="7904"/>
                  </a:lnTo>
                  <a:lnTo>
                    <a:pt x="4317" y="2919"/>
                  </a:lnTo>
                  <a:cubicBezTo>
                    <a:pt x="4317" y="2524"/>
                    <a:pt x="4256" y="2250"/>
                    <a:pt x="4043" y="2098"/>
                  </a:cubicBezTo>
                  <a:cubicBezTo>
                    <a:pt x="3982" y="2007"/>
                    <a:pt x="3830" y="1977"/>
                    <a:pt x="3678" y="1977"/>
                  </a:cubicBezTo>
                  <a:lnTo>
                    <a:pt x="3678" y="1794"/>
                  </a:lnTo>
                  <a:cubicBezTo>
                    <a:pt x="4317" y="1217"/>
                    <a:pt x="4621" y="913"/>
                    <a:pt x="5228" y="305"/>
                  </a:cubicBezTo>
                  <a:close/>
                  <a:moveTo>
                    <a:pt x="5076" y="1"/>
                  </a:moveTo>
                  <a:lnTo>
                    <a:pt x="5046" y="31"/>
                  </a:lnTo>
                  <a:cubicBezTo>
                    <a:pt x="4438" y="639"/>
                    <a:pt x="4104" y="943"/>
                    <a:pt x="3435" y="1551"/>
                  </a:cubicBezTo>
                  <a:lnTo>
                    <a:pt x="3405" y="1612"/>
                  </a:lnTo>
                  <a:lnTo>
                    <a:pt x="3405" y="2129"/>
                  </a:lnTo>
                  <a:lnTo>
                    <a:pt x="3526" y="2129"/>
                  </a:lnTo>
                  <a:cubicBezTo>
                    <a:pt x="3678" y="2129"/>
                    <a:pt x="3800" y="2129"/>
                    <a:pt x="3861" y="2220"/>
                  </a:cubicBezTo>
                  <a:cubicBezTo>
                    <a:pt x="3982" y="2311"/>
                    <a:pt x="4043" y="2554"/>
                    <a:pt x="4043" y="2889"/>
                  </a:cubicBezTo>
                  <a:lnTo>
                    <a:pt x="4043" y="7782"/>
                  </a:lnTo>
                  <a:cubicBezTo>
                    <a:pt x="3861" y="8025"/>
                    <a:pt x="3678" y="8117"/>
                    <a:pt x="3496" y="8208"/>
                  </a:cubicBezTo>
                  <a:cubicBezTo>
                    <a:pt x="3425" y="8218"/>
                    <a:pt x="3368" y="8225"/>
                    <a:pt x="3317" y="8225"/>
                  </a:cubicBezTo>
                  <a:cubicBezTo>
                    <a:pt x="3216" y="8225"/>
                    <a:pt x="3141" y="8198"/>
                    <a:pt x="3040" y="8117"/>
                  </a:cubicBezTo>
                  <a:cubicBezTo>
                    <a:pt x="2918" y="8025"/>
                    <a:pt x="2827" y="7843"/>
                    <a:pt x="2827" y="7600"/>
                  </a:cubicBezTo>
                  <a:lnTo>
                    <a:pt x="2827" y="2098"/>
                  </a:lnTo>
                  <a:cubicBezTo>
                    <a:pt x="2827" y="1855"/>
                    <a:pt x="2736" y="1673"/>
                    <a:pt x="2493" y="1490"/>
                  </a:cubicBezTo>
                  <a:cubicBezTo>
                    <a:pt x="2310" y="1338"/>
                    <a:pt x="2067" y="1217"/>
                    <a:pt x="1824" y="1186"/>
                  </a:cubicBezTo>
                  <a:lnTo>
                    <a:pt x="1763" y="1186"/>
                  </a:lnTo>
                  <a:lnTo>
                    <a:pt x="1733" y="1217"/>
                  </a:lnTo>
                  <a:cubicBezTo>
                    <a:pt x="1095" y="1764"/>
                    <a:pt x="760" y="2007"/>
                    <a:pt x="31" y="2463"/>
                  </a:cubicBezTo>
                  <a:lnTo>
                    <a:pt x="0" y="2524"/>
                  </a:lnTo>
                  <a:lnTo>
                    <a:pt x="0" y="3041"/>
                  </a:lnTo>
                  <a:lnTo>
                    <a:pt x="61" y="3041"/>
                  </a:lnTo>
                  <a:cubicBezTo>
                    <a:pt x="517" y="3132"/>
                    <a:pt x="760" y="3344"/>
                    <a:pt x="760" y="3892"/>
                  </a:cubicBezTo>
                  <a:lnTo>
                    <a:pt x="760" y="8694"/>
                  </a:lnTo>
                  <a:cubicBezTo>
                    <a:pt x="760" y="9211"/>
                    <a:pt x="912" y="9576"/>
                    <a:pt x="1247" y="9880"/>
                  </a:cubicBezTo>
                  <a:cubicBezTo>
                    <a:pt x="1368" y="10001"/>
                    <a:pt x="1520" y="10123"/>
                    <a:pt x="1672" y="10183"/>
                  </a:cubicBezTo>
                  <a:cubicBezTo>
                    <a:pt x="1824" y="10275"/>
                    <a:pt x="1915" y="10305"/>
                    <a:pt x="2007" y="10335"/>
                  </a:cubicBezTo>
                  <a:cubicBezTo>
                    <a:pt x="2067" y="10335"/>
                    <a:pt x="2128" y="10366"/>
                    <a:pt x="2159" y="10366"/>
                  </a:cubicBezTo>
                  <a:lnTo>
                    <a:pt x="2250" y="10427"/>
                  </a:lnTo>
                  <a:lnTo>
                    <a:pt x="2219" y="10275"/>
                  </a:lnTo>
                  <a:cubicBezTo>
                    <a:pt x="2979" y="9667"/>
                    <a:pt x="3405" y="9302"/>
                    <a:pt x="4104" y="8664"/>
                  </a:cubicBezTo>
                  <a:cubicBezTo>
                    <a:pt x="4134" y="8816"/>
                    <a:pt x="4256" y="8937"/>
                    <a:pt x="4408" y="9059"/>
                  </a:cubicBezTo>
                  <a:cubicBezTo>
                    <a:pt x="4621" y="9211"/>
                    <a:pt x="4864" y="9272"/>
                    <a:pt x="5107" y="9272"/>
                  </a:cubicBezTo>
                  <a:lnTo>
                    <a:pt x="5168" y="9272"/>
                  </a:lnTo>
                  <a:lnTo>
                    <a:pt x="5198" y="9241"/>
                  </a:lnTo>
                  <a:cubicBezTo>
                    <a:pt x="5654" y="8785"/>
                    <a:pt x="6019" y="8390"/>
                    <a:pt x="6292" y="8086"/>
                  </a:cubicBezTo>
                  <a:lnTo>
                    <a:pt x="6900" y="7478"/>
                  </a:lnTo>
                  <a:lnTo>
                    <a:pt x="6931" y="7448"/>
                  </a:lnTo>
                  <a:lnTo>
                    <a:pt x="6931" y="6870"/>
                  </a:lnTo>
                  <a:lnTo>
                    <a:pt x="6779" y="6962"/>
                  </a:lnTo>
                  <a:cubicBezTo>
                    <a:pt x="6722" y="6996"/>
                    <a:pt x="6665" y="7013"/>
                    <a:pt x="6611" y="7013"/>
                  </a:cubicBezTo>
                  <a:cubicBezTo>
                    <a:pt x="6521" y="7013"/>
                    <a:pt x="6441" y="6965"/>
                    <a:pt x="6384" y="6870"/>
                  </a:cubicBezTo>
                  <a:cubicBezTo>
                    <a:pt x="6262" y="6718"/>
                    <a:pt x="6171" y="6506"/>
                    <a:pt x="6171" y="6171"/>
                  </a:cubicBezTo>
                  <a:lnTo>
                    <a:pt x="6171" y="761"/>
                  </a:lnTo>
                  <a:cubicBezTo>
                    <a:pt x="6171" y="518"/>
                    <a:pt x="6080" y="335"/>
                    <a:pt x="5836" y="183"/>
                  </a:cubicBezTo>
                  <a:cubicBezTo>
                    <a:pt x="5624" y="92"/>
                    <a:pt x="5380" y="1"/>
                    <a:pt x="5107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9036325" y="4179675"/>
              <a:ext cx="130725" cy="262200"/>
            </a:xfrm>
            <a:custGeom>
              <a:avLst/>
              <a:gdLst/>
              <a:ahLst/>
              <a:cxnLst/>
              <a:rect l="l" t="t" r="r" b="b"/>
              <a:pathLst>
                <a:path w="5229" h="10488" extrusionOk="0">
                  <a:moveTo>
                    <a:pt x="3892" y="62"/>
                  </a:moveTo>
                  <a:cubicBezTo>
                    <a:pt x="3952" y="1"/>
                    <a:pt x="4104" y="62"/>
                    <a:pt x="4287" y="92"/>
                  </a:cubicBezTo>
                  <a:cubicBezTo>
                    <a:pt x="4499" y="153"/>
                    <a:pt x="4712" y="274"/>
                    <a:pt x="4925" y="457"/>
                  </a:cubicBezTo>
                  <a:cubicBezTo>
                    <a:pt x="5168" y="670"/>
                    <a:pt x="5229" y="882"/>
                    <a:pt x="5229" y="1186"/>
                  </a:cubicBezTo>
                  <a:lnTo>
                    <a:pt x="5229" y="3861"/>
                  </a:lnTo>
                  <a:cubicBezTo>
                    <a:pt x="5229" y="4043"/>
                    <a:pt x="4955" y="4378"/>
                    <a:pt x="4408" y="4955"/>
                  </a:cubicBezTo>
                  <a:cubicBezTo>
                    <a:pt x="3831" y="5472"/>
                    <a:pt x="3284" y="5989"/>
                    <a:pt x="2767" y="6445"/>
                  </a:cubicBezTo>
                  <a:cubicBezTo>
                    <a:pt x="2220" y="6901"/>
                    <a:pt x="1977" y="7113"/>
                    <a:pt x="1916" y="7113"/>
                  </a:cubicBezTo>
                  <a:cubicBezTo>
                    <a:pt x="1916" y="7904"/>
                    <a:pt x="2281" y="8268"/>
                    <a:pt x="2980" y="8116"/>
                  </a:cubicBezTo>
                  <a:cubicBezTo>
                    <a:pt x="3344" y="8025"/>
                    <a:pt x="3740" y="7843"/>
                    <a:pt x="4226" y="7600"/>
                  </a:cubicBezTo>
                  <a:lnTo>
                    <a:pt x="4226" y="8056"/>
                  </a:lnTo>
                  <a:cubicBezTo>
                    <a:pt x="2493" y="9484"/>
                    <a:pt x="1581" y="10275"/>
                    <a:pt x="1460" y="10335"/>
                  </a:cubicBezTo>
                  <a:cubicBezTo>
                    <a:pt x="1156" y="10487"/>
                    <a:pt x="822" y="10457"/>
                    <a:pt x="487" y="10153"/>
                  </a:cubicBezTo>
                  <a:cubicBezTo>
                    <a:pt x="153" y="9849"/>
                    <a:pt x="1" y="9423"/>
                    <a:pt x="1" y="8816"/>
                  </a:cubicBezTo>
                  <a:lnTo>
                    <a:pt x="1" y="3466"/>
                  </a:lnTo>
                  <a:cubicBezTo>
                    <a:pt x="1" y="3405"/>
                    <a:pt x="609" y="2828"/>
                    <a:pt x="1825" y="1764"/>
                  </a:cubicBezTo>
                  <a:cubicBezTo>
                    <a:pt x="3040" y="700"/>
                    <a:pt x="3709" y="122"/>
                    <a:pt x="3892" y="62"/>
                  </a:cubicBezTo>
                  <a:close/>
                  <a:moveTo>
                    <a:pt x="3132" y="2189"/>
                  </a:moveTo>
                  <a:cubicBezTo>
                    <a:pt x="2980" y="2037"/>
                    <a:pt x="2828" y="2037"/>
                    <a:pt x="2615" y="2128"/>
                  </a:cubicBezTo>
                  <a:cubicBezTo>
                    <a:pt x="2372" y="2250"/>
                    <a:pt x="2159" y="2432"/>
                    <a:pt x="1916" y="2736"/>
                  </a:cubicBezTo>
                  <a:lnTo>
                    <a:pt x="1916" y="6445"/>
                  </a:lnTo>
                  <a:cubicBezTo>
                    <a:pt x="2889" y="5685"/>
                    <a:pt x="3375" y="4864"/>
                    <a:pt x="3375" y="4013"/>
                  </a:cubicBezTo>
                  <a:lnTo>
                    <a:pt x="3375" y="2858"/>
                  </a:lnTo>
                  <a:cubicBezTo>
                    <a:pt x="3344" y="2554"/>
                    <a:pt x="3253" y="2341"/>
                    <a:pt x="3132" y="2189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19034050" y="4177100"/>
              <a:ext cx="136050" cy="266300"/>
            </a:xfrm>
            <a:custGeom>
              <a:avLst/>
              <a:gdLst/>
              <a:ahLst/>
              <a:cxnLst/>
              <a:rect l="l" t="t" r="r" b="b"/>
              <a:pathLst>
                <a:path w="5442" h="10652" extrusionOk="0">
                  <a:moveTo>
                    <a:pt x="2903" y="2293"/>
                  </a:moveTo>
                  <a:cubicBezTo>
                    <a:pt x="3002" y="2293"/>
                    <a:pt x="3073" y="2345"/>
                    <a:pt x="3131" y="2383"/>
                  </a:cubicBezTo>
                  <a:cubicBezTo>
                    <a:pt x="3223" y="2505"/>
                    <a:pt x="3314" y="2687"/>
                    <a:pt x="3314" y="2961"/>
                  </a:cubicBezTo>
                  <a:lnTo>
                    <a:pt x="3314" y="4116"/>
                  </a:lnTo>
                  <a:cubicBezTo>
                    <a:pt x="3314" y="4906"/>
                    <a:pt x="2919" y="5636"/>
                    <a:pt x="2098" y="6305"/>
                  </a:cubicBezTo>
                  <a:lnTo>
                    <a:pt x="2098" y="2900"/>
                  </a:lnTo>
                  <a:cubicBezTo>
                    <a:pt x="2372" y="2627"/>
                    <a:pt x="2554" y="2444"/>
                    <a:pt x="2706" y="2353"/>
                  </a:cubicBezTo>
                  <a:cubicBezTo>
                    <a:pt x="2782" y="2309"/>
                    <a:pt x="2847" y="2293"/>
                    <a:pt x="2903" y="2293"/>
                  </a:cubicBezTo>
                  <a:close/>
                  <a:moveTo>
                    <a:pt x="2978" y="2091"/>
                  </a:moveTo>
                  <a:cubicBezTo>
                    <a:pt x="2890" y="2091"/>
                    <a:pt x="2789" y="2114"/>
                    <a:pt x="2676" y="2171"/>
                  </a:cubicBezTo>
                  <a:cubicBezTo>
                    <a:pt x="2432" y="2262"/>
                    <a:pt x="2220" y="2475"/>
                    <a:pt x="1946" y="2779"/>
                  </a:cubicBezTo>
                  <a:lnTo>
                    <a:pt x="1916" y="2809"/>
                  </a:lnTo>
                  <a:lnTo>
                    <a:pt x="1916" y="6730"/>
                  </a:lnTo>
                  <a:lnTo>
                    <a:pt x="2037" y="6608"/>
                  </a:lnTo>
                  <a:cubicBezTo>
                    <a:pt x="3040" y="5849"/>
                    <a:pt x="3527" y="4997"/>
                    <a:pt x="3527" y="4086"/>
                  </a:cubicBezTo>
                  <a:lnTo>
                    <a:pt x="3527" y="2961"/>
                  </a:lnTo>
                  <a:cubicBezTo>
                    <a:pt x="3527" y="2657"/>
                    <a:pt x="3466" y="2383"/>
                    <a:pt x="3314" y="2231"/>
                  </a:cubicBezTo>
                  <a:cubicBezTo>
                    <a:pt x="3238" y="2155"/>
                    <a:pt x="3126" y="2091"/>
                    <a:pt x="2978" y="2091"/>
                  </a:cubicBezTo>
                  <a:close/>
                  <a:moveTo>
                    <a:pt x="3983" y="165"/>
                  </a:moveTo>
                  <a:cubicBezTo>
                    <a:pt x="4043" y="165"/>
                    <a:pt x="4104" y="165"/>
                    <a:pt x="4317" y="225"/>
                  </a:cubicBezTo>
                  <a:cubicBezTo>
                    <a:pt x="4530" y="317"/>
                    <a:pt x="4742" y="408"/>
                    <a:pt x="4925" y="621"/>
                  </a:cubicBezTo>
                  <a:cubicBezTo>
                    <a:pt x="5138" y="803"/>
                    <a:pt x="5198" y="985"/>
                    <a:pt x="5198" y="1259"/>
                  </a:cubicBezTo>
                  <a:lnTo>
                    <a:pt x="5198" y="3903"/>
                  </a:lnTo>
                  <a:cubicBezTo>
                    <a:pt x="5198" y="4025"/>
                    <a:pt x="5077" y="4298"/>
                    <a:pt x="4408" y="4937"/>
                  </a:cubicBezTo>
                  <a:cubicBezTo>
                    <a:pt x="3800" y="5514"/>
                    <a:pt x="3283" y="6001"/>
                    <a:pt x="2767" y="6426"/>
                  </a:cubicBezTo>
                  <a:cubicBezTo>
                    <a:pt x="2554" y="6608"/>
                    <a:pt x="2007" y="7064"/>
                    <a:pt x="1946" y="7095"/>
                  </a:cubicBezTo>
                  <a:lnTo>
                    <a:pt x="1855" y="7156"/>
                  </a:lnTo>
                  <a:lnTo>
                    <a:pt x="1855" y="7186"/>
                  </a:lnTo>
                  <a:cubicBezTo>
                    <a:pt x="1855" y="7642"/>
                    <a:pt x="1976" y="7946"/>
                    <a:pt x="2220" y="8128"/>
                  </a:cubicBezTo>
                  <a:cubicBezTo>
                    <a:pt x="2365" y="8232"/>
                    <a:pt x="2539" y="8279"/>
                    <a:pt x="2751" y="8279"/>
                  </a:cubicBezTo>
                  <a:cubicBezTo>
                    <a:pt x="2849" y="8279"/>
                    <a:pt x="2955" y="8269"/>
                    <a:pt x="3071" y="8250"/>
                  </a:cubicBezTo>
                  <a:cubicBezTo>
                    <a:pt x="3435" y="8159"/>
                    <a:pt x="3770" y="8007"/>
                    <a:pt x="4226" y="7824"/>
                  </a:cubicBezTo>
                  <a:lnTo>
                    <a:pt x="4226" y="8067"/>
                  </a:lnTo>
                  <a:cubicBezTo>
                    <a:pt x="3496" y="8675"/>
                    <a:pt x="2919" y="9131"/>
                    <a:pt x="2463" y="9496"/>
                  </a:cubicBezTo>
                  <a:cubicBezTo>
                    <a:pt x="1946" y="9952"/>
                    <a:pt x="1551" y="10256"/>
                    <a:pt x="1490" y="10286"/>
                  </a:cubicBezTo>
                  <a:cubicBezTo>
                    <a:pt x="1383" y="10346"/>
                    <a:pt x="1276" y="10377"/>
                    <a:pt x="1167" y="10377"/>
                  </a:cubicBezTo>
                  <a:cubicBezTo>
                    <a:pt x="998" y="10377"/>
                    <a:pt x="824" y="10301"/>
                    <a:pt x="639" y="10134"/>
                  </a:cubicBezTo>
                  <a:cubicBezTo>
                    <a:pt x="335" y="9891"/>
                    <a:pt x="183" y="9466"/>
                    <a:pt x="183" y="8888"/>
                  </a:cubicBezTo>
                  <a:lnTo>
                    <a:pt x="183" y="3569"/>
                  </a:lnTo>
                  <a:cubicBezTo>
                    <a:pt x="274" y="3447"/>
                    <a:pt x="882" y="2900"/>
                    <a:pt x="1946" y="1867"/>
                  </a:cubicBezTo>
                  <a:cubicBezTo>
                    <a:pt x="3527" y="469"/>
                    <a:pt x="3922" y="195"/>
                    <a:pt x="3983" y="165"/>
                  </a:cubicBezTo>
                  <a:close/>
                  <a:moveTo>
                    <a:pt x="4082" y="1"/>
                  </a:moveTo>
                  <a:cubicBezTo>
                    <a:pt x="4028" y="1"/>
                    <a:pt x="3993" y="16"/>
                    <a:pt x="3952" y="43"/>
                  </a:cubicBezTo>
                  <a:cubicBezTo>
                    <a:pt x="3739" y="195"/>
                    <a:pt x="2706" y="1076"/>
                    <a:pt x="1855" y="1776"/>
                  </a:cubicBezTo>
                  <a:cubicBezTo>
                    <a:pt x="1" y="3417"/>
                    <a:pt x="1" y="3508"/>
                    <a:pt x="1" y="3569"/>
                  </a:cubicBezTo>
                  <a:lnTo>
                    <a:pt x="1" y="8919"/>
                  </a:lnTo>
                  <a:cubicBezTo>
                    <a:pt x="1" y="9526"/>
                    <a:pt x="183" y="10043"/>
                    <a:pt x="548" y="10347"/>
                  </a:cubicBezTo>
                  <a:cubicBezTo>
                    <a:pt x="761" y="10529"/>
                    <a:pt x="1004" y="10651"/>
                    <a:pt x="1217" y="10651"/>
                  </a:cubicBezTo>
                  <a:cubicBezTo>
                    <a:pt x="1338" y="10651"/>
                    <a:pt x="1490" y="10590"/>
                    <a:pt x="1642" y="10560"/>
                  </a:cubicBezTo>
                  <a:cubicBezTo>
                    <a:pt x="1703" y="10529"/>
                    <a:pt x="1976" y="10286"/>
                    <a:pt x="2676" y="9739"/>
                  </a:cubicBezTo>
                  <a:cubicBezTo>
                    <a:pt x="3131" y="9374"/>
                    <a:pt x="3679" y="8888"/>
                    <a:pt x="4439" y="8280"/>
                  </a:cubicBezTo>
                  <a:lnTo>
                    <a:pt x="4499" y="8250"/>
                  </a:lnTo>
                  <a:lnTo>
                    <a:pt x="4499" y="7551"/>
                  </a:lnTo>
                  <a:lnTo>
                    <a:pt x="4347" y="7642"/>
                  </a:lnTo>
                  <a:cubicBezTo>
                    <a:pt x="3800" y="7915"/>
                    <a:pt x="3435" y="8067"/>
                    <a:pt x="3071" y="8128"/>
                  </a:cubicBezTo>
                  <a:cubicBezTo>
                    <a:pt x="2965" y="8160"/>
                    <a:pt x="2870" y="8173"/>
                    <a:pt x="2785" y="8173"/>
                  </a:cubicBezTo>
                  <a:cubicBezTo>
                    <a:pt x="2626" y="8173"/>
                    <a:pt x="2501" y="8127"/>
                    <a:pt x="2402" y="8067"/>
                  </a:cubicBezTo>
                  <a:cubicBezTo>
                    <a:pt x="2220" y="7915"/>
                    <a:pt x="2128" y="7672"/>
                    <a:pt x="2128" y="7308"/>
                  </a:cubicBezTo>
                  <a:cubicBezTo>
                    <a:pt x="2220" y="7216"/>
                    <a:pt x="2402" y="7064"/>
                    <a:pt x="2919" y="6608"/>
                  </a:cubicBezTo>
                  <a:cubicBezTo>
                    <a:pt x="3435" y="6183"/>
                    <a:pt x="3952" y="5697"/>
                    <a:pt x="4560" y="5119"/>
                  </a:cubicBezTo>
                  <a:cubicBezTo>
                    <a:pt x="5168" y="4511"/>
                    <a:pt x="5442" y="4177"/>
                    <a:pt x="5442" y="3964"/>
                  </a:cubicBezTo>
                  <a:lnTo>
                    <a:pt x="5442" y="1289"/>
                  </a:lnTo>
                  <a:cubicBezTo>
                    <a:pt x="5442" y="985"/>
                    <a:pt x="5320" y="712"/>
                    <a:pt x="5107" y="499"/>
                  </a:cubicBezTo>
                  <a:cubicBezTo>
                    <a:pt x="4864" y="256"/>
                    <a:pt x="4651" y="165"/>
                    <a:pt x="4408" y="73"/>
                  </a:cubicBezTo>
                  <a:cubicBezTo>
                    <a:pt x="4241" y="23"/>
                    <a:pt x="4147" y="1"/>
                    <a:pt x="4082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9205025" y="4122700"/>
              <a:ext cx="131500" cy="241650"/>
            </a:xfrm>
            <a:custGeom>
              <a:avLst/>
              <a:gdLst/>
              <a:ahLst/>
              <a:cxnLst/>
              <a:rect l="l" t="t" r="r" b="b"/>
              <a:pathLst>
                <a:path w="5260" h="9666" extrusionOk="0">
                  <a:moveTo>
                    <a:pt x="3922" y="0"/>
                  </a:moveTo>
                  <a:cubicBezTo>
                    <a:pt x="3952" y="0"/>
                    <a:pt x="4104" y="91"/>
                    <a:pt x="4287" y="213"/>
                  </a:cubicBezTo>
                  <a:cubicBezTo>
                    <a:pt x="4499" y="304"/>
                    <a:pt x="4712" y="578"/>
                    <a:pt x="4955" y="851"/>
                  </a:cubicBezTo>
                  <a:cubicBezTo>
                    <a:pt x="5168" y="1155"/>
                    <a:pt x="5259" y="1429"/>
                    <a:pt x="5259" y="1672"/>
                  </a:cubicBezTo>
                  <a:lnTo>
                    <a:pt x="5259" y="4347"/>
                  </a:lnTo>
                  <a:cubicBezTo>
                    <a:pt x="5259" y="4529"/>
                    <a:pt x="4986" y="4772"/>
                    <a:pt x="4408" y="5046"/>
                  </a:cubicBezTo>
                  <a:cubicBezTo>
                    <a:pt x="3831" y="5380"/>
                    <a:pt x="3314" y="5715"/>
                    <a:pt x="2767" y="5958"/>
                  </a:cubicBezTo>
                  <a:cubicBezTo>
                    <a:pt x="2250" y="6231"/>
                    <a:pt x="1976" y="6414"/>
                    <a:pt x="1946" y="6414"/>
                  </a:cubicBezTo>
                  <a:cubicBezTo>
                    <a:pt x="1946" y="7234"/>
                    <a:pt x="2280" y="7629"/>
                    <a:pt x="3010" y="7690"/>
                  </a:cubicBezTo>
                  <a:cubicBezTo>
                    <a:pt x="3344" y="7690"/>
                    <a:pt x="3770" y="7690"/>
                    <a:pt x="4256" y="7629"/>
                  </a:cubicBezTo>
                  <a:lnTo>
                    <a:pt x="4256" y="8085"/>
                  </a:lnTo>
                  <a:cubicBezTo>
                    <a:pt x="2524" y="8845"/>
                    <a:pt x="1581" y="9514"/>
                    <a:pt x="1490" y="9544"/>
                  </a:cubicBezTo>
                  <a:cubicBezTo>
                    <a:pt x="1186" y="9666"/>
                    <a:pt x="821" y="9514"/>
                    <a:pt x="487" y="9210"/>
                  </a:cubicBezTo>
                  <a:cubicBezTo>
                    <a:pt x="153" y="8845"/>
                    <a:pt x="1" y="8389"/>
                    <a:pt x="1" y="7781"/>
                  </a:cubicBezTo>
                  <a:lnTo>
                    <a:pt x="1" y="2432"/>
                  </a:lnTo>
                  <a:cubicBezTo>
                    <a:pt x="1" y="2371"/>
                    <a:pt x="609" y="1824"/>
                    <a:pt x="1825" y="1034"/>
                  </a:cubicBezTo>
                  <a:cubicBezTo>
                    <a:pt x="3040" y="304"/>
                    <a:pt x="3739" y="0"/>
                    <a:pt x="3922" y="0"/>
                  </a:cubicBezTo>
                  <a:close/>
                  <a:moveTo>
                    <a:pt x="3162" y="1915"/>
                  </a:moveTo>
                  <a:cubicBezTo>
                    <a:pt x="3010" y="1733"/>
                    <a:pt x="2858" y="1642"/>
                    <a:pt x="2615" y="1733"/>
                  </a:cubicBezTo>
                  <a:cubicBezTo>
                    <a:pt x="2402" y="1763"/>
                    <a:pt x="2159" y="1915"/>
                    <a:pt x="1946" y="2128"/>
                  </a:cubicBezTo>
                  <a:lnTo>
                    <a:pt x="1946" y="5836"/>
                  </a:lnTo>
                  <a:cubicBezTo>
                    <a:pt x="2888" y="5289"/>
                    <a:pt x="3375" y="4681"/>
                    <a:pt x="3375" y="3769"/>
                  </a:cubicBezTo>
                  <a:lnTo>
                    <a:pt x="3375" y="2645"/>
                  </a:lnTo>
                  <a:cubicBezTo>
                    <a:pt x="3344" y="2341"/>
                    <a:pt x="3284" y="2067"/>
                    <a:pt x="3162" y="1915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9202000" y="4118900"/>
              <a:ext cx="136025" cy="246975"/>
            </a:xfrm>
            <a:custGeom>
              <a:avLst/>
              <a:gdLst/>
              <a:ahLst/>
              <a:cxnLst/>
              <a:rect l="l" t="t" r="r" b="b"/>
              <a:pathLst>
                <a:path w="5441" h="9879" extrusionOk="0">
                  <a:moveTo>
                    <a:pt x="2863" y="1965"/>
                  </a:moveTo>
                  <a:cubicBezTo>
                    <a:pt x="2991" y="1965"/>
                    <a:pt x="3067" y="2010"/>
                    <a:pt x="3161" y="2128"/>
                  </a:cubicBezTo>
                  <a:cubicBezTo>
                    <a:pt x="3283" y="2280"/>
                    <a:pt x="3344" y="2523"/>
                    <a:pt x="3344" y="2797"/>
                  </a:cubicBezTo>
                  <a:lnTo>
                    <a:pt x="3344" y="3921"/>
                  </a:lnTo>
                  <a:cubicBezTo>
                    <a:pt x="3344" y="4681"/>
                    <a:pt x="2979" y="5289"/>
                    <a:pt x="2128" y="5775"/>
                  </a:cubicBezTo>
                  <a:lnTo>
                    <a:pt x="2128" y="2341"/>
                  </a:lnTo>
                  <a:cubicBezTo>
                    <a:pt x="2371" y="2097"/>
                    <a:pt x="2584" y="1976"/>
                    <a:pt x="2736" y="1976"/>
                  </a:cubicBezTo>
                  <a:cubicBezTo>
                    <a:pt x="2784" y="1969"/>
                    <a:pt x="2825" y="1965"/>
                    <a:pt x="2863" y="1965"/>
                  </a:cubicBezTo>
                  <a:close/>
                  <a:moveTo>
                    <a:pt x="2896" y="1714"/>
                  </a:moveTo>
                  <a:cubicBezTo>
                    <a:pt x="2846" y="1714"/>
                    <a:pt x="2793" y="1720"/>
                    <a:pt x="2736" y="1733"/>
                  </a:cubicBezTo>
                  <a:cubicBezTo>
                    <a:pt x="2523" y="1794"/>
                    <a:pt x="2249" y="1945"/>
                    <a:pt x="1976" y="2158"/>
                  </a:cubicBezTo>
                  <a:lnTo>
                    <a:pt x="1946" y="2219"/>
                  </a:lnTo>
                  <a:lnTo>
                    <a:pt x="1946" y="6140"/>
                  </a:lnTo>
                  <a:lnTo>
                    <a:pt x="2128" y="6018"/>
                  </a:lnTo>
                  <a:cubicBezTo>
                    <a:pt x="3161" y="5441"/>
                    <a:pt x="3617" y="4803"/>
                    <a:pt x="3617" y="3891"/>
                  </a:cubicBezTo>
                  <a:lnTo>
                    <a:pt x="3617" y="2736"/>
                  </a:lnTo>
                  <a:cubicBezTo>
                    <a:pt x="3617" y="2401"/>
                    <a:pt x="3556" y="2128"/>
                    <a:pt x="3405" y="1945"/>
                  </a:cubicBezTo>
                  <a:cubicBezTo>
                    <a:pt x="3236" y="1801"/>
                    <a:pt x="3087" y="1714"/>
                    <a:pt x="2896" y="1714"/>
                  </a:cubicBezTo>
                  <a:close/>
                  <a:moveTo>
                    <a:pt x="4043" y="213"/>
                  </a:moveTo>
                  <a:cubicBezTo>
                    <a:pt x="4073" y="213"/>
                    <a:pt x="4164" y="243"/>
                    <a:pt x="4377" y="395"/>
                  </a:cubicBezTo>
                  <a:cubicBezTo>
                    <a:pt x="4560" y="517"/>
                    <a:pt x="4803" y="730"/>
                    <a:pt x="4985" y="1003"/>
                  </a:cubicBezTo>
                  <a:cubicBezTo>
                    <a:pt x="5167" y="1277"/>
                    <a:pt x="5289" y="1520"/>
                    <a:pt x="5289" y="1794"/>
                  </a:cubicBezTo>
                  <a:lnTo>
                    <a:pt x="5289" y="4468"/>
                  </a:lnTo>
                  <a:cubicBezTo>
                    <a:pt x="5289" y="4651"/>
                    <a:pt x="4681" y="4985"/>
                    <a:pt x="4499" y="5107"/>
                  </a:cubicBezTo>
                  <a:lnTo>
                    <a:pt x="4347" y="5167"/>
                  </a:lnTo>
                  <a:cubicBezTo>
                    <a:pt x="3800" y="5471"/>
                    <a:pt x="3344" y="5745"/>
                    <a:pt x="2857" y="6018"/>
                  </a:cubicBezTo>
                  <a:cubicBezTo>
                    <a:pt x="2645" y="6170"/>
                    <a:pt x="2432" y="6292"/>
                    <a:pt x="2280" y="6353"/>
                  </a:cubicBezTo>
                  <a:lnTo>
                    <a:pt x="2067" y="6505"/>
                  </a:lnTo>
                  <a:lnTo>
                    <a:pt x="1976" y="6535"/>
                  </a:lnTo>
                  <a:lnTo>
                    <a:pt x="1976" y="6626"/>
                  </a:lnTo>
                  <a:cubicBezTo>
                    <a:pt x="1976" y="7508"/>
                    <a:pt x="2371" y="7964"/>
                    <a:pt x="3161" y="7994"/>
                  </a:cubicBezTo>
                  <a:cubicBezTo>
                    <a:pt x="3259" y="8003"/>
                    <a:pt x="3365" y="8007"/>
                    <a:pt x="3475" y="8007"/>
                  </a:cubicBezTo>
                  <a:cubicBezTo>
                    <a:pt x="3740" y="8007"/>
                    <a:pt x="4028" y="7985"/>
                    <a:pt x="4286" y="7964"/>
                  </a:cubicBezTo>
                  <a:lnTo>
                    <a:pt x="4286" y="8268"/>
                  </a:lnTo>
                  <a:cubicBezTo>
                    <a:pt x="3009" y="8815"/>
                    <a:pt x="2158" y="9332"/>
                    <a:pt x="1794" y="9544"/>
                  </a:cubicBezTo>
                  <a:cubicBezTo>
                    <a:pt x="1672" y="9575"/>
                    <a:pt x="1611" y="9666"/>
                    <a:pt x="1581" y="9666"/>
                  </a:cubicBezTo>
                  <a:cubicBezTo>
                    <a:pt x="1522" y="9678"/>
                    <a:pt x="1465" y="9684"/>
                    <a:pt x="1408" y="9684"/>
                  </a:cubicBezTo>
                  <a:cubicBezTo>
                    <a:pt x="1170" y="9684"/>
                    <a:pt x="945" y="9577"/>
                    <a:pt x="699" y="9332"/>
                  </a:cubicBezTo>
                  <a:cubicBezTo>
                    <a:pt x="395" y="9028"/>
                    <a:pt x="243" y="8572"/>
                    <a:pt x="243" y="7994"/>
                  </a:cubicBezTo>
                  <a:lnTo>
                    <a:pt x="243" y="2675"/>
                  </a:lnTo>
                  <a:cubicBezTo>
                    <a:pt x="304" y="2584"/>
                    <a:pt x="851" y="2097"/>
                    <a:pt x="1976" y="1307"/>
                  </a:cubicBezTo>
                  <a:cubicBezTo>
                    <a:pt x="3283" y="456"/>
                    <a:pt x="3921" y="243"/>
                    <a:pt x="4043" y="213"/>
                  </a:cubicBezTo>
                  <a:close/>
                  <a:moveTo>
                    <a:pt x="3982" y="0"/>
                  </a:moveTo>
                  <a:cubicBezTo>
                    <a:pt x="3769" y="61"/>
                    <a:pt x="2979" y="426"/>
                    <a:pt x="1885" y="1155"/>
                  </a:cubicBezTo>
                  <a:cubicBezTo>
                    <a:pt x="1216" y="1581"/>
                    <a:pt x="0" y="2401"/>
                    <a:pt x="0" y="2645"/>
                  </a:cubicBezTo>
                  <a:lnTo>
                    <a:pt x="0" y="7994"/>
                  </a:lnTo>
                  <a:cubicBezTo>
                    <a:pt x="0" y="8633"/>
                    <a:pt x="183" y="9119"/>
                    <a:pt x="547" y="9484"/>
                  </a:cubicBezTo>
                  <a:cubicBezTo>
                    <a:pt x="821" y="9727"/>
                    <a:pt x="1125" y="9879"/>
                    <a:pt x="1368" y="9879"/>
                  </a:cubicBezTo>
                  <a:lnTo>
                    <a:pt x="1520" y="9879"/>
                  </a:lnTo>
                  <a:cubicBezTo>
                    <a:pt x="1550" y="9879"/>
                    <a:pt x="1611" y="9848"/>
                    <a:pt x="1794" y="9727"/>
                  </a:cubicBezTo>
                  <a:cubicBezTo>
                    <a:pt x="2219" y="9514"/>
                    <a:pt x="3040" y="8997"/>
                    <a:pt x="4347" y="8450"/>
                  </a:cubicBezTo>
                  <a:lnTo>
                    <a:pt x="4408" y="8389"/>
                  </a:lnTo>
                  <a:lnTo>
                    <a:pt x="4408" y="7751"/>
                  </a:lnTo>
                  <a:lnTo>
                    <a:pt x="4286" y="7751"/>
                  </a:lnTo>
                  <a:cubicBezTo>
                    <a:pt x="3891" y="7812"/>
                    <a:pt x="3435" y="7812"/>
                    <a:pt x="3040" y="7812"/>
                  </a:cubicBezTo>
                  <a:cubicBezTo>
                    <a:pt x="2401" y="7721"/>
                    <a:pt x="2097" y="7417"/>
                    <a:pt x="2097" y="6687"/>
                  </a:cubicBezTo>
                  <a:cubicBezTo>
                    <a:pt x="2158" y="6657"/>
                    <a:pt x="2219" y="6657"/>
                    <a:pt x="2310" y="6596"/>
                  </a:cubicBezTo>
                  <a:cubicBezTo>
                    <a:pt x="2432" y="6505"/>
                    <a:pt x="2614" y="6383"/>
                    <a:pt x="2888" y="6231"/>
                  </a:cubicBezTo>
                  <a:cubicBezTo>
                    <a:pt x="3344" y="5988"/>
                    <a:pt x="3830" y="5715"/>
                    <a:pt x="4377" y="5411"/>
                  </a:cubicBezTo>
                  <a:lnTo>
                    <a:pt x="4529" y="5319"/>
                  </a:lnTo>
                  <a:cubicBezTo>
                    <a:pt x="5228" y="4955"/>
                    <a:pt x="5441" y="4711"/>
                    <a:pt x="5441" y="4499"/>
                  </a:cubicBezTo>
                  <a:lnTo>
                    <a:pt x="5441" y="1824"/>
                  </a:lnTo>
                  <a:cubicBezTo>
                    <a:pt x="5441" y="1520"/>
                    <a:pt x="5319" y="1216"/>
                    <a:pt x="5107" y="912"/>
                  </a:cubicBezTo>
                  <a:cubicBezTo>
                    <a:pt x="4924" y="608"/>
                    <a:pt x="4681" y="395"/>
                    <a:pt x="4438" y="243"/>
                  </a:cubicBezTo>
                  <a:cubicBezTo>
                    <a:pt x="4164" y="0"/>
                    <a:pt x="4073" y="0"/>
                    <a:pt x="3982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19353975" y="4128000"/>
              <a:ext cx="171000" cy="281200"/>
            </a:xfrm>
            <a:custGeom>
              <a:avLst/>
              <a:gdLst/>
              <a:ahLst/>
              <a:cxnLst/>
              <a:rect l="l" t="t" r="r" b="b"/>
              <a:pathLst>
                <a:path w="6840" h="11248" extrusionOk="0">
                  <a:moveTo>
                    <a:pt x="821" y="7813"/>
                  </a:moveTo>
                  <a:lnTo>
                    <a:pt x="821" y="2433"/>
                  </a:lnTo>
                  <a:cubicBezTo>
                    <a:pt x="821" y="2068"/>
                    <a:pt x="730" y="1733"/>
                    <a:pt x="578" y="1460"/>
                  </a:cubicBezTo>
                  <a:cubicBezTo>
                    <a:pt x="426" y="1217"/>
                    <a:pt x="243" y="1065"/>
                    <a:pt x="0" y="1004"/>
                  </a:cubicBezTo>
                  <a:lnTo>
                    <a:pt x="0" y="670"/>
                  </a:lnTo>
                  <a:cubicBezTo>
                    <a:pt x="92" y="670"/>
                    <a:pt x="669" y="335"/>
                    <a:pt x="1763" y="1"/>
                  </a:cubicBezTo>
                  <a:cubicBezTo>
                    <a:pt x="1824" y="31"/>
                    <a:pt x="1915" y="92"/>
                    <a:pt x="2037" y="153"/>
                  </a:cubicBezTo>
                  <a:cubicBezTo>
                    <a:pt x="2128" y="214"/>
                    <a:pt x="2250" y="366"/>
                    <a:pt x="2432" y="609"/>
                  </a:cubicBezTo>
                  <a:cubicBezTo>
                    <a:pt x="2645" y="822"/>
                    <a:pt x="2706" y="1065"/>
                    <a:pt x="2706" y="1278"/>
                  </a:cubicBezTo>
                  <a:cubicBezTo>
                    <a:pt x="2797" y="1278"/>
                    <a:pt x="2918" y="1247"/>
                    <a:pt x="3253" y="1217"/>
                  </a:cubicBezTo>
                  <a:cubicBezTo>
                    <a:pt x="4043" y="1126"/>
                    <a:pt x="4499" y="1247"/>
                    <a:pt x="4651" y="1308"/>
                  </a:cubicBezTo>
                  <a:cubicBezTo>
                    <a:pt x="4985" y="1551"/>
                    <a:pt x="5289" y="2007"/>
                    <a:pt x="5593" y="2676"/>
                  </a:cubicBezTo>
                  <a:cubicBezTo>
                    <a:pt x="5897" y="3375"/>
                    <a:pt x="6049" y="3892"/>
                    <a:pt x="6049" y="4287"/>
                  </a:cubicBezTo>
                  <a:lnTo>
                    <a:pt x="6049" y="9120"/>
                  </a:lnTo>
                  <a:cubicBezTo>
                    <a:pt x="6049" y="9667"/>
                    <a:pt x="6323" y="10244"/>
                    <a:pt x="6839" y="10883"/>
                  </a:cubicBezTo>
                  <a:lnTo>
                    <a:pt x="6839" y="11247"/>
                  </a:lnTo>
                  <a:cubicBezTo>
                    <a:pt x="6171" y="10943"/>
                    <a:pt x="5836" y="10822"/>
                    <a:pt x="5107" y="10700"/>
                  </a:cubicBezTo>
                  <a:cubicBezTo>
                    <a:pt x="4864" y="10427"/>
                    <a:pt x="4651" y="10123"/>
                    <a:pt x="4468" y="9788"/>
                  </a:cubicBezTo>
                  <a:cubicBezTo>
                    <a:pt x="4256" y="9454"/>
                    <a:pt x="4165" y="9180"/>
                    <a:pt x="4165" y="8998"/>
                  </a:cubicBezTo>
                  <a:lnTo>
                    <a:pt x="4165" y="4408"/>
                  </a:lnTo>
                  <a:cubicBezTo>
                    <a:pt x="4165" y="3800"/>
                    <a:pt x="4073" y="3284"/>
                    <a:pt x="3952" y="2919"/>
                  </a:cubicBezTo>
                  <a:cubicBezTo>
                    <a:pt x="3861" y="2524"/>
                    <a:pt x="3587" y="2220"/>
                    <a:pt x="3253" y="2068"/>
                  </a:cubicBezTo>
                  <a:cubicBezTo>
                    <a:pt x="3010" y="2007"/>
                    <a:pt x="2949" y="2007"/>
                    <a:pt x="2706" y="1977"/>
                  </a:cubicBezTo>
                  <a:lnTo>
                    <a:pt x="2706" y="7053"/>
                  </a:lnTo>
                  <a:cubicBezTo>
                    <a:pt x="2706" y="7691"/>
                    <a:pt x="2918" y="8147"/>
                    <a:pt x="3344" y="8420"/>
                  </a:cubicBezTo>
                  <a:lnTo>
                    <a:pt x="3344" y="8755"/>
                  </a:lnTo>
                  <a:cubicBezTo>
                    <a:pt x="2706" y="8816"/>
                    <a:pt x="2402" y="8876"/>
                    <a:pt x="1763" y="9059"/>
                  </a:cubicBezTo>
                  <a:cubicBezTo>
                    <a:pt x="1520" y="8907"/>
                    <a:pt x="1307" y="8694"/>
                    <a:pt x="1125" y="8451"/>
                  </a:cubicBezTo>
                  <a:cubicBezTo>
                    <a:pt x="912" y="8238"/>
                    <a:pt x="821" y="7995"/>
                    <a:pt x="821" y="7813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19351700" y="4126500"/>
              <a:ext cx="176300" cy="288775"/>
            </a:xfrm>
            <a:custGeom>
              <a:avLst/>
              <a:gdLst/>
              <a:ahLst/>
              <a:cxnLst/>
              <a:rect l="l" t="t" r="r" b="b"/>
              <a:pathLst>
                <a:path w="7052" h="11551" extrusionOk="0">
                  <a:moveTo>
                    <a:pt x="1854" y="152"/>
                  </a:moveTo>
                  <a:cubicBezTo>
                    <a:pt x="1915" y="182"/>
                    <a:pt x="2006" y="274"/>
                    <a:pt x="2067" y="304"/>
                  </a:cubicBezTo>
                  <a:cubicBezTo>
                    <a:pt x="2128" y="334"/>
                    <a:pt x="2280" y="456"/>
                    <a:pt x="2462" y="730"/>
                  </a:cubicBezTo>
                  <a:cubicBezTo>
                    <a:pt x="2614" y="912"/>
                    <a:pt x="2675" y="1155"/>
                    <a:pt x="2675" y="1338"/>
                  </a:cubicBezTo>
                  <a:lnTo>
                    <a:pt x="2675" y="1459"/>
                  </a:lnTo>
                  <a:lnTo>
                    <a:pt x="2918" y="1459"/>
                  </a:lnTo>
                  <a:cubicBezTo>
                    <a:pt x="3009" y="1459"/>
                    <a:pt x="3192" y="1459"/>
                    <a:pt x="3374" y="1429"/>
                  </a:cubicBezTo>
                  <a:cubicBezTo>
                    <a:pt x="3577" y="1405"/>
                    <a:pt x="3756" y="1396"/>
                    <a:pt x="3911" y="1396"/>
                  </a:cubicBezTo>
                  <a:cubicBezTo>
                    <a:pt x="4363" y="1396"/>
                    <a:pt x="4621" y="1475"/>
                    <a:pt x="4711" y="1520"/>
                  </a:cubicBezTo>
                  <a:cubicBezTo>
                    <a:pt x="5015" y="1763"/>
                    <a:pt x="5319" y="2189"/>
                    <a:pt x="5623" y="2857"/>
                  </a:cubicBezTo>
                  <a:cubicBezTo>
                    <a:pt x="5867" y="3496"/>
                    <a:pt x="6018" y="4073"/>
                    <a:pt x="6018" y="4407"/>
                  </a:cubicBezTo>
                  <a:lnTo>
                    <a:pt x="6018" y="9240"/>
                  </a:lnTo>
                  <a:cubicBezTo>
                    <a:pt x="6018" y="9848"/>
                    <a:pt x="6292" y="10395"/>
                    <a:pt x="6809" y="11064"/>
                  </a:cubicBezTo>
                  <a:lnTo>
                    <a:pt x="6809" y="11216"/>
                  </a:lnTo>
                  <a:cubicBezTo>
                    <a:pt x="6262" y="10943"/>
                    <a:pt x="5927" y="10851"/>
                    <a:pt x="5259" y="10730"/>
                  </a:cubicBezTo>
                  <a:cubicBezTo>
                    <a:pt x="5046" y="10456"/>
                    <a:pt x="4803" y="10183"/>
                    <a:pt x="4590" y="9879"/>
                  </a:cubicBezTo>
                  <a:cubicBezTo>
                    <a:pt x="4408" y="9544"/>
                    <a:pt x="4286" y="9271"/>
                    <a:pt x="4286" y="9119"/>
                  </a:cubicBezTo>
                  <a:lnTo>
                    <a:pt x="4286" y="4529"/>
                  </a:lnTo>
                  <a:cubicBezTo>
                    <a:pt x="4286" y="3921"/>
                    <a:pt x="4256" y="3404"/>
                    <a:pt x="4104" y="3009"/>
                  </a:cubicBezTo>
                  <a:cubicBezTo>
                    <a:pt x="3952" y="2584"/>
                    <a:pt x="3678" y="2280"/>
                    <a:pt x="3283" y="2097"/>
                  </a:cubicBezTo>
                  <a:cubicBezTo>
                    <a:pt x="3070" y="2067"/>
                    <a:pt x="2979" y="2037"/>
                    <a:pt x="2766" y="1976"/>
                  </a:cubicBezTo>
                  <a:lnTo>
                    <a:pt x="2645" y="1945"/>
                  </a:lnTo>
                  <a:lnTo>
                    <a:pt x="2645" y="7143"/>
                  </a:lnTo>
                  <a:cubicBezTo>
                    <a:pt x="2645" y="7812"/>
                    <a:pt x="2827" y="8298"/>
                    <a:pt x="3283" y="8602"/>
                  </a:cubicBezTo>
                  <a:lnTo>
                    <a:pt x="3283" y="8784"/>
                  </a:lnTo>
                  <a:cubicBezTo>
                    <a:pt x="2736" y="8815"/>
                    <a:pt x="2432" y="8906"/>
                    <a:pt x="1824" y="9058"/>
                  </a:cubicBezTo>
                  <a:cubicBezTo>
                    <a:pt x="1611" y="8906"/>
                    <a:pt x="1429" y="8724"/>
                    <a:pt x="1246" y="8480"/>
                  </a:cubicBezTo>
                  <a:cubicBezTo>
                    <a:pt x="1064" y="8268"/>
                    <a:pt x="973" y="8025"/>
                    <a:pt x="973" y="7873"/>
                  </a:cubicBezTo>
                  <a:lnTo>
                    <a:pt x="973" y="2493"/>
                  </a:lnTo>
                  <a:cubicBezTo>
                    <a:pt x="973" y="2097"/>
                    <a:pt x="912" y="1793"/>
                    <a:pt x="760" y="1490"/>
                  </a:cubicBezTo>
                  <a:cubicBezTo>
                    <a:pt x="608" y="1216"/>
                    <a:pt x="456" y="1034"/>
                    <a:pt x="213" y="1003"/>
                  </a:cubicBezTo>
                  <a:lnTo>
                    <a:pt x="213" y="790"/>
                  </a:lnTo>
                  <a:cubicBezTo>
                    <a:pt x="243" y="760"/>
                    <a:pt x="304" y="760"/>
                    <a:pt x="365" y="730"/>
                  </a:cubicBezTo>
                  <a:cubicBezTo>
                    <a:pt x="638" y="608"/>
                    <a:pt x="1125" y="395"/>
                    <a:pt x="1854" y="152"/>
                  </a:cubicBezTo>
                  <a:close/>
                  <a:moveTo>
                    <a:pt x="1824" y="0"/>
                  </a:moveTo>
                  <a:cubicBezTo>
                    <a:pt x="1094" y="274"/>
                    <a:pt x="547" y="517"/>
                    <a:pt x="304" y="608"/>
                  </a:cubicBezTo>
                  <a:cubicBezTo>
                    <a:pt x="183" y="669"/>
                    <a:pt x="91" y="699"/>
                    <a:pt x="91" y="699"/>
                  </a:cubicBezTo>
                  <a:lnTo>
                    <a:pt x="0" y="699"/>
                  </a:lnTo>
                  <a:lnTo>
                    <a:pt x="0" y="1216"/>
                  </a:lnTo>
                  <a:lnTo>
                    <a:pt x="91" y="1216"/>
                  </a:lnTo>
                  <a:cubicBezTo>
                    <a:pt x="243" y="1216"/>
                    <a:pt x="456" y="1368"/>
                    <a:pt x="547" y="1611"/>
                  </a:cubicBezTo>
                  <a:cubicBezTo>
                    <a:pt x="699" y="1824"/>
                    <a:pt x="790" y="2128"/>
                    <a:pt x="790" y="2493"/>
                  </a:cubicBezTo>
                  <a:lnTo>
                    <a:pt x="790" y="7873"/>
                  </a:lnTo>
                  <a:cubicBezTo>
                    <a:pt x="790" y="8055"/>
                    <a:pt x="912" y="8329"/>
                    <a:pt x="1125" y="8602"/>
                  </a:cubicBezTo>
                  <a:cubicBezTo>
                    <a:pt x="1368" y="8876"/>
                    <a:pt x="1581" y="9088"/>
                    <a:pt x="1824" y="9240"/>
                  </a:cubicBezTo>
                  <a:lnTo>
                    <a:pt x="1854" y="9271"/>
                  </a:lnTo>
                  <a:lnTo>
                    <a:pt x="1885" y="9271"/>
                  </a:lnTo>
                  <a:cubicBezTo>
                    <a:pt x="2523" y="9088"/>
                    <a:pt x="2888" y="9028"/>
                    <a:pt x="3496" y="8967"/>
                  </a:cubicBezTo>
                  <a:lnTo>
                    <a:pt x="3587" y="8967"/>
                  </a:lnTo>
                  <a:lnTo>
                    <a:pt x="3587" y="8480"/>
                  </a:lnTo>
                  <a:lnTo>
                    <a:pt x="3556" y="8450"/>
                  </a:lnTo>
                  <a:cubicBezTo>
                    <a:pt x="3131" y="8177"/>
                    <a:pt x="2949" y="7751"/>
                    <a:pt x="2949" y="7143"/>
                  </a:cubicBezTo>
                  <a:lnTo>
                    <a:pt x="2949" y="2219"/>
                  </a:lnTo>
                  <a:cubicBezTo>
                    <a:pt x="3101" y="2249"/>
                    <a:pt x="3192" y="2280"/>
                    <a:pt x="3344" y="2341"/>
                  </a:cubicBezTo>
                  <a:cubicBezTo>
                    <a:pt x="3648" y="2432"/>
                    <a:pt x="3860" y="2705"/>
                    <a:pt x="3982" y="3100"/>
                  </a:cubicBezTo>
                  <a:cubicBezTo>
                    <a:pt x="4104" y="3465"/>
                    <a:pt x="4164" y="3952"/>
                    <a:pt x="4164" y="4529"/>
                  </a:cubicBezTo>
                  <a:lnTo>
                    <a:pt x="4164" y="9119"/>
                  </a:lnTo>
                  <a:cubicBezTo>
                    <a:pt x="4164" y="9332"/>
                    <a:pt x="4256" y="9575"/>
                    <a:pt x="4468" y="9970"/>
                  </a:cubicBezTo>
                  <a:cubicBezTo>
                    <a:pt x="4651" y="10335"/>
                    <a:pt x="4894" y="10639"/>
                    <a:pt x="5107" y="10912"/>
                  </a:cubicBezTo>
                  <a:lnTo>
                    <a:pt x="5167" y="10943"/>
                  </a:lnTo>
                  <a:lnTo>
                    <a:pt x="5198" y="10943"/>
                  </a:lnTo>
                  <a:cubicBezTo>
                    <a:pt x="5867" y="11064"/>
                    <a:pt x="6231" y="11186"/>
                    <a:pt x="6900" y="11490"/>
                  </a:cubicBezTo>
                  <a:lnTo>
                    <a:pt x="7022" y="11538"/>
                  </a:lnTo>
                  <a:lnTo>
                    <a:pt x="7022" y="11064"/>
                  </a:lnTo>
                  <a:lnTo>
                    <a:pt x="6991" y="11034"/>
                  </a:lnTo>
                  <a:cubicBezTo>
                    <a:pt x="6444" y="10395"/>
                    <a:pt x="6231" y="9848"/>
                    <a:pt x="6231" y="9332"/>
                  </a:cubicBezTo>
                  <a:lnTo>
                    <a:pt x="6231" y="4499"/>
                  </a:lnTo>
                  <a:cubicBezTo>
                    <a:pt x="6231" y="4104"/>
                    <a:pt x="6049" y="3556"/>
                    <a:pt x="5775" y="2857"/>
                  </a:cubicBezTo>
                  <a:cubicBezTo>
                    <a:pt x="5471" y="2189"/>
                    <a:pt x="5107" y="1672"/>
                    <a:pt x="4772" y="1459"/>
                  </a:cubicBezTo>
                  <a:cubicBezTo>
                    <a:pt x="4634" y="1367"/>
                    <a:pt x="4305" y="1275"/>
                    <a:pt x="3812" y="1275"/>
                  </a:cubicBezTo>
                  <a:cubicBezTo>
                    <a:pt x="3652" y="1275"/>
                    <a:pt x="3476" y="1285"/>
                    <a:pt x="3283" y="1307"/>
                  </a:cubicBezTo>
                  <a:cubicBezTo>
                    <a:pt x="3101" y="1307"/>
                    <a:pt x="2979" y="1338"/>
                    <a:pt x="2888" y="1338"/>
                  </a:cubicBezTo>
                  <a:cubicBezTo>
                    <a:pt x="2888" y="1125"/>
                    <a:pt x="2766" y="912"/>
                    <a:pt x="2614" y="699"/>
                  </a:cubicBezTo>
                  <a:cubicBezTo>
                    <a:pt x="2432" y="426"/>
                    <a:pt x="2249" y="274"/>
                    <a:pt x="2158" y="213"/>
                  </a:cubicBezTo>
                  <a:cubicBezTo>
                    <a:pt x="2037" y="152"/>
                    <a:pt x="1976" y="91"/>
                    <a:pt x="1885" y="61"/>
                  </a:cubicBezTo>
                  <a:lnTo>
                    <a:pt x="1854" y="0"/>
                  </a:lnTo>
                  <a:close/>
                  <a:moveTo>
                    <a:pt x="7022" y="11538"/>
                  </a:moveTo>
                  <a:lnTo>
                    <a:pt x="7022" y="11550"/>
                  </a:lnTo>
                  <a:lnTo>
                    <a:pt x="7052" y="11550"/>
                  </a:lnTo>
                  <a:lnTo>
                    <a:pt x="7022" y="11538"/>
                  </a:ln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18415500" y="3409500"/>
              <a:ext cx="1275125" cy="1123025"/>
            </a:xfrm>
            <a:custGeom>
              <a:avLst/>
              <a:gdLst/>
              <a:ahLst/>
              <a:cxnLst/>
              <a:rect l="l" t="t" r="r" b="b"/>
              <a:pathLst>
                <a:path w="51005" h="44921" extrusionOk="0">
                  <a:moveTo>
                    <a:pt x="30034" y="1"/>
                  </a:moveTo>
                  <a:cubicBezTo>
                    <a:pt x="27922" y="1"/>
                    <a:pt x="25808" y="918"/>
                    <a:pt x="24408" y="2479"/>
                  </a:cubicBezTo>
                  <a:cubicBezTo>
                    <a:pt x="22797" y="4242"/>
                    <a:pt x="22129" y="6826"/>
                    <a:pt x="22706" y="9166"/>
                  </a:cubicBezTo>
                  <a:cubicBezTo>
                    <a:pt x="23557" y="12905"/>
                    <a:pt x="28269" y="16218"/>
                    <a:pt x="26111" y="20443"/>
                  </a:cubicBezTo>
                  <a:cubicBezTo>
                    <a:pt x="25624" y="21385"/>
                    <a:pt x="24712" y="22084"/>
                    <a:pt x="23648" y="22084"/>
                  </a:cubicBezTo>
                  <a:cubicBezTo>
                    <a:pt x="21764" y="22084"/>
                    <a:pt x="20791" y="20169"/>
                    <a:pt x="20609" y="18437"/>
                  </a:cubicBezTo>
                  <a:cubicBezTo>
                    <a:pt x="20457" y="16947"/>
                    <a:pt x="20761" y="15488"/>
                    <a:pt x="20670" y="14029"/>
                  </a:cubicBezTo>
                  <a:cubicBezTo>
                    <a:pt x="20487" y="11051"/>
                    <a:pt x="18664" y="8254"/>
                    <a:pt x="16110" y="6947"/>
                  </a:cubicBezTo>
                  <a:lnTo>
                    <a:pt x="16110" y="6947"/>
                  </a:lnTo>
                  <a:cubicBezTo>
                    <a:pt x="17752" y="8042"/>
                    <a:pt x="18086" y="10473"/>
                    <a:pt x="17539" y="12418"/>
                  </a:cubicBezTo>
                  <a:cubicBezTo>
                    <a:pt x="16961" y="14364"/>
                    <a:pt x="15746" y="15944"/>
                    <a:pt x="14803" y="17707"/>
                  </a:cubicBezTo>
                  <a:cubicBezTo>
                    <a:pt x="13831" y="19440"/>
                    <a:pt x="13162" y="21568"/>
                    <a:pt x="13831" y="23482"/>
                  </a:cubicBezTo>
                  <a:cubicBezTo>
                    <a:pt x="14408" y="25063"/>
                    <a:pt x="15806" y="26279"/>
                    <a:pt x="16232" y="27920"/>
                  </a:cubicBezTo>
                  <a:cubicBezTo>
                    <a:pt x="16779" y="30139"/>
                    <a:pt x="15047" y="32510"/>
                    <a:pt x="12919" y="32784"/>
                  </a:cubicBezTo>
                  <a:cubicBezTo>
                    <a:pt x="12767" y="32803"/>
                    <a:pt x="12616" y="32812"/>
                    <a:pt x="12465" y="32812"/>
                  </a:cubicBezTo>
                  <a:cubicBezTo>
                    <a:pt x="10492" y="32812"/>
                    <a:pt x="8588" y="31199"/>
                    <a:pt x="7995" y="29166"/>
                  </a:cubicBezTo>
                  <a:cubicBezTo>
                    <a:pt x="7600" y="27951"/>
                    <a:pt x="7691" y="26674"/>
                    <a:pt x="7508" y="25367"/>
                  </a:cubicBezTo>
                  <a:cubicBezTo>
                    <a:pt x="7204" y="23087"/>
                    <a:pt x="6171" y="20929"/>
                    <a:pt x="4651" y="19257"/>
                  </a:cubicBezTo>
                  <a:lnTo>
                    <a:pt x="4651" y="19257"/>
                  </a:lnTo>
                  <a:cubicBezTo>
                    <a:pt x="5289" y="20017"/>
                    <a:pt x="5229" y="21233"/>
                    <a:pt x="4803" y="22145"/>
                  </a:cubicBezTo>
                  <a:cubicBezTo>
                    <a:pt x="4378" y="23057"/>
                    <a:pt x="3648" y="23756"/>
                    <a:pt x="3010" y="24516"/>
                  </a:cubicBezTo>
                  <a:cubicBezTo>
                    <a:pt x="2068" y="25914"/>
                    <a:pt x="1216" y="27404"/>
                    <a:pt x="700" y="28954"/>
                  </a:cubicBezTo>
                  <a:cubicBezTo>
                    <a:pt x="1" y="31051"/>
                    <a:pt x="761" y="33422"/>
                    <a:pt x="2493" y="34759"/>
                  </a:cubicBezTo>
                  <a:lnTo>
                    <a:pt x="2523" y="34759"/>
                  </a:lnTo>
                  <a:cubicBezTo>
                    <a:pt x="5138" y="36948"/>
                    <a:pt x="8147" y="38984"/>
                    <a:pt x="11156" y="40899"/>
                  </a:cubicBezTo>
                  <a:cubicBezTo>
                    <a:pt x="15422" y="43608"/>
                    <a:pt x="20150" y="44920"/>
                    <a:pt x="24819" y="44920"/>
                  </a:cubicBezTo>
                  <a:cubicBezTo>
                    <a:pt x="32359" y="44920"/>
                    <a:pt x="39743" y="41497"/>
                    <a:pt x="44774" y="35002"/>
                  </a:cubicBezTo>
                  <a:cubicBezTo>
                    <a:pt x="44804" y="34911"/>
                    <a:pt x="44834" y="34881"/>
                    <a:pt x="44925" y="34820"/>
                  </a:cubicBezTo>
                  <a:cubicBezTo>
                    <a:pt x="46780" y="32388"/>
                    <a:pt x="48634" y="29805"/>
                    <a:pt x="50366" y="27100"/>
                  </a:cubicBezTo>
                  <a:cubicBezTo>
                    <a:pt x="51005" y="26096"/>
                    <a:pt x="50853" y="24729"/>
                    <a:pt x="50062" y="23878"/>
                  </a:cubicBezTo>
                  <a:cubicBezTo>
                    <a:pt x="48755" y="22540"/>
                    <a:pt x="47053" y="21689"/>
                    <a:pt x="45807" y="20382"/>
                  </a:cubicBezTo>
                  <a:cubicBezTo>
                    <a:pt x="44044" y="18498"/>
                    <a:pt x="43315" y="15701"/>
                    <a:pt x="43892" y="13239"/>
                  </a:cubicBezTo>
                  <a:lnTo>
                    <a:pt x="43892" y="13239"/>
                  </a:lnTo>
                  <a:cubicBezTo>
                    <a:pt x="41764" y="14090"/>
                    <a:pt x="40245" y="16431"/>
                    <a:pt x="40214" y="18862"/>
                  </a:cubicBezTo>
                  <a:cubicBezTo>
                    <a:pt x="40184" y="20473"/>
                    <a:pt x="40792" y="22145"/>
                    <a:pt x="40518" y="23756"/>
                  </a:cubicBezTo>
                  <a:cubicBezTo>
                    <a:pt x="40275" y="25283"/>
                    <a:pt x="38856" y="26825"/>
                    <a:pt x="37352" y="26825"/>
                  </a:cubicBezTo>
                  <a:cubicBezTo>
                    <a:pt x="36789" y="26825"/>
                    <a:pt x="36215" y="26609"/>
                    <a:pt x="35685" y="26096"/>
                  </a:cubicBezTo>
                  <a:cubicBezTo>
                    <a:pt x="35199" y="25610"/>
                    <a:pt x="34895" y="24911"/>
                    <a:pt x="34743" y="24273"/>
                  </a:cubicBezTo>
                  <a:cubicBezTo>
                    <a:pt x="34105" y="21507"/>
                    <a:pt x="35351" y="18467"/>
                    <a:pt x="34378" y="15762"/>
                  </a:cubicBezTo>
                  <a:cubicBezTo>
                    <a:pt x="33922" y="14546"/>
                    <a:pt x="33102" y="13543"/>
                    <a:pt x="32190" y="12662"/>
                  </a:cubicBezTo>
                  <a:cubicBezTo>
                    <a:pt x="31399" y="11871"/>
                    <a:pt x="30518" y="11142"/>
                    <a:pt x="29606" y="10443"/>
                  </a:cubicBezTo>
                  <a:cubicBezTo>
                    <a:pt x="28968" y="9987"/>
                    <a:pt x="28299" y="9531"/>
                    <a:pt x="27813" y="8893"/>
                  </a:cubicBezTo>
                  <a:cubicBezTo>
                    <a:pt x="26566" y="7221"/>
                    <a:pt x="26992" y="4820"/>
                    <a:pt x="27782" y="2935"/>
                  </a:cubicBezTo>
                  <a:cubicBezTo>
                    <a:pt x="28390" y="1567"/>
                    <a:pt x="29393" y="108"/>
                    <a:pt x="30852" y="47"/>
                  </a:cubicBezTo>
                  <a:cubicBezTo>
                    <a:pt x="30580" y="16"/>
                    <a:pt x="30307" y="1"/>
                    <a:pt x="30034" y="1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19303950" y="3585450"/>
              <a:ext cx="110075" cy="107575"/>
            </a:xfrm>
            <a:custGeom>
              <a:avLst/>
              <a:gdLst/>
              <a:ahLst/>
              <a:cxnLst/>
              <a:rect l="l" t="t" r="r" b="b"/>
              <a:pathLst>
                <a:path w="4403" h="4303" extrusionOk="0">
                  <a:moveTo>
                    <a:pt x="3098" y="0"/>
                  </a:moveTo>
                  <a:cubicBezTo>
                    <a:pt x="1527" y="0"/>
                    <a:pt x="0" y="2501"/>
                    <a:pt x="846" y="3861"/>
                  </a:cubicBezTo>
                  <a:cubicBezTo>
                    <a:pt x="1040" y="4176"/>
                    <a:pt x="1157" y="4302"/>
                    <a:pt x="1256" y="4302"/>
                  </a:cubicBezTo>
                  <a:cubicBezTo>
                    <a:pt x="1405" y="4302"/>
                    <a:pt x="1514" y="4014"/>
                    <a:pt x="1789" y="3648"/>
                  </a:cubicBezTo>
                  <a:cubicBezTo>
                    <a:pt x="2427" y="2766"/>
                    <a:pt x="3156" y="2493"/>
                    <a:pt x="3977" y="1855"/>
                  </a:cubicBezTo>
                  <a:cubicBezTo>
                    <a:pt x="4220" y="1672"/>
                    <a:pt x="4403" y="1399"/>
                    <a:pt x="4403" y="1095"/>
                  </a:cubicBezTo>
                  <a:cubicBezTo>
                    <a:pt x="4372" y="760"/>
                    <a:pt x="4068" y="456"/>
                    <a:pt x="3764" y="274"/>
                  </a:cubicBezTo>
                  <a:cubicBezTo>
                    <a:pt x="3582" y="122"/>
                    <a:pt x="3339" y="0"/>
                    <a:pt x="3126" y="0"/>
                  </a:cubicBezTo>
                  <a:cubicBezTo>
                    <a:pt x="3117" y="0"/>
                    <a:pt x="3107" y="0"/>
                    <a:pt x="3098" y="0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18606225" y="3660675"/>
              <a:ext cx="95775" cy="141525"/>
            </a:xfrm>
            <a:custGeom>
              <a:avLst/>
              <a:gdLst/>
              <a:ahLst/>
              <a:cxnLst/>
              <a:rect l="l" t="t" r="r" b="b"/>
              <a:pathLst>
                <a:path w="3831" h="5661" extrusionOk="0">
                  <a:moveTo>
                    <a:pt x="2220" y="1"/>
                  </a:moveTo>
                  <a:cubicBezTo>
                    <a:pt x="1764" y="1"/>
                    <a:pt x="1399" y="396"/>
                    <a:pt x="1156" y="821"/>
                  </a:cubicBezTo>
                  <a:cubicBezTo>
                    <a:pt x="0" y="2830"/>
                    <a:pt x="638" y="5660"/>
                    <a:pt x="3024" y="5660"/>
                  </a:cubicBezTo>
                  <a:cubicBezTo>
                    <a:pt x="3274" y="5660"/>
                    <a:pt x="3543" y="5629"/>
                    <a:pt x="3831" y="5563"/>
                  </a:cubicBezTo>
                  <a:cubicBezTo>
                    <a:pt x="3436" y="4955"/>
                    <a:pt x="2919" y="4347"/>
                    <a:pt x="2858" y="3557"/>
                  </a:cubicBezTo>
                  <a:cubicBezTo>
                    <a:pt x="2828" y="3101"/>
                    <a:pt x="2980" y="2645"/>
                    <a:pt x="3101" y="2189"/>
                  </a:cubicBezTo>
                  <a:cubicBezTo>
                    <a:pt x="3193" y="1733"/>
                    <a:pt x="3284" y="1277"/>
                    <a:pt x="3162" y="821"/>
                  </a:cubicBezTo>
                  <a:cubicBezTo>
                    <a:pt x="3071" y="365"/>
                    <a:pt x="2676" y="1"/>
                    <a:pt x="2220" y="1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18611550" y="3653850"/>
              <a:ext cx="98050" cy="152750"/>
            </a:xfrm>
            <a:custGeom>
              <a:avLst/>
              <a:gdLst/>
              <a:ahLst/>
              <a:cxnLst/>
              <a:rect l="l" t="t" r="r" b="b"/>
              <a:pathLst>
                <a:path w="3922" h="6110" extrusionOk="0">
                  <a:moveTo>
                    <a:pt x="2037" y="456"/>
                  </a:moveTo>
                  <a:cubicBezTo>
                    <a:pt x="2402" y="456"/>
                    <a:pt x="2706" y="790"/>
                    <a:pt x="2797" y="1125"/>
                  </a:cubicBezTo>
                  <a:cubicBezTo>
                    <a:pt x="2919" y="1520"/>
                    <a:pt x="2858" y="1885"/>
                    <a:pt x="2736" y="2401"/>
                  </a:cubicBezTo>
                  <a:lnTo>
                    <a:pt x="2706" y="2553"/>
                  </a:lnTo>
                  <a:cubicBezTo>
                    <a:pt x="2584" y="2918"/>
                    <a:pt x="2463" y="3344"/>
                    <a:pt x="2493" y="3800"/>
                  </a:cubicBezTo>
                  <a:cubicBezTo>
                    <a:pt x="2554" y="4529"/>
                    <a:pt x="2919" y="5046"/>
                    <a:pt x="3253" y="5593"/>
                  </a:cubicBezTo>
                  <a:cubicBezTo>
                    <a:pt x="3253" y="5623"/>
                    <a:pt x="3314" y="5623"/>
                    <a:pt x="3314" y="5654"/>
                  </a:cubicBezTo>
                  <a:cubicBezTo>
                    <a:pt x="3138" y="5681"/>
                    <a:pt x="2971" y="5695"/>
                    <a:pt x="2812" y="5695"/>
                  </a:cubicBezTo>
                  <a:cubicBezTo>
                    <a:pt x="2094" y="5695"/>
                    <a:pt x="1549" y="5417"/>
                    <a:pt x="1125" y="4894"/>
                  </a:cubicBezTo>
                  <a:cubicBezTo>
                    <a:pt x="426" y="3982"/>
                    <a:pt x="426" y="2432"/>
                    <a:pt x="1125" y="1216"/>
                  </a:cubicBezTo>
                  <a:cubicBezTo>
                    <a:pt x="1338" y="882"/>
                    <a:pt x="1642" y="456"/>
                    <a:pt x="2037" y="456"/>
                  </a:cubicBezTo>
                  <a:close/>
                  <a:moveTo>
                    <a:pt x="2037" y="0"/>
                  </a:moveTo>
                  <a:cubicBezTo>
                    <a:pt x="1581" y="0"/>
                    <a:pt x="1125" y="334"/>
                    <a:pt x="791" y="942"/>
                  </a:cubicBezTo>
                  <a:cubicBezTo>
                    <a:pt x="1" y="2310"/>
                    <a:pt x="1" y="4043"/>
                    <a:pt x="791" y="5137"/>
                  </a:cubicBezTo>
                  <a:cubicBezTo>
                    <a:pt x="1247" y="5775"/>
                    <a:pt x="1976" y="6110"/>
                    <a:pt x="2797" y="6110"/>
                  </a:cubicBezTo>
                  <a:cubicBezTo>
                    <a:pt x="3071" y="6110"/>
                    <a:pt x="3375" y="6079"/>
                    <a:pt x="3709" y="5958"/>
                  </a:cubicBezTo>
                  <a:cubicBezTo>
                    <a:pt x="3800" y="5958"/>
                    <a:pt x="3831" y="5927"/>
                    <a:pt x="3861" y="5836"/>
                  </a:cubicBezTo>
                  <a:cubicBezTo>
                    <a:pt x="3922" y="5775"/>
                    <a:pt x="3922" y="5714"/>
                    <a:pt x="3861" y="5654"/>
                  </a:cubicBezTo>
                  <a:lnTo>
                    <a:pt x="3648" y="5319"/>
                  </a:lnTo>
                  <a:cubicBezTo>
                    <a:pt x="3253" y="4803"/>
                    <a:pt x="2949" y="4316"/>
                    <a:pt x="2919" y="3739"/>
                  </a:cubicBezTo>
                  <a:cubicBezTo>
                    <a:pt x="2919" y="3374"/>
                    <a:pt x="3010" y="2979"/>
                    <a:pt x="3101" y="2614"/>
                  </a:cubicBezTo>
                  <a:lnTo>
                    <a:pt x="3162" y="2462"/>
                  </a:lnTo>
                  <a:cubicBezTo>
                    <a:pt x="3253" y="1976"/>
                    <a:pt x="3344" y="1489"/>
                    <a:pt x="3223" y="973"/>
                  </a:cubicBezTo>
                  <a:cubicBezTo>
                    <a:pt x="3101" y="486"/>
                    <a:pt x="2645" y="0"/>
                    <a:pt x="2098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8415500" y="3403825"/>
              <a:ext cx="1275125" cy="1205225"/>
            </a:xfrm>
            <a:custGeom>
              <a:avLst/>
              <a:gdLst/>
              <a:ahLst/>
              <a:cxnLst/>
              <a:rect l="l" t="t" r="r" b="b"/>
              <a:pathLst>
                <a:path w="51005" h="48209" extrusionOk="0">
                  <a:moveTo>
                    <a:pt x="11156" y="41126"/>
                  </a:moveTo>
                  <a:cubicBezTo>
                    <a:pt x="22311" y="48208"/>
                    <a:pt x="36627" y="45746"/>
                    <a:pt x="44774" y="35229"/>
                  </a:cubicBezTo>
                  <a:cubicBezTo>
                    <a:pt x="44804" y="35138"/>
                    <a:pt x="44834" y="35108"/>
                    <a:pt x="44925" y="35047"/>
                  </a:cubicBezTo>
                  <a:cubicBezTo>
                    <a:pt x="46780" y="32615"/>
                    <a:pt x="48634" y="30032"/>
                    <a:pt x="50366" y="27327"/>
                  </a:cubicBezTo>
                  <a:cubicBezTo>
                    <a:pt x="51005" y="26323"/>
                    <a:pt x="50853" y="24956"/>
                    <a:pt x="50062" y="24105"/>
                  </a:cubicBezTo>
                  <a:lnTo>
                    <a:pt x="50062" y="24105"/>
                  </a:lnTo>
                  <a:cubicBezTo>
                    <a:pt x="48755" y="22767"/>
                    <a:pt x="47053" y="21916"/>
                    <a:pt x="45807" y="20609"/>
                  </a:cubicBezTo>
                  <a:cubicBezTo>
                    <a:pt x="44044" y="18725"/>
                    <a:pt x="43315" y="15928"/>
                    <a:pt x="43892" y="13466"/>
                  </a:cubicBezTo>
                  <a:cubicBezTo>
                    <a:pt x="41764" y="14317"/>
                    <a:pt x="40245" y="16658"/>
                    <a:pt x="40214" y="19089"/>
                  </a:cubicBezTo>
                  <a:cubicBezTo>
                    <a:pt x="40184" y="20700"/>
                    <a:pt x="40792" y="22372"/>
                    <a:pt x="40518" y="23983"/>
                  </a:cubicBezTo>
                  <a:cubicBezTo>
                    <a:pt x="40184" y="26080"/>
                    <a:pt x="37631" y="28208"/>
                    <a:pt x="35685" y="26323"/>
                  </a:cubicBezTo>
                  <a:cubicBezTo>
                    <a:pt x="35199" y="25837"/>
                    <a:pt x="34895" y="25138"/>
                    <a:pt x="34743" y="24500"/>
                  </a:cubicBezTo>
                  <a:cubicBezTo>
                    <a:pt x="34105" y="21734"/>
                    <a:pt x="35351" y="18694"/>
                    <a:pt x="34378" y="15989"/>
                  </a:cubicBezTo>
                  <a:cubicBezTo>
                    <a:pt x="33922" y="14773"/>
                    <a:pt x="33102" y="13770"/>
                    <a:pt x="32190" y="12889"/>
                  </a:cubicBezTo>
                  <a:cubicBezTo>
                    <a:pt x="31399" y="12098"/>
                    <a:pt x="30518" y="11369"/>
                    <a:pt x="29606" y="10670"/>
                  </a:cubicBezTo>
                  <a:cubicBezTo>
                    <a:pt x="28968" y="10214"/>
                    <a:pt x="28299" y="9758"/>
                    <a:pt x="27813" y="9120"/>
                  </a:cubicBezTo>
                  <a:cubicBezTo>
                    <a:pt x="26566" y="7448"/>
                    <a:pt x="26992" y="5047"/>
                    <a:pt x="27782" y="3162"/>
                  </a:cubicBezTo>
                  <a:cubicBezTo>
                    <a:pt x="28390" y="1794"/>
                    <a:pt x="29393" y="335"/>
                    <a:pt x="30852" y="274"/>
                  </a:cubicBezTo>
                  <a:cubicBezTo>
                    <a:pt x="28481" y="1"/>
                    <a:pt x="25989" y="943"/>
                    <a:pt x="24408" y="2706"/>
                  </a:cubicBezTo>
                  <a:cubicBezTo>
                    <a:pt x="22797" y="4469"/>
                    <a:pt x="22129" y="7053"/>
                    <a:pt x="22706" y="9393"/>
                  </a:cubicBezTo>
                  <a:cubicBezTo>
                    <a:pt x="23557" y="13132"/>
                    <a:pt x="28269" y="16445"/>
                    <a:pt x="26111" y="20670"/>
                  </a:cubicBezTo>
                  <a:cubicBezTo>
                    <a:pt x="25624" y="21612"/>
                    <a:pt x="24712" y="22311"/>
                    <a:pt x="23648" y="22311"/>
                  </a:cubicBezTo>
                  <a:cubicBezTo>
                    <a:pt x="21764" y="22311"/>
                    <a:pt x="20791" y="20396"/>
                    <a:pt x="20609" y="18664"/>
                  </a:cubicBezTo>
                  <a:cubicBezTo>
                    <a:pt x="20457" y="17174"/>
                    <a:pt x="20761" y="15715"/>
                    <a:pt x="20670" y="14256"/>
                  </a:cubicBezTo>
                  <a:cubicBezTo>
                    <a:pt x="20487" y="11278"/>
                    <a:pt x="18664" y="8481"/>
                    <a:pt x="16110" y="7174"/>
                  </a:cubicBezTo>
                  <a:cubicBezTo>
                    <a:pt x="17752" y="8269"/>
                    <a:pt x="18086" y="10700"/>
                    <a:pt x="17539" y="12645"/>
                  </a:cubicBezTo>
                  <a:cubicBezTo>
                    <a:pt x="16961" y="14591"/>
                    <a:pt x="15746" y="16171"/>
                    <a:pt x="14803" y="17934"/>
                  </a:cubicBezTo>
                  <a:cubicBezTo>
                    <a:pt x="13831" y="19667"/>
                    <a:pt x="13162" y="21795"/>
                    <a:pt x="13831" y="23709"/>
                  </a:cubicBezTo>
                  <a:cubicBezTo>
                    <a:pt x="14408" y="25290"/>
                    <a:pt x="15806" y="26506"/>
                    <a:pt x="16232" y="28147"/>
                  </a:cubicBezTo>
                  <a:cubicBezTo>
                    <a:pt x="16779" y="30366"/>
                    <a:pt x="15047" y="32737"/>
                    <a:pt x="12919" y="33011"/>
                  </a:cubicBezTo>
                  <a:cubicBezTo>
                    <a:pt x="10791" y="33284"/>
                    <a:pt x="8633" y="31582"/>
                    <a:pt x="7995" y="29393"/>
                  </a:cubicBezTo>
                  <a:cubicBezTo>
                    <a:pt x="7600" y="28178"/>
                    <a:pt x="7691" y="26901"/>
                    <a:pt x="7508" y="25594"/>
                  </a:cubicBezTo>
                  <a:cubicBezTo>
                    <a:pt x="7204" y="23314"/>
                    <a:pt x="6171" y="21156"/>
                    <a:pt x="4651" y="19484"/>
                  </a:cubicBezTo>
                  <a:cubicBezTo>
                    <a:pt x="5289" y="20244"/>
                    <a:pt x="5229" y="21460"/>
                    <a:pt x="4803" y="22372"/>
                  </a:cubicBezTo>
                  <a:cubicBezTo>
                    <a:pt x="4378" y="23284"/>
                    <a:pt x="3648" y="23983"/>
                    <a:pt x="3010" y="24743"/>
                  </a:cubicBezTo>
                  <a:cubicBezTo>
                    <a:pt x="2068" y="26141"/>
                    <a:pt x="1216" y="27631"/>
                    <a:pt x="700" y="29181"/>
                  </a:cubicBezTo>
                  <a:cubicBezTo>
                    <a:pt x="1" y="31278"/>
                    <a:pt x="761" y="33649"/>
                    <a:pt x="2493" y="34986"/>
                  </a:cubicBezTo>
                  <a:lnTo>
                    <a:pt x="2523" y="34986"/>
                  </a:lnTo>
                  <a:cubicBezTo>
                    <a:pt x="5138" y="37175"/>
                    <a:pt x="8147" y="39211"/>
                    <a:pt x="11156" y="41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8410950" y="3406225"/>
              <a:ext cx="1283475" cy="1129875"/>
            </a:xfrm>
            <a:custGeom>
              <a:avLst/>
              <a:gdLst/>
              <a:ahLst/>
              <a:cxnLst/>
              <a:rect l="l" t="t" r="r" b="b"/>
              <a:pathLst>
                <a:path w="51339" h="45195" extrusionOk="0">
                  <a:moveTo>
                    <a:pt x="30335" y="270"/>
                  </a:moveTo>
                  <a:cubicBezTo>
                    <a:pt x="29059" y="726"/>
                    <a:pt x="28268" y="2154"/>
                    <a:pt x="27904" y="3066"/>
                  </a:cubicBezTo>
                  <a:cubicBezTo>
                    <a:pt x="27296" y="4495"/>
                    <a:pt x="26445" y="7200"/>
                    <a:pt x="27934" y="9145"/>
                  </a:cubicBezTo>
                  <a:cubicBezTo>
                    <a:pt x="28359" y="9662"/>
                    <a:pt x="28907" y="10087"/>
                    <a:pt x="29484" y="10513"/>
                  </a:cubicBezTo>
                  <a:lnTo>
                    <a:pt x="29727" y="10695"/>
                  </a:lnTo>
                  <a:cubicBezTo>
                    <a:pt x="30639" y="11394"/>
                    <a:pt x="31490" y="12094"/>
                    <a:pt x="32311" y="12914"/>
                  </a:cubicBezTo>
                  <a:cubicBezTo>
                    <a:pt x="33071" y="13674"/>
                    <a:pt x="34013" y="14677"/>
                    <a:pt x="34469" y="15984"/>
                  </a:cubicBezTo>
                  <a:cubicBezTo>
                    <a:pt x="34986" y="17413"/>
                    <a:pt x="34834" y="18993"/>
                    <a:pt x="34743" y="20513"/>
                  </a:cubicBezTo>
                  <a:cubicBezTo>
                    <a:pt x="34621" y="21820"/>
                    <a:pt x="34499" y="23188"/>
                    <a:pt x="34803" y="24495"/>
                  </a:cubicBezTo>
                  <a:cubicBezTo>
                    <a:pt x="34986" y="25316"/>
                    <a:pt x="35350" y="25924"/>
                    <a:pt x="35806" y="26379"/>
                  </a:cubicBezTo>
                  <a:cubicBezTo>
                    <a:pt x="36298" y="26871"/>
                    <a:pt x="36880" y="27122"/>
                    <a:pt x="37499" y="27122"/>
                  </a:cubicBezTo>
                  <a:cubicBezTo>
                    <a:pt x="37760" y="27122"/>
                    <a:pt x="38028" y="27078"/>
                    <a:pt x="38299" y="26987"/>
                  </a:cubicBezTo>
                  <a:cubicBezTo>
                    <a:pt x="39515" y="26592"/>
                    <a:pt x="40579" y="25285"/>
                    <a:pt x="40822" y="23948"/>
                  </a:cubicBezTo>
                  <a:cubicBezTo>
                    <a:pt x="40974" y="23006"/>
                    <a:pt x="40852" y="22033"/>
                    <a:pt x="40700" y="21060"/>
                  </a:cubicBezTo>
                  <a:cubicBezTo>
                    <a:pt x="40579" y="20392"/>
                    <a:pt x="40518" y="19692"/>
                    <a:pt x="40518" y="19024"/>
                  </a:cubicBezTo>
                  <a:cubicBezTo>
                    <a:pt x="40518" y="16714"/>
                    <a:pt x="41916" y="14495"/>
                    <a:pt x="43922" y="13583"/>
                  </a:cubicBezTo>
                  <a:lnTo>
                    <a:pt x="43922" y="13583"/>
                  </a:lnTo>
                  <a:cubicBezTo>
                    <a:pt x="43436" y="16045"/>
                    <a:pt x="44196" y="18781"/>
                    <a:pt x="45898" y="20604"/>
                  </a:cubicBezTo>
                  <a:cubicBezTo>
                    <a:pt x="46536" y="21303"/>
                    <a:pt x="47296" y="21881"/>
                    <a:pt x="48056" y="22398"/>
                  </a:cubicBezTo>
                  <a:cubicBezTo>
                    <a:pt x="48785" y="22884"/>
                    <a:pt x="49515" y="23461"/>
                    <a:pt x="50153" y="24100"/>
                  </a:cubicBezTo>
                  <a:cubicBezTo>
                    <a:pt x="50943" y="24920"/>
                    <a:pt x="51065" y="26227"/>
                    <a:pt x="50457" y="27200"/>
                  </a:cubicBezTo>
                  <a:cubicBezTo>
                    <a:pt x="48968" y="29571"/>
                    <a:pt x="47235" y="32003"/>
                    <a:pt x="45016" y="34890"/>
                  </a:cubicBezTo>
                  <a:lnTo>
                    <a:pt x="44864" y="35103"/>
                  </a:lnTo>
                  <a:cubicBezTo>
                    <a:pt x="39918" y="41516"/>
                    <a:pt x="32528" y="44939"/>
                    <a:pt x="24984" y="44939"/>
                  </a:cubicBezTo>
                  <a:cubicBezTo>
                    <a:pt x="20336" y="44939"/>
                    <a:pt x="15629" y="43639"/>
                    <a:pt x="11399" y="40939"/>
                  </a:cubicBezTo>
                  <a:cubicBezTo>
                    <a:pt x="8086" y="38842"/>
                    <a:pt x="5168" y="36805"/>
                    <a:pt x="2766" y="34890"/>
                  </a:cubicBezTo>
                  <a:lnTo>
                    <a:pt x="2736" y="34890"/>
                  </a:lnTo>
                  <a:cubicBezTo>
                    <a:pt x="1034" y="33583"/>
                    <a:pt x="304" y="31243"/>
                    <a:pt x="1003" y="29206"/>
                  </a:cubicBezTo>
                  <a:cubicBezTo>
                    <a:pt x="1459" y="27808"/>
                    <a:pt x="2250" y="26288"/>
                    <a:pt x="3283" y="24799"/>
                  </a:cubicBezTo>
                  <a:cubicBezTo>
                    <a:pt x="3435" y="24647"/>
                    <a:pt x="3526" y="24495"/>
                    <a:pt x="3678" y="24343"/>
                  </a:cubicBezTo>
                  <a:cubicBezTo>
                    <a:pt x="4225" y="23735"/>
                    <a:pt x="4742" y="23127"/>
                    <a:pt x="5107" y="22398"/>
                  </a:cubicBezTo>
                  <a:cubicBezTo>
                    <a:pt x="5350" y="21759"/>
                    <a:pt x="5502" y="20908"/>
                    <a:pt x="5320" y="20209"/>
                  </a:cubicBezTo>
                  <a:lnTo>
                    <a:pt x="5320" y="20209"/>
                  </a:lnTo>
                  <a:cubicBezTo>
                    <a:pt x="6505" y="21759"/>
                    <a:pt x="7295" y="23613"/>
                    <a:pt x="7569" y="25589"/>
                  </a:cubicBezTo>
                  <a:cubicBezTo>
                    <a:pt x="7599" y="26015"/>
                    <a:pt x="7630" y="26471"/>
                    <a:pt x="7690" y="26866"/>
                  </a:cubicBezTo>
                  <a:cubicBezTo>
                    <a:pt x="7751" y="27717"/>
                    <a:pt x="7842" y="28598"/>
                    <a:pt x="8055" y="29389"/>
                  </a:cubicBezTo>
                  <a:cubicBezTo>
                    <a:pt x="8703" y="31530"/>
                    <a:pt x="10657" y="33096"/>
                    <a:pt x="12633" y="33096"/>
                  </a:cubicBezTo>
                  <a:cubicBezTo>
                    <a:pt x="12789" y="33096"/>
                    <a:pt x="12945" y="33087"/>
                    <a:pt x="13101" y="33066"/>
                  </a:cubicBezTo>
                  <a:cubicBezTo>
                    <a:pt x="14165" y="32945"/>
                    <a:pt x="15168" y="32307"/>
                    <a:pt x="15836" y="31334"/>
                  </a:cubicBezTo>
                  <a:cubicBezTo>
                    <a:pt x="16536" y="30331"/>
                    <a:pt x="16748" y="29145"/>
                    <a:pt x="16505" y="28082"/>
                  </a:cubicBezTo>
                  <a:cubicBezTo>
                    <a:pt x="16262" y="27200"/>
                    <a:pt x="15745" y="26440"/>
                    <a:pt x="15229" y="25680"/>
                  </a:cubicBezTo>
                  <a:cubicBezTo>
                    <a:pt x="14773" y="25042"/>
                    <a:pt x="14377" y="24373"/>
                    <a:pt x="14104" y="23644"/>
                  </a:cubicBezTo>
                  <a:cubicBezTo>
                    <a:pt x="13526" y="22063"/>
                    <a:pt x="13861" y="20148"/>
                    <a:pt x="15046" y="17960"/>
                  </a:cubicBezTo>
                  <a:cubicBezTo>
                    <a:pt x="15350" y="17443"/>
                    <a:pt x="15654" y="16926"/>
                    <a:pt x="15958" y="16440"/>
                  </a:cubicBezTo>
                  <a:cubicBezTo>
                    <a:pt x="16687" y="15224"/>
                    <a:pt x="17447" y="14008"/>
                    <a:pt x="17812" y="12641"/>
                  </a:cubicBezTo>
                  <a:cubicBezTo>
                    <a:pt x="18268" y="11030"/>
                    <a:pt x="18116" y="9024"/>
                    <a:pt x="17113" y="7747"/>
                  </a:cubicBezTo>
                  <a:lnTo>
                    <a:pt x="17113" y="7747"/>
                  </a:lnTo>
                  <a:cubicBezTo>
                    <a:pt x="19150" y="9176"/>
                    <a:pt x="20609" y="11638"/>
                    <a:pt x="20761" y="14221"/>
                  </a:cubicBezTo>
                  <a:cubicBezTo>
                    <a:pt x="20791" y="14920"/>
                    <a:pt x="20761" y="15589"/>
                    <a:pt x="20700" y="16288"/>
                  </a:cubicBezTo>
                  <a:cubicBezTo>
                    <a:pt x="20669" y="17048"/>
                    <a:pt x="20639" y="17838"/>
                    <a:pt x="20700" y="18629"/>
                  </a:cubicBezTo>
                  <a:cubicBezTo>
                    <a:pt x="20913" y="20452"/>
                    <a:pt x="21916" y="22398"/>
                    <a:pt x="23830" y="22398"/>
                  </a:cubicBezTo>
                  <a:lnTo>
                    <a:pt x="23861" y="22398"/>
                  </a:lnTo>
                  <a:cubicBezTo>
                    <a:pt x="24894" y="22367"/>
                    <a:pt x="25867" y="21699"/>
                    <a:pt x="26414" y="20695"/>
                  </a:cubicBezTo>
                  <a:cubicBezTo>
                    <a:pt x="27812" y="17960"/>
                    <a:pt x="26323" y="15559"/>
                    <a:pt x="24894" y="13249"/>
                  </a:cubicBezTo>
                  <a:cubicBezTo>
                    <a:pt x="24104" y="11972"/>
                    <a:pt x="23283" y="10695"/>
                    <a:pt x="22979" y="9358"/>
                  </a:cubicBezTo>
                  <a:cubicBezTo>
                    <a:pt x="22463" y="7048"/>
                    <a:pt x="23101" y="4495"/>
                    <a:pt x="24712" y="2762"/>
                  </a:cubicBezTo>
                  <a:cubicBezTo>
                    <a:pt x="26110" y="1182"/>
                    <a:pt x="28147" y="270"/>
                    <a:pt x="30244" y="270"/>
                  </a:cubicBezTo>
                  <a:close/>
                  <a:moveTo>
                    <a:pt x="30217" y="1"/>
                  </a:moveTo>
                  <a:cubicBezTo>
                    <a:pt x="28081" y="1"/>
                    <a:pt x="25967" y="922"/>
                    <a:pt x="24530" y="2519"/>
                  </a:cubicBezTo>
                  <a:cubicBezTo>
                    <a:pt x="22919" y="4343"/>
                    <a:pt x="22250" y="6957"/>
                    <a:pt x="22797" y="9328"/>
                  </a:cubicBezTo>
                  <a:cubicBezTo>
                    <a:pt x="23101" y="10695"/>
                    <a:pt x="23922" y="12033"/>
                    <a:pt x="24742" y="13279"/>
                  </a:cubicBezTo>
                  <a:cubicBezTo>
                    <a:pt x="26141" y="15528"/>
                    <a:pt x="27569" y="17869"/>
                    <a:pt x="26201" y="20544"/>
                  </a:cubicBezTo>
                  <a:cubicBezTo>
                    <a:pt x="25715" y="21516"/>
                    <a:pt x="24803" y="22124"/>
                    <a:pt x="23830" y="22124"/>
                  </a:cubicBezTo>
                  <a:lnTo>
                    <a:pt x="23770" y="22124"/>
                  </a:lnTo>
                  <a:cubicBezTo>
                    <a:pt x="22037" y="22124"/>
                    <a:pt x="21064" y="20270"/>
                    <a:pt x="20882" y="18568"/>
                  </a:cubicBezTo>
                  <a:cubicBezTo>
                    <a:pt x="20821" y="17808"/>
                    <a:pt x="20852" y="16987"/>
                    <a:pt x="20882" y="16227"/>
                  </a:cubicBezTo>
                  <a:cubicBezTo>
                    <a:pt x="20943" y="15559"/>
                    <a:pt x="20973" y="14829"/>
                    <a:pt x="20943" y="14160"/>
                  </a:cubicBezTo>
                  <a:cubicBezTo>
                    <a:pt x="20730" y="11151"/>
                    <a:pt x="18876" y="8264"/>
                    <a:pt x="16292" y="6957"/>
                  </a:cubicBezTo>
                  <a:lnTo>
                    <a:pt x="16171" y="7169"/>
                  </a:lnTo>
                  <a:cubicBezTo>
                    <a:pt x="17782" y="8233"/>
                    <a:pt x="18086" y="10665"/>
                    <a:pt x="17539" y="12519"/>
                  </a:cubicBezTo>
                  <a:cubicBezTo>
                    <a:pt x="17174" y="13856"/>
                    <a:pt x="16444" y="15072"/>
                    <a:pt x="15715" y="16258"/>
                  </a:cubicBezTo>
                  <a:cubicBezTo>
                    <a:pt x="15411" y="16744"/>
                    <a:pt x="15077" y="17230"/>
                    <a:pt x="14803" y="17778"/>
                  </a:cubicBezTo>
                  <a:cubicBezTo>
                    <a:pt x="13587" y="19996"/>
                    <a:pt x="13253" y="21972"/>
                    <a:pt x="13830" y="23644"/>
                  </a:cubicBezTo>
                  <a:cubicBezTo>
                    <a:pt x="14043" y="24404"/>
                    <a:pt x="14499" y="25103"/>
                    <a:pt x="14955" y="25741"/>
                  </a:cubicBezTo>
                  <a:cubicBezTo>
                    <a:pt x="15472" y="26471"/>
                    <a:pt x="15958" y="27231"/>
                    <a:pt x="16171" y="28112"/>
                  </a:cubicBezTo>
                  <a:cubicBezTo>
                    <a:pt x="16414" y="29115"/>
                    <a:pt x="16171" y="30240"/>
                    <a:pt x="15532" y="31182"/>
                  </a:cubicBezTo>
                  <a:cubicBezTo>
                    <a:pt x="14894" y="32124"/>
                    <a:pt x="13952" y="32732"/>
                    <a:pt x="12949" y="32854"/>
                  </a:cubicBezTo>
                  <a:cubicBezTo>
                    <a:pt x="12825" y="32867"/>
                    <a:pt x="12701" y="32873"/>
                    <a:pt x="12577" y="32873"/>
                  </a:cubicBezTo>
                  <a:cubicBezTo>
                    <a:pt x="10683" y="32873"/>
                    <a:pt x="8743" y="31382"/>
                    <a:pt x="8116" y="29328"/>
                  </a:cubicBezTo>
                  <a:cubicBezTo>
                    <a:pt x="7903" y="28507"/>
                    <a:pt x="7873" y="27686"/>
                    <a:pt x="7782" y="26835"/>
                  </a:cubicBezTo>
                  <a:cubicBezTo>
                    <a:pt x="7751" y="26440"/>
                    <a:pt x="7721" y="25984"/>
                    <a:pt x="7660" y="25559"/>
                  </a:cubicBezTo>
                  <a:cubicBezTo>
                    <a:pt x="7356" y="23279"/>
                    <a:pt x="6353" y="21060"/>
                    <a:pt x="4772" y="19388"/>
                  </a:cubicBezTo>
                  <a:lnTo>
                    <a:pt x="4620" y="19540"/>
                  </a:lnTo>
                  <a:cubicBezTo>
                    <a:pt x="5289" y="20300"/>
                    <a:pt x="5168" y="21486"/>
                    <a:pt x="4772" y="22337"/>
                  </a:cubicBezTo>
                  <a:cubicBezTo>
                    <a:pt x="4438" y="23006"/>
                    <a:pt x="3921" y="23613"/>
                    <a:pt x="3405" y="24191"/>
                  </a:cubicBezTo>
                  <a:cubicBezTo>
                    <a:pt x="3283" y="24343"/>
                    <a:pt x="3161" y="24495"/>
                    <a:pt x="3009" y="24647"/>
                  </a:cubicBezTo>
                  <a:cubicBezTo>
                    <a:pt x="1946" y="26167"/>
                    <a:pt x="1186" y="27686"/>
                    <a:pt x="699" y="29115"/>
                  </a:cubicBezTo>
                  <a:cubicBezTo>
                    <a:pt x="0" y="31243"/>
                    <a:pt x="730" y="33674"/>
                    <a:pt x="2523" y="35042"/>
                  </a:cubicBezTo>
                  <a:lnTo>
                    <a:pt x="2553" y="35042"/>
                  </a:lnTo>
                  <a:cubicBezTo>
                    <a:pt x="5046" y="36988"/>
                    <a:pt x="7964" y="39054"/>
                    <a:pt x="11277" y="41121"/>
                  </a:cubicBezTo>
                  <a:cubicBezTo>
                    <a:pt x="15472" y="43796"/>
                    <a:pt x="20244" y="45194"/>
                    <a:pt x="25046" y="45194"/>
                  </a:cubicBezTo>
                  <a:cubicBezTo>
                    <a:pt x="26445" y="45194"/>
                    <a:pt x="27904" y="45042"/>
                    <a:pt x="29363" y="44830"/>
                  </a:cubicBezTo>
                  <a:cubicBezTo>
                    <a:pt x="35563" y="43705"/>
                    <a:pt x="41156" y="40301"/>
                    <a:pt x="45107" y="35194"/>
                  </a:cubicBezTo>
                  <a:lnTo>
                    <a:pt x="45259" y="35012"/>
                  </a:lnTo>
                  <a:cubicBezTo>
                    <a:pt x="47448" y="32124"/>
                    <a:pt x="49211" y="29693"/>
                    <a:pt x="50700" y="27291"/>
                  </a:cubicBezTo>
                  <a:cubicBezTo>
                    <a:pt x="51339" y="26288"/>
                    <a:pt x="51187" y="24860"/>
                    <a:pt x="50336" y="23948"/>
                  </a:cubicBezTo>
                  <a:cubicBezTo>
                    <a:pt x="49697" y="23279"/>
                    <a:pt x="48937" y="22732"/>
                    <a:pt x="48208" y="22215"/>
                  </a:cubicBezTo>
                  <a:cubicBezTo>
                    <a:pt x="47509" y="21668"/>
                    <a:pt x="46749" y="21151"/>
                    <a:pt x="46080" y="20452"/>
                  </a:cubicBezTo>
                  <a:cubicBezTo>
                    <a:pt x="44378" y="18629"/>
                    <a:pt x="43648" y="15863"/>
                    <a:pt x="44226" y="13401"/>
                  </a:cubicBezTo>
                  <a:lnTo>
                    <a:pt x="44256" y="13218"/>
                  </a:lnTo>
                  <a:lnTo>
                    <a:pt x="44074" y="13279"/>
                  </a:lnTo>
                  <a:cubicBezTo>
                    <a:pt x="41916" y="14160"/>
                    <a:pt x="40335" y="16501"/>
                    <a:pt x="40305" y="18993"/>
                  </a:cubicBezTo>
                  <a:cubicBezTo>
                    <a:pt x="40305" y="19692"/>
                    <a:pt x="40396" y="20392"/>
                    <a:pt x="40487" y="21060"/>
                  </a:cubicBezTo>
                  <a:cubicBezTo>
                    <a:pt x="40639" y="21972"/>
                    <a:pt x="40761" y="22975"/>
                    <a:pt x="40609" y="23887"/>
                  </a:cubicBezTo>
                  <a:cubicBezTo>
                    <a:pt x="40427" y="25133"/>
                    <a:pt x="39393" y="26349"/>
                    <a:pt x="38268" y="26744"/>
                  </a:cubicBezTo>
                  <a:cubicBezTo>
                    <a:pt x="38071" y="26807"/>
                    <a:pt x="37838" y="26851"/>
                    <a:pt x="37583" y="26851"/>
                  </a:cubicBezTo>
                  <a:cubicBezTo>
                    <a:pt x="37095" y="26851"/>
                    <a:pt x="36529" y="26686"/>
                    <a:pt x="35989" y="26167"/>
                  </a:cubicBezTo>
                  <a:cubicBezTo>
                    <a:pt x="35563" y="25741"/>
                    <a:pt x="35259" y="25133"/>
                    <a:pt x="35077" y="24373"/>
                  </a:cubicBezTo>
                  <a:cubicBezTo>
                    <a:pt x="34773" y="23097"/>
                    <a:pt x="34864" y="21729"/>
                    <a:pt x="34986" y="20422"/>
                  </a:cubicBezTo>
                  <a:cubicBezTo>
                    <a:pt x="35138" y="18902"/>
                    <a:pt x="35259" y="17322"/>
                    <a:pt x="34712" y="15832"/>
                  </a:cubicBezTo>
                  <a:cubicBezTo>
                    <a:pt x="34226" y="14525"/>
                    <a:pt x="33284" y="13461"/>
                    <a:pt x="32493" y="12671"/>
                  </a:cubicBezTo>
                  <a:cubicBezTo>
                    <a:pt x="31673" y="11881"/>
                    <a:pt x="30822" y="11151"/>
                    <a:pt x="29910" y="10483"/>
                  </a:cubicBezTo>
                  <a:lnTo>
                    <a:pt x="29636" y="10270"/>
                  </a:lnTo>
                  <a:cubicBezTo>
                    <a:pt x="29089" y="9905"/>
                    <a:pt x="28542" y="9480"/>
                    <a:pt x="28116" y="8963"/>
                  </a:cubicBezTo>
                  <a:cubicBezTo>
                    <a:pt x="26657" y="7048"/>
                    <a:pt x="27630" y="4251"/>
                    <a:pt x="28116" y="3096"/>
                  </a:cubicBezTo>
                  <a:cubicBezTo>
                    <a:pt x="28572" y="2124"/>
                    <a:pt x="29514" y="361"/>
                    <a:pt x="31125" y="300"/>
                  </a:cubicBezTo>
                  <a:lnTo>
                    <a:pt x="31125" y="57"/>
                  </a:lnTo>
                  <a:cubicBezTo>
                    <a:pt x="30823" y="19"/>
                    <a:pt x="30520" y="1"/>
                    <a:pt x="30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9303825" y="3584700"/>
              <a:ext cx="110200" cy="117025"/>
            </a:xfrm>
            <a:custGeom>
              <a:avLst/>
              <a:gdLst/>
              <a:ahLst/>
              <a:cxnLst/>
              <a:rect l="l" t="t" r="r" b="b"/>
              <a:pathLst>
                <a:path w="4408" h="4681" extrusionOk="0">
                  <a:moveTo>
                    <a:pt x="3131" y="30"/>
                  </a:moveTo>
                  <a:cubicBezTo>
                    <a:pt x="3344" y="30"/>
                    <a:pt x="3587" y="152"/>
                    <a:pt x="3769" y="304"/>
                  </a:cubicBezTo>
                  <a:cubicBezTo>
                    <a:pt x="4073" y="486"/>
                    <a:pt x="4377" y="790"/>
                    <a:pt x="4408" y="1125"/>
                  </a:cubicBezTo>
                  <a:cubicBezTo>
                    <a:pt x="4408" y="1429"/>
                    <a:pt x="4225" y="1702"/>
                    <a:pt x="3982" y="1885"/>
                  </a:cubicBezTo>
                  <a:cubicBezTo>
                    <a:pt x="3161" y="2523"/>
                    <a:pt x="2432" y="2796"/>
                    <a:pt x="1794" y="3678"/>
                  </a:cubicBezTo>
                  <a:cubicBezTo>
                    <a:pt x="1338" y="4286"/>
                    <a:pt x="1338" y="4681"/>
                    <a:pt x="851" y="3891"/>
                  </a:cubicBezTo>
                  <a:cubicBezTo>
                    <a:pt x="0" y="2523"/>
                    <a:pt x="1550" y="0"/>
                    <a:pt x="3131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19312175" y="3582400"/>
              <a:ext cx="104125" cy="114025"/>
            </a:xfrm>
            <a:custGeom>
              <a:avLst/>
              <a:gdLst/>
              <a:ahLst/>
              <a:cxnLst/>
              <a:rect l="l" t="t" r="r" b="b"/>
              <a:pathLst>
                <a:path w="4165" h="4561" extrusionOk="0">
                  <a:moveTo>
                    <a:pt x="2736" y="244"/>
                  </a:moveTo>
                  <a:cubicBezTo>
                    <a:pt x="2797" y="244"/>
                    <a:pt x="2797" y="244"/>
                    <a:pt x="2797" y="274"/>
                  </a:cubicBezTo>
                  <a:cubicBezTo>
                    <a:pt x="2979" y="274"/>
                    <a:pt x="3162" y="396"/>
                    <a:pt x="3344" y="487"/>
                  </a:cubicBezTo>
                  <a:cubicBezTo>
                    <a:pt x="3618" y="639"/>
                    <a:pt x="3922" y="913"/>
                    <a:pt x="3952" y="1247"/>
                  </a:cubicBezTo>
                  <a:cubicBezTo>
                    <a:pt x="3952" y="1490"/>
                    <a:pt x="3861" y="1764"/>
                    <a:pt x="3587" y="1946"/>
                  </a:cubicBezTo>
                  <a:cubicBezTo>
                    <a:pt x="3344" y="2129"/>
                    <a:pt x="3101" y="2281"/>
                    <a:pt x="2858" y="2433"/>
                  </a:cubicBezTo>
                  <a:cubicBezTo>
                    <a:pt x="2341" y="2767"/>
                    <a:pt x="1824" y="3132"/>
                    <a:pt x="1368" y="3740"/>
                  </a:cubicBezTo>
                  <a:cubicBezTo>
                    <a:pt x="1277" y="3892"/>
                    <a:pt x="1186" y="3983"/>
                    <a:pt x="1125" y="4104"/>
                  </a:cubicBezTo>
                  <a:cubicBezTo>
                    <a:pt x="1034" y="4226"/>
                    <a:pt x="973" y="4378"/>
                    <a:pt x="912" y="4378"/>
                  </a:cubicBezTo>
                  <a:cubicBezTo>
                    <a:pt x="882" y="4378"/>
                    <a:pt x="821" y="4347"/>
                    <a:pt x="578" y="3952"/>
                  </a:cubicBezTo>
                  <a:cubicBezTo>
                    <a:pt x="244" y="3375"/>
                    <a:pt x="305" y="2463"/>
                    <a:pt x="821" y="1642"/>
                  </a:cubicBezTo>
                  <a:cubicBezTo>
                    <a:pt x="1308" y="761"/>
                    <a:pt x="2067" y="244"/>
                    <a:pt x="2736" y="244"/>
                  </a:cubicBezTo>
                  <a:close/>
                  <a:moveTo>
                    <a:pt x="2797" y="1"/>
                  </a:moveTo>
                  <a:cubicBezTo>
                    <a:pt x="2037" y="1"/>
                    <a:pt x="1156" y="578"/>
                    <a:pt x="608" y="1521"/>
                  </a:cubicBezTo>
                  <a:cubicBezTo>
                    <a:pt x="92" y="2433"/>
                    <a:pt x="1" y="3436"/>
                    <a:pt x="426" y="4074"/>
                  </a:cubicBezTo>
                  <a:cubicBezTo>
                    <a:pt x="669" y="4439"/>
                    <a:pt x="760" y="4560"/>
                    <a:pt x="912" y="4560"/>
                  </a:cubicBezTo>
                  <a:cubicBezTo>
                    <a:pt x="1064" y="4560"/>
                    <a:pt x="1156" y="4408"/>
                    <a:pt x="1277" y="4195"/>
                  </a:cubicBezTo>
                  <a:cubicBezTo>
                    <a:pt x="1308" y="4104"/>
                    <a:pt x="1368" y="3952"/>
                    <a:pt x="1490" y="3831"/>
                  </a:cubicBezTo>
                  <a:cubicBezTo>
                    <a:pt x="1946" y="3223"/>
                    <a:pt x="2402" y="2919"/>
                    <a:pt x="2949" y="2585"/>
                  </a:cubicBezTo>
                  <a:cubicBezTo>
                    <a:pt x="3192" y="2433"/>
                    <a:pt x="3435" y="2250"/>
                    <a:pt x="3709" y="2068"/>
                  </a:cubicBezTo>
                  <a:cubicBezTo>
                    <a:pt x="4013" y="1794"/>
                    <a:pt x="4165" y="1490"/>
                    <a:pt x="4165" y="1186"/>
                  </a:cubicBezTo>
                  <a:cubicBezTo>
                    <a:pt x="4104" y="761"/>
                    <a:pt x="3739" y="457"/>
                    <a:pt x="3466" y="274"/>
                  </a:cubicBezTo>
                  <a:cubicBezTo>
                    <a:pt x="3283" y="153"/>
                    <a:pt x="3040" y="1"/>
                    <a:pt x="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8603200" y="3660675"/>
              <a:ext cx="98800" cy="156575"/>
            </a:xfrm>
            <a:custGeom>
              <a:avLst/>
              <a:gdLst/>
              <a:ahLst/>
              <a:cxnLst/>
              <a:rect l="l" t="t" r="r" b="b"/>
              <a:pathLst>
                <a:path w="3952" h="6263" extrusionOk="0">
                  <a:moveTo>
                    <a:pt x="1277" y="821"/>
                  </a:moveTo>
                  <a:cubicBezTo>
                    <a:pt x="1520" y="396"/>
                    <a:pt x="1885" y="1"/>
                    <a:pt x="2341" y="1"/>
                  </a:cubicBezTo>
                  <a:cubicBezTo>
                    <a:pt x="2797" y="1"/>
                    <a:pt x="3192" y="365"/>
                    <a:pt x="3283" y="821"/>
                  </a:cubicBezTo>
                  <a:cubicBezTo>
                    <a:pt x="3405" y="1277"/>
                    <a:pt x="3314" y="1733"/>
                    <a:pt x="3222" y="2189"/>
                  </a:cubicBezTo>
                  <a:cubicBezTo>
                    <a:pt x="3101" y="2645"/>
                    <a:pt x="2949" y="3101"/>
                    <a:pt x="2979" y="3557"/>
                  </a:cubicBezTo>
                  <a:cubicBezTo>
                    <a:pt x="3040" y="4347"/>
                    <a:pt x="3557" y="4955"/>
                    <a:pt x="3952" y="5563"/>
                  </a:cubicBezTo>
                  <a:cubicBezTo>
                    <a:pt x="912" y="6262"/>
                    <a:pt x="0" y="3040"/>
                    <a:pt x="1277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18614600" y="3656875"/>
              <a:ext cx="92725" cy="148200"/>
            </a:xfrm>
            <a:custGeom>
              <a:avLst/>
              <a:gdLst/>
              <a:ahLst/>
              <a:cxnLst/>
              <a:rect l="l" t="t" r="r" b="b"/>
              <a:pathLst>
                <a:path w="3709" h="5928" extrusionOk="0">
                  <a:moveTo>
                    <a:pt x="1915" y="213"/>
                  </a:moveTo>
                  <a:cubicBezTo>
                    <a:pt x="2341" y="213"/>
                    <a:pt x="2645" y="639"/>
                    <a:pt x="2766" y="1004"/>
                  </a:cubicBezTo>
                  <a:cubicBezTo>
                    <a:pt x="2888" y="1429"/>
                    <a:pt x="2797" y="1885"/>
                    <a:pt x="2675" y="2311"/>
                  </a:cubicBezTo>
                  <a:lnTo>
                    <a:pt x="2645" y="2463"/>
                  </a:lnTo>
                  <a:cubicBezTo>
                    <a:pt x="2523" y="2827"/>
                    <a:pt x="2432" y="3253"/>
                    <a:pt x="2462" y="3679"/>
                  </a:cubicBezTo>
                  <a:cubicBezTo>
                    <a:pt x="2493" y="4317"/>
                    <a:pt x="2888" y="4864"/>
                    <a:pt x="3222" y="5381"/>
                  </a:cubicBezTo>
                  <a:cubicBezTo>
                    <a:pt x="3283" y="5411"/>
                    <a:pt x="3344" y="5502"/>
                    <a:pt x="3374" y="5563"/>
                  </a:cubicBezTo>
                  <a:cubicBezTo>
                    <a:pt x="3128" y="5621"/>
                    <a:pt x="2890" y="5650"/>
                    <a:pt x="2663" y="5650"/>
                  </a:cubicBezTo>
                  <a:cubicBezTo>
                    <a:pt x="1941" y="5650"/>
                    <a:pt x="1336" y="5359"/>
                    <a:pt x="943" y="4803"/>
                  </a:cubicBezTo>
                  <a:cubicBezTo>
                    <a:pt x="213" y="3861"/>
                    <a:pt x="213" y="2280"/>
                    <a:pt x="943" y="1004"/>
                  </a:cubicBezTo>
                  <a:cubicBezTo>
                    <a:pt x="1247" y="487"/>
                    <a:pt x="1550" y="213"/>
                    <a:pt x="1915" y="213"/>
                  </a:cubicBezTo>
                  <a:close/>
                  <a:moveTo>
                    <a:pt x="1915" y="1"/>
                  </a:moveTo>
                  <a:cubicBezTo>
                    <a:pt x="1459" y="31"/>
                    <a:pt x="1095" y="335"/>
                    <a:pt x="760" y="913"/>
                  </a:cubicBezTo>
                  <a:cubicBezTo>
                    <a:pt x="0" y="2220"/>
                    <a:pt x="0" y="3952"/>
                    <a:pt x="760" y="4955"/>
                  </a:cubicBezTo>
                  <a:cubicBezTo>
                    <a:pt x="1216" y="5624"/>
                    <a:pt x="1885" y="5928"/>
                    <a:pt x="2675" y="5928"/>
                  </a:cubicBezTo>
                  <a:cubicBezTo>
                    <a:pt x="2949" y="5928"/>
                    <a:pt x="3222" y="5867"/>
                    <a:pt x="3557" y="5776"/>
                  </a:cubicBezTo>
                  <a:lnTo>
                    <a:pt x="3709" y="5715"/>
                  </a:lnTo>
                  <a:lnTo>
                    <a:pt x="3648" y="5624"/>
                  </a:lnTo>
                  <a:lnTo>
                    <a:pt x="3405" y="5259"/>
                  </a:lnTo>
                  <a:cubicBezTo>
                    <a:pt x="3070" y="4773"/>
                    <a:pt x="2736" y="4256"/>
                    <a:pt x="2675" y="3648"/>
                  </a:cubicBezTo>
                  <a:cubicBezTo>
                    <a:pt x="2675" y="3223"/>
                    <a:pt x="2766" y="2827"/>
                    <a:pt x="2888" y="2463"/>
                  </a:cubicBezTo>
                  <a:lnTo>
                    <a:pt x="2918" y="2311"/>
                  </a:lnTo>
                  <a:cubicBezTo>
                    <a:pt x="3040" y="1855"/>
                    <a:pt x="3101" y="1368"/>
                    <a:pt x="2979" y="913"/>
                  </a:cubicBezTo>
                  <a:cubicBezTo>
                    <a:pt x="2888" y="457"/>
                    <a:pt x="2462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18603950" y="3852925"/>
              <a:ext cx="202150" cy="398200"/>
            </a:xfrm>
            <a:custGeom>
              <a:avLst/>
              <a:gdLst/>
              <a:ahLst/>
              <a:cxnLst/>
              <a:rect l="l" t="t" r="r" b="b"/>
              <a:pathLst>
                <a:path w="8086" h="15928" extrusionOk="0">
                  <a:moveTo>
                    <a:pt x="2949" y="6019"/>
                  </a:moveTo>
                  <a:lnTo>
                    <a:pt x="2949" y="10943"/>
                  </a:lnTo>
                  <a:cubicBezTo>
                    <a:pt x="2949" y="11733"/>
                    <a:pt x="3223" y="12311"/>
                    <a:pt x="3739" y="12645"/>
                  </a:cubicBezTo>
                  <a:cubicBezTo>
                    <a:pt x="3922" y="12736"/>
                    <a:pt x="4074" y="12767"/>
                    <a:pt x="4165" y="12767"/>
                  </a:cubicBezTo>
                  <a:cubicBezTo>
                    <a:pt x="4256" y="12767"/>
                    <a:pt x="4317" y="12767"/>
                    <a:pt x="4408" y="12736"/>
                  </a:cubicBezTo>
                  <a:lnTo>
                    <a:pt x="4408" y="7174"/>
                  </a:lnTo>
                  <a:cubicBezTo>
                    <a:pt x="4408" y="7113"/>
                    <a:pt x="4378" y="6961"/>
                    <a:pt x="4256" y="6718"/>
                  </a:cubicBezTo>
                  <a:cubicBezTo>
                    <a:pt x="4165" y="6475"/>
                    <a:pt x="4104" y="6353"/>
                    <a:pt x="4043" y="6323"/>
                  </a:cubicBezTo>
                  <a:cubicBezTo>
                    <a:pt x="3770" y="6171"/>
                    <a:pt x="3466" y="6049"/>
                    <a:pt x="3101" y="6019"/>
                  </a:cubicBezTo>
                  <a:close/>
                  <a:moveTo>
                    <a:pt x="1642" y="1034"/>
                  </a:moveTo>
                  <a:cubicBezTo>
                    <a:pt x="2797" y="1612"/>
                    <a:pt x="3618" y="1794"/>
                    <a:pt x="4074" y="2037"/>
                  </a:cubicBezTo>
                  <a:cubicBezTo>
                    <a:pt x="4378" y="2189"/>
                    <a:pt x="4773" y="3131"/>
                    <a:pt x="5442" y="4712"/>
                  </a:cubicBezTo>
                  <a:cubicBezTo>
                    <a:pt x="6050" y="6353"/>
                    <a:pt x="6353" y="7356"/>
                    <a:pt x="6353" y="7873"/>
                  </a:cubicBezTo>
                  <a:lnTo>
                    <a:pt x="6353" y="12736"/>
                  </a:lnTo>
                  <a:cubicBezTo>
                    <a:pt x="6353" y="12980"/>
                    <a:pt x="6414" y="13223"/>
                    <a:pt x="6536" y="13496"/>
                  </a:cubicBezTo>
                  <a:cubicBezTo>
                    <a:pt x="6657" y="13770"/>
                    <a:pt x="6840" y="13922"/>
                    <a:pt x="7113" y="13983"/>
                  </a:cubicBezTo>
                  <a:lnTo>
                    <a:pt x="7113" y="14347"/>
                  </a:lnTo>
                  <a:cubicBezTo>
                    <a:pt x="7022" y="14347"/>
                    <a:pt x="6445" y="14591"/>
                    <a:pt x="5350" y="14834"/>
                  </a:cubicBezTo>
                  <a:cubicBezTo>
                    <a:pt x="5138" y="14651"/>
                    <a:pt x="4894" y="14378"/>
                    <a:pt x="4712" y="14074"/>
                  </a:cubicBezTo>
                  <a:cubicBezTo>
                    <a:pt x="4530" y="13770"/>
                    <a:pt x="4408" y="13527"/>
                    <a:pt x="4408" y="13344"/>
                  </a:cubicBezTo>
                  <a:cubicBezTo>
                    <a:pt x="4165" y="13375"/>
                    <a:pt x="3952" y="13375"/>
                    <a:pt x="3709" y="13375"/>
                  </a:cubicBezTo>
                  <a:cubicBezTo>
                    <a:pt x="3010" y="13375"/>
                    <a:pt x="2554" y="13223"/>
                    <a:pt x="2402" y="13132"/>
                  </a:cubicBezTo>
                  <a:cubicBezTo>
                    <a:pt x="2311" y="13040"/>
                    <a:pt x="2159" y="12858"/>
                    <a:pt x="1976" y="12524"/>
                  </a:cubicBezTo>
                  <a:cubicBezTo>
                    <a:pt x="1794" y="12159"/>
                    <a:pt x="1551" y="11764"/>
                    <a:pt x="1369" y="11217"/>
                  </a:cubicBezTo>
                  <a:cubicBezTo>
                    <a:pt x="1186" y="10730"/>
                    <a:pt x="1065" y="10274"/>
                    <a:pt x="1065" y="9970"/>
                  </a:cubicBezTo>
                  <a:lnTo>
                    <a:pt x="1065" y="4317"/>
                  </a:lnTo>
                  <a:cubicBezTo>
                    <a:pt x="1186" y="4317"/>
                    <a:pt x="2037" y="4955"/>
                    <a:pt x="3709" y="5381"/>
                  </a:cubicBezTo>
                  <a:cubicBezTo>
                    <a:pt x="3344" y="4317"/>
                    <a:pt x="3040" y="3496"/>
                    <a:pt x="2797" y="2979"/>
                  </a:cubicBezTo>
                  <a:cubicBezTo>
                    <a:pt x="2584" y="2493"/>
                    <a:pt x="2341" y="2098"/>
                    <a:pt x="2128" y="1916"/>
                  </a:cubicBezTo>
                  <a:cubicBezTo>
                    <a:pt x="1885" y="1733"/>
                    <a:pt x="1825" y="1642"/>
                    <a:pt x="1581" y="1460"/>
                  </a:cubicBezTo>
                  <a:cubicBezTo>
                    <a:pt x="1642" y="1338"/>
                    <a:pt x="1642" y="1217"/>
                    <a:pt x="1642" y="1034"/>
                  </a:cubicBezTo>
                  <a:close/>
                  <a:moveTo>
                    <a:pt x="1642" y="1"/>
                  </a:moveTo>
                  <a:cubicBezTo>
                    <a:pt x="1429" y="1"/>
                    <a:pt x="1247" y="62"/>
                    <a:pt x="1065" y="153"/>
                  </a:cubicBezTo>
                  <a:cubicBezTo>
                    <a:pt x="761" y="365"/>
                    <a:pt x="578" y="700"/>
                    <a:pt x="578" y="1034"/>
                  </a:cubicBezTo>
                  <a:lnTo>
                    <a:pt x="578" y="1520"/>
                  </a:lnTo>
                  <a:cubicBezTo>
                    <a:pt x="578" y="1824"/>
                    <a:pt x="669" y="2098"/>
                    <a:pt x="913" y="2280"/>
                  </a:cubicBezTo>
                  <a:cubicBezTo>
                    <a:pt x="1125" y="2493"/>
                    <a:pt x="1247" y="2584"/>
                    <a:pt x="1490" y="2797"/>
                  </a:cubicBezTo>
                  <a:cubicBezTo>
                    <a:pt x="1490" y="2797"/>
                    <a:pt x="1642" y="2949"/>
                    <a:pt x="1885" y="3466"/>
                  </a:cubicBezTo>
                  <a:cubicBezTo>
                    <a:pt x="1885" y="3496"/>
                    <a:pt x="1946" y="3557"/>
                    <a:pt x="1946" y="3587"/>
                  </a:cubicBezTo>
                  <a:cubicBezTo>
                    <a:pt x="1885" y="3557"/>
                    <a:pt x="1855" y="3557"/>
                    <a:pt x="1825" y="3557"/>
                  </a:cubicBezTo>
                  <a:cubicBezTo>
                    <a:pt x="1551" y="3405"/>
                    <a:pt x="1369" y="3314"/>
                    <a:pt x="1065" y="3314"/>
                  </a:cubicBezTo>
                  <a:cubicBezTo>
                    <a:pt x="487" y="3314"/>
                    <a:pt x="1" y="3800"/>
                    <a:pt x="1" y="4378"/>
                  </a:cubicBezTo>
                  <a:lnTo>
                    <a:pt x="1" y="10031"/>
                  </a:lnTo>
                  <a:cubicBezTo>
                    <a:pt x="1" y="10548"/>
                    <a:pt x="122" y="11065"/>
                    <a:pt x="366" y="11703"/>
                  </a:cubicBezTo>
                  <a:cubicBezTo>
                    <a:pt x="609" y="12281"/>
                    <a:pt x="821" y="12736"/>
                    <a:pt x="1065" y="13162"/>
                  </a:cubicBezTo>
                  <a:cubicBezTo>
                    <a:pt x="1399" y="13740"/>
                    <a:pt x="1551" y="13922"/>
                    <a:pt x="1733" y="14043"/>
                  </a:cubicBezTo>
                  <a:cubicBezTo>
                    <a:pt x="2159" y="14347"/>
                    <a:pt x="2858" y="14530"/>
                    <a:pt x="3679" y="14530"/>
                  </a:cubicBezTo>
                  <a:cubicBezTo>
                    <a:pt x="3709" y="14591"/>
                    <a:pt x="3770" y="14682"/>
                    <a:pt x="3800" y="14712"/>
                  </a:cubicBezTo>
                  <a:cubicBezTo>
                    <a:pt x="4043" y="15107"/>
                    <a:pt x="4347" y="15442"/>
                    <a:pt x="4651" y="15715"/>
                  </a:cubicBezTo>
                  <a:cubicBezTo>
                    <a:pt x="4864" y="15867"/>
                    <a:pt x="5077" y="15928"/>
                    <a:pt x="5320" y="15928"/>
                  </a:cubicBezTo>
                  <a:cubicBezTo>
                    <a:pt x="5381" y="15928"/>
                    <a:pt x="5472" y="15928"/>
                    <a:pt x="5533" y="15898"/>
                  </a:cubicBezTo>
                  <a:cubicBezTo>
                    <a:pt x="6384" y="15715"/>
                    <a:pt x="6931" y="15502"/>
                    <a:pt x="7205" y="15411"/>
                  </a:cubicBezTo>
                  <a:cubicBezTo>
                    <a:pt x="7235" y="15411"/>
                    <a:pt x="7235" y="15350"/>
                    <a:pt x="7296" y="15350"/>
                  </a:cubicBezTo>
                  <a:cubicBezTo>
                    <a:pt x="7478" y="15320"/>
                    <a:pt x="7630" y="15198"/>
                    <a:pt x="7782" y="15107"/>
                  </a:cubicBezTo>
                  <a:cubicBezTo>
                    <a:pt x="7964" y="14895"/>
                    <a:pt x="8086" y="14651"/>
                    <a:pt x="8086" y="14347"/>
                  </a:cubicBezTo>
                  <a:lnTo>
                    <a:pt x="8086" y="14043"/>
                  </a:lnTo>
                  <a:cubicBezTo>
                    <a:pt x="8086" y="13588"/>
                    <a:pt x="7812" y="13192"/>
                    <a:pt x="7387" y="13040"/>
                  </a:cubicBezTo>
                  <a:cubicBezTo>
                    <a:pt x="7326" y="12888"/>
                    <a:pt x="7326" y="12797"/>
                    <a:pt x="7326" y="12736"/>
                  </a:cubicBezTo>
                  <a:lnTo>
                    <a:pt x="7326" y="7873"/>
                  </a:lnTo>
                  <a:cubicBezTo>
                    <a:pt x="7326" y="7235"/>
                    <a:pt x="7022" y="6201"/>
                    <a:pt x="6323" y="4347"/>
                  </a:cubicBezTo>
                  <a:cubicBezTo>
                    <a:pt x="5411" y="1946"/>
                    <a:pt x="5016" y="1369"/>
                    <a:pt x="4530" y="1065"/>
                  </a:cubicBezTo>
                  <a:cubicBezTo>
                    <a:pt x="4256" y="913"/>
                    <a:pt x="3952" y="791"/>
                    <a:pt x="3557" y="700"/>
                  </a:cubicBezTo>
                  <a:cubicBezTo>
                    <a:pt x="3162" y="548"/>
                    <a:pt x="2645" y="335"/>
                    <a:pt x="2037" y="92"/>
                  </a:cubicBezTo>
                  <a:cubicBezTo>
                    <a:pt x="1946" y="62"/>
                    <a:pt x="1794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18755925" y="3977550"/>
              <a:ext cx="195325" cy="288775"/>
            </a:xfrm>
            <a:custGeom>
              <a:avLst/>
              <a:gdLst/>
              <a:ahLst/>
              <a:cxnLst/>
              <a:rect l="l" t="t" r="r" b="b"/>
              <a:pathLst>
                <a:path w="7813" h="11551" extrusionOk="0">
                  <a:moveTo>
                    <a:pt x="5533" y="1034"/>
                  </a:moveTo>
                  <a:cubicBezTo>
                    <a:pt x="5806" y="1034"/>
                    <a:pt x="6080" y="1186"/>
                    <a:pt x="6293" y="1460"/>
                  </a:cubicBezTo>
                  <a:cubicBezTo>
                    <a:pt x="6597" y="1794"/>
                    <a:pt x="6749" y="2159"/>
                    <a:pt x="6749" y="2554"/>
                  </a:cubicBezTo>
                  <a:lnTo>
                    <a:pt x="6749" y="3344"/>
                  </a:lnTo>
                  <a:cubicBezTo>
                    <a:pt x="6110" y="3922"/>
                    <a:pt x="5776" y="4226"/>
                    <a:pt x="5138" y="4712"/>
                  </a:cubicBezTo>
                  <a:cubicBezTo>
                    <a:pt x="5016" y="4651"/>
                    <a:pt x="4986" y="4590"/>
                    <a:pt x="4864" y="4560"/>
                  </a:cubicBezTo>
                  <a:cubicBezTo>
                    <a:pt x="4864" y="3678"/>
                    <a:pt x="4773" y="3192"/>
                    <a:pt x="4591" y="3071"/>
                  </a:cubicBezTo>
                  <a:cubicBezTo>
                    <a:pt x="4469" y="3010"/>
                    <a:pt x="4287" y="2979"/>
                    <a:pt x="4044" y="2979"/>
                  </a:cubicBezTo>
                  <a:cubicBezTo>
                    <a:pt x="3952" y="2979"/>
                    <a:pt x="3831" y="2979"/>
                    <a:pt x="3709" y="3010"/>
                  </a:cubicBezTo>
                  <a:lnTo>
                    <a:pt x="3709" y="8086"/>
                  </a:lnTo>
                  <a:cubicBezTo>
                    <a:pt x="3709" y="8755"/>
                    <a:pt x="3952" y="9089"/>
                    <a:pt x="4347" y="9119"/>
                  </a:cubicBezTo>
                  <a:lnTo>
                    <a:pt x="4347" y="9454"/>
                  </a:lnTo>
                  <a:cubicBezTo>
                    <a:pt x="3709" y="9910"/>
                    <a:pt x="3405" y="10153"/>
                    <a:pt x="2767" y="10517"/>
                  </a:cubicBezTo>
                  <a:cubicBezTo>
                    <a:pt x="2524" y="10457"/>
                    <a:pt x="2311" y="10274"/>
                    <a:pt x="2129" y="10031"/>
                  </a:cubicBezTo>
                  <a:cubicBezTo>
                    <a:pt x="1916" y="9818"/>
                    <a:pt x="1825" y="9575"/>
                    <a:pt x="1825" y="9393"/>
                  </a:cubicBezTo>
                  <a:lnTo>
                    <a:pt x="1825" y="4104"/>
                  </a:lnTo>
                  <a:cubicBezTo>
                    <a:pt x="1825" y="3648"/>
                    <a:pt x="1733" y="3283"/>
                    <a:pt x="1581" y="3040"/>
                  </a:cubicBezTo>
                  <a:cubicBezTo>
                    <a:pt x="1430" y="2767"/>
                    <a:pt x="1247" y="2675"/>
                    <a:pt x="1065" y="2615"/>
                  </a:cubicBezTo>
                  <a:lnTo>
                    <a:pt x="1065" y="2280"/>
                  </a:lnTo>
                  <a:cubicBezTo>
                    <a:pt x="1733" y="2007"/>
                    <a:pt x="2129" y="1824"/>
                    <a:pt x="2797" y="1460"/>
                  </a:cubicBezTo>
                  <a:cubicBezTo>
                    <a:pt x="2888" y="1490"/>
                    <a:pt x="2949" y="1490"/>
                    <a:pt x="3071" y="1520"/>
                  </a:cubicBezTo>
                  <a:cubicBezTo>
                    <a:pt x="3192" y="1551"/>
                    <a:pt x="3284" y="1642"/>
                    <a:pt x="3496" y="1794"/>
                  </a:cubicBezTo>
                  <a:cubicBezTo>
                    <a:pt x="3679" y="1946"/>
                    <a:pt x="3740" y="2128"/>
                    <a:pt x="3740" y="2311"/>
                  </a:cubicBezTo>
                  <a:cubicBezTo>
                    <a:pt x="3800" y="2280"/>
                    <a:pt x="4044" y="2098"/>
                    <a:pt x="4499" y="1703"/>
                  </a:cubicBezTo>
                  <a:cubicBezTo>
                    <a:pt x="4955" y="1338"/>
                    <a:pt x="5229" y="1095"/>
                    <a:pt x="5381" y="1064"/>
                  </a:cubicBezTo>
                  <a:cubicBezTo>
                    <a:pt x="5442" y="1064"/>
                    <a:pt x="5503" y="1034"/>
                    <a:pt x="5533" y="1034"/>
                  </a:cubicBezTo>
                  <a:close/>
                  <a:moveTo>
                    <a:pt x="5533" y="1"/>
                  </a:moveTo>
                  <a:cubicBezTo>
                    <a:pt x="5381" y="1"/>
                    <a:pt x="5229" y="1"/>
                    <a:pt x="5138" y="31"/>
                  </a:cubicBezTo>
                  <a:cubicBezTo>
                    <a:pt x="4834" y="122"/>
                    <a:pt x="4560" y="274"/>
                    <a:pt x="3952" y="791"/>
                  </a:cubicBezTo>
                  <a:cubicBezTo>
                    <a:pt x="3770" y="639"/>
                    <a:pt x="3557" y="548"/>
                    <a:pt x="3375" y="487"/>
                  </a:cubicBezTo>
                  <a:cubicBezTo>
                    <a:pt x="3253" y="457"/>
                    <a:pt x="3162" y="426"/>
                    <a:pt x="3071" y="426"/>
                  </a:cubicBezTo>
                  <a:cubicBezTo>
                    <a:pt x="3010" y="396"/>
                    <a:pt x="2888" y="396"/>
                    <a:pt x="2797" y="396"/>
                  </a:cubicBezTo>
                  <a:cubicBezTo>
                    <a:pt x="2615" y="396"/>
                    <a:pt x="2433" y="426"/>
                    <a:pt x="2281" y="548"/>
                  </a:cubicBezTo>
                  <a:cubicBezTo>
                    <a:pt x="1581" y="912"/>
                    <a:pt x="1278" y="1064"/>
                    <a:pt x="670" y="1308"/>
                  </a:cubicBezTo>
                  <a:cubicBezTo>
                    <a:pt x="274" y="1429"/>
                    <a:pt x="1" y="1824"/>
                    <a:pt x="1" y="2280"/>
                  </a:cubicBezTo>
                  <a:lnTo>
                    <a:pt x="1" y="2615"/>
                  </a:lnTo>
                  <a:cubicBezTo>
                    <a:pt x="1" y="3071"/>
                    <a:pt x="305" y="3466"/>
                    <a:pt x="730" y="3618"/>
                  </a:cubicBezTo>
                  <a:cubicBezTo>
                    <a:pt x="730" y="3618"/>
                    <a:pt x="791" y="3739"/>
                    <a:pt x="791" y="4104"/>
                  </a:cubicBezTo>
                  <a:lnTo>
                    <a:pt x="791" y="9393"/>
                  </a:lnTo>
                  <a:cubicBezTo>
                    <a:pt x="791" y="9849"/>
                    <a:pt x="974" y="10305"/>
                    <a:pt x="1369" y="10730"/>
                  </a:cubicBezTo>
                  <a:cubicBezTo>
                    <a:pt x="1673" y="11065"/>
                    <a:pt x="2037" y="11338"/>
                    <a:pt x="2433" y="11490"/>
                  </a:cubicBezTo>
                  <a:cubicBezTo>
                    <a:pt x="2554" y="11521"/>
                    <a:pt x="2706" y="11551"/>
                    <a:pt x="2797" y="11551"/>
                  </a:cubicBezTo>
                  <a:cubicBezTo>
                    <a:pt x="3010" y="11551"/>
                    <a:pt x="3192" y="11521"/>
                    <a:pt x="3344" y="11399"/>
                  </a:cubicBezTo>
                  <a:cubicBezTo>
                    <a:pt x="3983" y="11034"/>
                    <a:pt x="4317" y="10791"/>
                    <a:pt x="5047" y="10305"/>
                  </a:cubicBezTo>
                  <a:cubicBezTo>
                    <a:pt x="5320" y="10122"/>
                    <a:pt x="5472" y="9758"/>
                    <a:pt x="5472" y="9454"/>
                  </a:cubicBezTo>
                  <a:lnTo>
                    <a:pt x="5472" y="9119"/>
                  </a:lnTo>
                  <a:cubicBezTo>
                    <a:pt x="5472" y="8663"/>
                    <a:pt x="5199" y="8329"/>
                    <a:pt x="4834" y="8147"/>
                  </a:cubicBezTo>
                  <a:lnTo>
                    <a:pt x="4834" y="8086"/>
                  </a:lnTo>
                  <a:lnTo>
                    <a:pt x="4834" y="5745"/>
                  </a:lnTo>
                  <a:cubicBezTo>
                    <a:pt x="4925" y="5776"/>
                    <a:pt x="5047" y="5776"/>
                    <a:pt x="5168" y="5776"/>
                  </a:cubicBezTo>
                  <a:cubicBezTo>
                    <a:pt x="5381" y="5776"/>
                    <a:pt x="5624" y="5715"/>
                    <a:pt x="5806" y="5563"/>
                  </a:cubicBezTo>
                  <a:cubicBezTo>
                    <a:pt x="6506" y="5016"/>
                    <a:pt x="6840" y="4712"/>
                    <a:pt x="7478" y="4134"/>
                  </a:cubicBezTo>
                  <a:cubicBezTo>
                    <a:pt x="7721" y="3952"/>
                    <a:pt x="7813" y="3648"/>
                    <a:pt x="7813" y="3344"/>
                  </a:cubicBezTo>
                  <a:lnTo>
                    <a:pt x="7813" y="2554"/>
                  </a:lnTo>
                  <a:cubicBezTo>
                    <a:pt x="7813" y="1946"/>
                    <a:pt x="7600" y="1338"/>
                    <a:pt x="7144" y="791"/>
                  </a:cubicBezTo>
                  <a:cubicBezTo>
                    <a:pt x="6566" y="122"/>
                    <a:pt x="5958" y="1"/>
                    <a:pt x="5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18894225" y="3928150"/>
              <a:ext cx="204450" cy="308550"/>
            </a:xfrm>
            <a:custGeom>
              <a:avLst/>
              <a:gdLst/>
              <a:ahLst/>
              <a:cxnLst/>
              <a:rect l="l" t="t" r="r" b="b"/>
              <a:pathLst>
                <a:path w="8178" h="12342" extrusionOk="0">
                  <a:moveTo>
                    <a:pt x="4408" y="5016"/>
                  </a:moveTo>
                  <a:cubicBezTo>
                    <a:pt x="4165" y="5259"/>
                    <a:pt x="3952" y="5411"/>
                    <a:pt x="3800" y="5502"/>
                  </a:cubicBezTo>
                  <a:cubicBezTo>
                    <a:pt x="3709" y="5624"/>
                    <a:pt x="3557" y="5806"/>
                    <a:pt x="3405" y="6019"/>
                  </a:cubicBezTo>
                  <a:cubicBezTo>
                    <a:pt x="3132" y="6384"/>
                    <a:pt x="2980" y="6870"/>
                    <a:pt x="2980" y="7478"/>
                  </a:cubicBezTo>
                  <a:lnTo>
                    <a:pt x="2980" y="8512"/>
                  </a:lnTo>
                  <a:cubicBezTo>
                    <a:pt x="2980" y="8785"/>
                    <a:pt x="3040" y="8968"/>
                    <a:pt x="3192" y="9089"/>
                  </a:cubicBezTo>
                  <a:cubicBezTo>
                    <a:pt x="3314" y="9211"/>
                    <a:pt x="3436" y="9241"/>
                    <a:pt x="3496" y="9241"/>
                  </a:cubicBezTo>
                  <a:cubicBezTo>
                    <a:pt x="3588" y="9241"/>
                    <a:pt x="3709" y="9211"/>
                    <a:pt x="3770" y="9150"/>
                  </a:cubicBezTo>
                  <a:cubicBezTo>
                    <a:pt x="3952" y="9089"/>
                    <a:pt x="4196" y="8907"/>
                    <a:pt x="4408" y="8633"/>
                  </a:cubicBezTo>
                  <a:lnTo>
                    <a:pt x="4408" y="5016"/>
                  </a:lnTo>
                  <a:close/>
                  <a:moveTo>
                    <a:pt x="5229" y="1065"/>
                  </a:moveTo>
                  <a:cubicBezTo>
                    <a:pt x="5442" y="1065"/>
                    <a:pt x="5624" y="1156"/>
                    <a:pt x="5867" y="1338"/>
                  </a:cubicBezTo>
                  <a:cubicBezTo>
                    <a:pt x="6171" y="1642"/>
                    <a:pt x="6354" y="2007"/>
                    <a:pt x="6354" y="2524"/>
                  </a:cubicBezTo>
                  <a:lnTo>
                    <a:pt x="6354" y="7022"/>
                  </a:lnTo>
                  <a:cubicBezTo>
                    <a:pt x="6354" y="7417"/>
                    <a:pt x="6445" y="7691"/>
                    <a:pt x="6536" y="7752"/>
                  </a:cubicBezTo>
                  <a:cubicBezTo>
                    <a:pt x="6627" y="7782"/>
                    <a:pt x="6688" y="7843"/>
                    <a:pt x="6810" y="7843"/>
                  </a:cubicBezTo>
                  <a:cubicBezTo>
                    <a:pt x="6901" y="7843"/>
                    <a:pt x="6992" y="7843"/>
                    <a:pt x="7114" y="7782"/>
                  </a:cubicBezTo>
                  <a:lnTo>
                    <a:pt x="7114" y="8116"/>
                  </a:lnTo>
                  <a:cubicBezTo>
                    <a:pt x="6445" y="8876"/>
                    <a:pt x="6080" y="9241"/>
                    <a:pt x="5381" y="9940"/>
                  </a:cubicBezTo>
                  <a:lnTo>
                    <a:pt x="5290" y="9940"/>
                  </a:lnTo>
                  <a:cubicBezTo>
                    <a:pt x="5107" y="9940"/>
                    <a:pt x="4925" y="9910"/>
                    <a:pt x="4712" y="9788"/>
                  </a:cubicBezTo>
                  <a:cubicBezTo>
                    <a:pt x="4530" y="9697"/>
                    <a:pt x="4408" y="9545"/>
                    <a:pt x="4408" y="9363"/>
                  </a:cubicBezTo>
                  <a:cubicBezTo>
                    <a:pt x="3618" y="10153"/>
                    <a:pt x="3253" y="10518"/>
                    <a:pt x="2433" y="11278"/>
                  </a:cubicBezTo>
                  <a:cubicBezTo>
                    <a:pt x="2402" y="11278"/>
                    <a:pt x="2372" y="11247"/>
                    <a:pt x="2281" y="11247"/>
                  </a:cubicBezTo>
                  <a:cubicBezTo>
                    <a:pt x="2220" y="11247"/>
                    <a:pt x="2098" y="11217"/>
                    <a:pt x="1946" y="11126"/>
                  </a:cubicBezTo>
                  <a:cubicBezTo>
                    <a:pt x="1794" y="11065"/>
                    <a:pt x="1642" y="10974"/>
                    <a:pt x="1521" y="10913"/>
                  </a:cubicBezTo>
                  <a:cubicBezTo>
                    <a:pt x="1217" y="10670"/>
                    <a:pt x="1034" y="10335"/>
                    <a:pt x="1034" y="9879"/>
                  </a:cubicBezTo>
                  <a:lnTo>
                    <a:pt x="1034" y="7265"/>
                  </a:lnTo>
                  <a:cubicBezTo>
                    <a:pt x="1034" y="7113"/>
                    <a:pt x="1308" y="6809"/>
                    <a:pt x="1885" y="6323"/>
                  </a:cubicBezTo>
                  <a:cubicBezTo>
                    <a:pt x="2433" y="5867"/>
                    <a:pt x="2980" y="5411"/>
                    <a:pt x="3557" y="4986"/>
                  </a:cubicBezTo>
                  <a:cubicBezTo>
                    <a:pt x="3892" y="4712"/>
                    <a:pt x="4044" y="4591"/>
                    <a:pt x="4378" y="4347"/>
                  </a:cubicBezTo>
                  <a:cubicBezTo>
                    <a:pt x="4378" y="3709"/>
                    <a:pt x="4226" y="3375"/>
                    <a:pt x="3892" y="3314"/>
                  </a:cubicBezTo>
                  <a:cubicBezTo>
                    <a:pt x="3800" y="3314"/>
                    <a:pt x="3770" y="3284"/>
                    <a:pt x="3648" y="3284"/>
                  </a:cubicBezTo>
                  <a:cubicBezTo>
                    <a:pt x="3314" y="3284"/>
                    <a:pt x="2737" y="3405"/>
                    <a:pt x="2037" y="3709"/>
                  </a:cubicBezTo>
                  <a:lnTo>
                    <a:pt x="2037" y="3223"/>
                  </a:lnTo>
                  <a:cubicBezTo>
                    <a:pt x="3648" y="2007"/>
                    <a:pt x="4621" y="1247"/>
                    <a:pt x="4803" y="1126"/>
                  </a:cubicBezTo>
                  <a:cubicBezTo>
                    <a:pt x="4986" y="1065"/>
                    <a:pt x="5107" y="1065"/>
                    <a:pt x="5229" y="1065"/>
                  </a:cubicBezTo>
                  <a:close/>
                  <a:moveTo>
                    <a:pt x="5229" y="1"/>
                  </a:moveTo>
                  <a:cubicBezTo>
                    <a:pt x="4955" y="1"/>
                    <a:pt x="4651" y="92"/>
                    <a:pt x="4378" y="183"/>
                  </a:cubicBezTo>
                  <a:cubicBezTo>
                    <a:pt x="4196" y="274"/>
                    <a:pt x="4013" y="426"/>
                    <a:pt x="3405" y="882"/>
                  </a:cubicBezTo>
                  <a:cubicBezTo>
                    <a:pt x="2949" y="1247"/>
                    <a:pt x="2281" y="1764"/>
                    <a:pt x="1460" y="2372"/>
                  </a:cubicBezTo>
                  <a:cubicBezTo>
                    <a:pt x="1186" y="2554"/>
                    <a:pt x="1034" y="2888"/>
                    <a:pt x="1034" y="3192"/>
                  </a:cubicBezTo>
                  <a:lnTo>
                    <a:pt x="1034" y="3679"/>
                  </a:lnTo>
                  <a:cubicBezTo>
                    <a:pt x="1034" y="4043"/>
                    <a:pt x="1186" y="4378"/>
                    <a:pt x="1490" y="4560"/>
                  </a:cubicBezTo>
                  <a:cubicBezTo>
                    <a:pt x="1673" y="4682"/>
                    <a:pt x="1885" y="4743"/>
                    <a:pt x="2098" y="4743"/>
                  </a:cubicBezTo>
                  <a:lnTo>
                    <a:pt x="2129" y="4743"/>
                  </a:lnTo>
                  <a:cubicBezTo>
                    <a:pt x="1825" y="4986"/>
                    <a:pt x="1521" y="5259"/>
                    <a:pt x="1217" y="5502"/>
                  </a:cubicBezTo>
                  <a:cubicBezTo>
                    <a:pt x="426" y="6202"/>
                    <a:pt x="1" y="6658"/>
                    <a:pt x="1" y="7265"/>
                  </a:cubicBezTo>
                  <a:lnTo>
                    <a:pt x="1" y="9879"/>
                  </a:lnTo>
                  <a:cubicBezTo>
                    <a:pt x="1" y="10639"/>
                    <a:pt x="305" y="11278"/>
                    <a:pt x="882" y="11734"/>
                  </a:cubicBezTo>
                  <a:cubicBezTo>
                    <a:pt x="1065" y="11886"/>
                    <a:pt x="1308" y="12038"/>
                    <a:pt x="1521" y="12129"/>
                  </a:cubicBezTo>
                  <a:cubicBezTo>
                    <a:pt x="1764" y="12250"/>
                    <a:pt x="1916" y="12281"/>
                    <a:pt x="2068" y="12311"/>
                  </a:cubicBezTo>
                  <a:lnTo>
                    <a:pt x="2129" y="12311"/>
                  </a:lnTo>
                  <a:cubicBezTo>
                    <a:pt x="2220" y="12341"/>
                    <a:pt x="2341" y="12341"/>
                    <a:pt x="2402" y="12341"/>
                  </a:cubicBezTo>
                  <a:cubicBezTo>
                    <a:pt x="2676" y="12341"/>
                    <a:pt x="2949" y="12250"/>
                    <a:pt x="3132" y="12098"/>
                  </a:cubicBezTo>
                  <a:cubicBezTo>
                    <a:pt x="3648" y="11582"/>
                    <a:pt x="4013" y="11278"/>
                    <a:pt x="4408" y="10882"/>
                  </a:cubicBezTo>
                  <a:cubicBezTo>
                    <a:pt x="4682" y="10974"/>
                    <a:pt x="4986" y="11065"/>
                    <a:pt x="5290" y="11065"/>
                  </a:cubicBezTo>
                  <a:lnTo>
                    <a:pt x="5472" y="11065"/>
                  </a:lnTo>
                  <a:cubicBezTo>
                    <a:pt x="5746" y="11034"/>
                    <a:pt x="5989" y="10913"/>
                    <a:pt x="6171" y="10731"/>
                  </a:cubicBezTo>
                  <a:cubicBezTo>
                    <a:pt x="6810" y="10031"/>
                    <a:pt x="7144" y="9697"/>
                    <a:pt x="7752" y="8998"/>
                  </a:cubicBezTo>
                  <a:lnTo>
                    <a:pt x="7904" y="8846"/>
                  </a:lnTo>
                  <a:cubicBezTo>
                    <a:pt x="8117" y="8664"/>
                    <a:pt x="8177" y="8390"/>
                    <a:pt x="8177" y="8147"/>
                  </a:cubicBezTo>
                  <a:lnTo>
                    <a:pt x="8177" y="7782"/>
                  </a:lnTo>
                  <a:cubicBezTo>
                    <a:pt x="8177" y="7448"/>
                    <a:pt x="8025" y="7144"/>
                    <a:pt x="7752" y="6961"/>
                  </a:cubicBezTo>
                  <a:cubicBezTo>
                    <a:pt x="7661" y="6870"/>
                    <a:pt x="7539" y="6809"/>
                    <a:pt x="7387" y="6779"/>
                  </a:cubicBezTo>
                  <a:lnTo>
                    <a:pt x="7387" y="2554"/>
                  </a:lnTo>
                  <a:cubicBezTo>
                    <a:pt x="7387" y="1794"/>
                    <a:pt x="7114" y="1095"/>
                    <a:pt x="6597" y="609"/>
                  </a:cubicBezTo>
                  <a:cubicBezTo>
                    <a:pt x="6050" y="92"/>
                    <a:pt x="5563" y="1"/>
                    <a:pt x="5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19046225" y="3817975"/>
              <a:ext cx="306250" cy="340450"/>
            </a:xfrm>
            <a:custGeom>
              <a:avLst/>
              <a:gdLst/>
              <a:ahLst/>
              <a:cxnLst/>
              <a:rect l="l" t="t" r="r" b="b"/>
              <a:pathLst>
                <a:path w="12250" h="13618" extrusionOk="0">
                  <a:moveTo>
                    <a:pt x="9058" y="1034"/>
                  </a:moveTo>
                  <a:cubicBezTo>
                    <a:pt x="9088" y="1064"/>
                    <a:pt x="9119" y="1064"/>
                    <a:pt x="9180" y="1064"/>
                  </a:cubicBezTo>
                  <a:cubicBezTo>
                    <a:pt x="9423" y="1064"/>
                    <a:pt x="9696" y="1216"/>
                    <a:pt x="9970" y="1551"/>
                  </a:cubicBezTo>
                  <a:cubicBezTo>
                    <a:pt x="10274" y="1976"/>
                    <a:pt x="10426" y="2371"/>
                    <a:pt x="10426" y="2736"/>
                  </a:cubicBezTo>
                  <a:lnTo>
                    <a:pt x="10426" y="7569"/>
                  </a:lnTo>
                  <a:cubicBezTo>
                    <a:pt x="10426" y="8147"/>
                    <a:pt x="10699" y="8450"/>
                    <a:pt x="11216" y="8542"/>
                  </a:cubicBezTo>
                  <a:lnTo>
                    <a:pt x="11216" y="8906"/>
                  </a:lnTo>
                  <a:cubicBezTo>
                    <a:pt x="10547" y="9302"/>
                    <a:pt x="10183" y="9545"/>
                    <a:pt x="9484" y="10061"/>
                  </a:cubicBezTo>
                  <a:cubicBezTo>
                    <a:pt x="9240" y="10031"/>
                    <a:pt x="9028" y="9909"/>
                    <a:pt x="8815" y="9727"/>
                  </a:cubicBezTo>
                  <a:cubicBezTo>
                    <a:pt x="8632" y="9575"/>
                    <a:pt x="8511" y="9393"/>
                    <a:pt x="8511" y="9210"/>
                  </a:cubicBezTo>
                  <a:lnTo>
                    <a:pt x="8511" y="4499"/>
                  </a:lnTo>
                  <a:cubicBezTo>
                    <a:pt x="8511" y="3800"/>
                    <a:pt x="8450" y="3344"/>
                    <a:pt x="8268" y="3192"/>
                  </a:cubicBezTo>
                  <a:cubicBezTo>
                    <a:pt x="8146" y="3070"/>
                    <a:pt x="7994" y="3010"/>
                    <a:pt x="7842" y="3010"/>
                  </a:cubicBezTo>
                  <a:cubicBezTo>
                    <a:pt x="7751" y="3010"/>
                    <a:pt x="7660" y="3010"/>
                    <a:pt x="7569" y="3040"/>
                  </a:cubicBezTo>
                  <a:cubicBezTo>
                    <a:pt x="7386" y="3162"/>
                    <a:pt x="7295" y="3192"/>
                    <a:pt x="7113" y="3314"/>
                  </a:cubicBezTo>
                  <a:lnTo>
                    <a:pt x="7113" y="8359"/>
                  </a:lnTo>
                  <a:cubicBezTo>
                    <a:pt x="7113" y="8906"/>
                    <a:pt x="7356" y="9150"/>
                    <a:pt x="7751" y="9150"/>
                  </a:cubicBezTo>
                  <a:lnTo>
                    <a:pt x="7873" y="9150"/>
                  </a:lnTo>
                  <a:lnTo>
                    <a:pt x="7873" y="9514"/>
                  </a:lnTo>
                  <a:cubicBezTo>
                    <a:pt x="7204" y="10122"/>
                    <a:pt x="6839" y="10426"/>
                    <a:pt x="6140" y="11095"/>
                  </a:cubicBezTo>
                  <a:cubicBezTo>
                    <a:pt x="5897" y="11095"/>
                    <a:pt x="5684" y="11034"/>
                    <a:pt x="5471" y="10913"/>
                  </a:cubicBezTo>
                  <a:cubicBezTo>
                    <a:pt x="5289" y="10791"/>
                    <a:pt x="5167" y="10609"/>
                    <a:pt x="5167" y="10426"/>
                  </a:cubicBezTo>
                  <a:lnTo>
                    <a:pt x="5167" y="5806"/>
                  </a:lnTo>
                  <a:cubicBezTo>
                    <a:pt x="5167" y="4833"/>
                    <a:pt x="4985" y="4286"/>
                    <a:pt x="4620" y="4286"/>
                  </a:cubicBezTo>
                  <a:cubicBezTo>
                    <a:pt x="4529" y="4286"/>
                    <a:pt x="4407" y="4347"/>
                    <a:pt x="4316" y="4377"/>
                  </a:cubicBezTo>
                  <a:cubicBezTo>
                    <a:pt x="4073" y="4529"/>
                    <a:pt x="3952" y="4590"/>
                    <a:pt x="3739" y="4712"/>
                  </a:cubicBezTo>
                  <a:lnTo>
                    <a:pt x="3739" y="9818"/>
                  </a:lnTo>
                  <a:cubicBezTo>
                    <a:pt x="3739" y="10335"/>
                    <a:pt x="3891" y="10609"/>
                    <a:pt x="4195" y="10609"/>
                  </a:cubicBezTo>
                  <a:cubicBezTo>
                    <a:pt x="4225" y="10609"/>
                    <a:pt x="4316" y="10609"/>
                    <a:pt x="4377" y="10578"/>
                  </a:cubicBezTo>
                  <a:lnTo>
                    <a:pt x="4377" y="10913"/>
                  </a:lnTo>
                  <a:cubicBezTo>
                    <a:pt x="3739" y="11551"/>
                    <a:pt x="3435" y="11885"/>
                    <a:pt x="2796" y="12584"/>
                  </a:cubicBezTo>
                  <a:lnTo>
                    <a:pt x="2675" y="12584"/>
                  </a:lnTo>
                  <a:cubicBezTo>
                    <a:pt x="2493" y="12584"/>
                    <a:pt x="2280" y="12554"/>
                    <a:pt x="2128" y="12432"/>
                  </a:cubicBezTo>
                  <a:cubicBezTo>
                    <a:pt x="1945" y="12311"/>
                    <a:pt x="1824" y="12159"/>
                    <a:pt x="1824" y="11976"/>
                  </a:cubicBezTo>
                  <a:lnTo>
                    <a:pt x="1824" y="6566"/>
                  </a:lnTo>
                  <a:cubicBezTo>
                    <a:pt x="1824" y="6232"/>
                    <a:pt x="1763" y="5958"/>
                    <a:pt x="1611" y="5776"/>
                  </a:cubicBezTo>
                  <a:cubicBezTo>
                    <a:pt x="1520" y="5654"/>
                    <a:pt x="1429" y="5624"/>
                    <a:pt x="1307" y="5624"/>
                  </a:cubicBezTo>
                  <a:cubicBezTo>
                    <a:pt x="1216" y="5624"/>
                    <a:pt x="1155" y="5654"/>
                    <a:pt x="1064" y="5715"/>
                  </a:cubicBezTo>
                  <a:lnTo>
                    <a:pt x="1064" y="5350"/>
                  </a:lnTo>
                  <a:cubicBezTo>
                    <a:pt x="1155" y="5320"/>
                    <a:pt x="1733" y="4681"/>
                    <a:pt x="2827" y="3496"/>
                  </a:cubicBezTo>
                  <a:cubicBezTo>
                    <a:pt x="2888" y="3496"/>
                    <a:pt x="2979" y="3466"/>
                    <a:pt x="3100" y="3466"/>
                  </a:cubicBezTo>
                  <a:lnTo>
                    <a:pt x="3131" y="3466"/>
                  </a:lnTo>
                  <a:cubicBezTo>
                    <a:pt x="3252" y="3466"/>
                    <a:pt x="3344" y="3496"/>
                    <a:pt x="3496" y="3587"/>
                  </a:cubicBezTo>
                  <a:cubicBezTo>
                    <a:pt x="3708" y="3648"/>
                    <a:pt x="3769" y="3800"/>
                    <a:pt x="3769" y="4043"/>
                  </a:cubicBezTo>
                  <a:cubicBezTo>
                    <a:pt x="3860" y="3952"/>
                    <a:pt x="4012" y="3770"/>
                    <a:pt x="4316" y="3466"/>
                  </a:cubicBezTo>
                  <a:cubicBezTo>
                    <a:pt x="5107" y="2675"/>
                    <a:pt x="5562" y="2250"/>
                    <a:pt x="5745" y="2128"/>
                  </a:cubicBezTo>
                  <a:cubicBezTo>
                    <a:pt x="5836" y="2098"/>
                    <a:pt x="5897" y="2098"/>
                    <a:pt x="6018" y="2098"/>
                  </a:cubicBezTo>
                  <a:cubicBezTo>
                    <a:pt x="6140" y="2098"/>
                    <a:pt x="6231" y="2128"/>
                    <a:pt x="6383" y="2159"/>
                  </a:cubicBezTo>
                  <a:cubicBezTo>
                    <a:pt x="6626" y="2280"/>
                    <a:pt x="6809" y="2432"/>
                    <a:pt x="6930" y="2675"/>
                  </a:cubicBezTo>
                  <a:cubicBezTo>
                    <a:pt x="6961" y="2675"/>
                    <a:pt x="7143" y="2432"/>
                    <a:pt x="7569" y="2098"/>
                  </a:cubicBezTo>
                  <a:cubicBezTo>
                    <a:pt x="8420" y="1399"/>
                    <a:pt x="8906" y="1064"/>
                    <a:pt x="9058" y="1034"/>
                  </a:cubicBezTo>
                  <a:close/>
                  <a:moveTo>
                    <a:pt x="9180" y="1"/>
                  </a:moveTo>
                  <a:cubicBezTo>
                    <a:pt x="9058" y="1"/>
                    <a:pt x="8906" y="1"/>
                    <a:pt x="8784" y="31"/>
                  </a:cubicBezTo>
                  <a:cubicBezTo>
                    <a:pt x="8602" y="92"/>
                    <a:pt x="8207" y="152"/>
                    <a:pt x="6900" y="1247"/>
                  </a:cubicBezTo>
                  <a:cubicBezTo>
                    <a:pt x="6839" y="1247"/>
                    <a:pt x="6809" y="1216"/>
                    <a:pt x="6778" y="1216"/>
                  </a:cubicBezTo>
                  <a:cubicBezTo>
                    <a:pt x="6505" y="1095"/>
                    <a:pt x="6231" y="1034"/>
                    <a:pt x="5988" y="1034"/>
                  </a:cubicBezTo>
                  <a:cubicBezTo>
                    <a:pt x="5745" y="1034"/>
                    <a:pt x="5532" y="1064"/>
                    <a:pt x="5319" y="1156"/>
                  </a:cubicBezTo>
                  <a:cubicBezTo>
                    <a:pt x="5167" y="1216"/>
                    <a:pt x="4833" y="1338"/>
                    <a:pt x="3739" y="2463"/>
                  </a:cubicBezTo>
                  <a:cubicBezTo>
                    <a:pt x="3496" y="2402"/>
                    <a:pt x="3313" y="2371"/>
                    <a:pt x="3131" y="2371"/>
                  </a:cubicBezTo>
                  <a:lnTo>
                    <a:pt x="2948" y="2371"/>
                  </a:lnTo>
                  <a:cubicBezTo>
                    <a:pt x="2827" y="2371"/>
                    <a:pt x="2705" y="2402"/>
                    <a:pt x="2584" y="2432"/>
                  </a:cubicBezTo>
                  <a:cubicBezTo>
                    <a:pt x="2371" y="2463"/>
                    <a:pt x="2189" y="2584"/>
                    <a:pt x="2037" y="2736"/>
                  </a:cubicBezTo>
                  <a:cubicBezTo>
                    <a:pt x="1429" y="3435"/>
                    <a:pt x="578" y="4317"/>
                    <a:pt x="395" y="4499"/>
                  </a:cubicBezTo>
                  <a:cubicBezTo>
                    <a:pt x="152" y="4681"/>
                    <a:pt x="0" y="4985"/>
                    <a:pt x="0" y="5289"/>
                  </a:cubicBezTo>
                  <a:lnTo>
                    <a:pt x="0" y="5624"/>
                  </a:lnTo>
                  <a:cubicBezTo>
                    <a:pt x="0" y="6019"/>
                    <a:pt x="213" y="6353"/>
                    <a:pt x="517" y="6536"/>
                  </a:cubicBezTo>
                  <a:cubicBezTo>
                    <a:pt x="578" y="6566"/>
                    <a:pt x="699" y="6596"/>
                    <a:pt x="760" y="6657"/>
                  </a:cubicBezTo>
                  <a:lnTo>
                    <a:pt x="760" y="9241"/>
                  </a:lnTo>
                  <a:lnTo>
                    <a:pt x="760" y="11946"/>
                  </a:lnTo>
                  <a:cubicBezTo>
                    <a:pt x="760" y="12493"/>
                    <a:pt x="1064" y="13010"/>
                    <a:pt x="1611" y="13314"/>
                  </a:cubicBezTo>
                  <a:cubicBezTo>
                    <a:pt x="1945" y="13496"/>
                    <a:pt x="2280" y="13618"/>
                    <a:pt x="2675" y="13618"/>
                  </a:cubicBezTo>
                  <a:lnTo>
                    <a:pt x="2857" y="13618"/>
                  </a:lnTo>
                  <a:cubicBezTo>
                    <a:pt x="3131" y="13557"/>
                    <a:pt x="3344" y="13466"/>
                    <a:pt x="3556" y="13253"/>
                  </a:cubicBezTo>
                  <a:cubicBezTo>
                    <a:pt x="4103" y="12645"/>
                    <a:pt x="4468" y="12311"/>
                    <a:pt x="4985" y="11733"/>
                  </a:cubicBezTo>
                  <a:cubicBezTo>
                    <a:pt x="5319" y="11946"/>
                    <a:pt x="5714" y="12037"/>
                    <a:pt x="6140" y="12037"/>
                  </a:cubicBezTo>
                  <a:cubicBezTo>
                    <a:pt x="6383" y="12037"/>
                    <a:pt x="6657" y="11946"/>
                    <a:pt x="6839" y="11733"/>
                  </a:cubicBezTo>
                  <a:cubicBezTo>
                    <a:pt x="7386" y="11216"/>
                    <a:pt x="7721" y="10913"/>
                    <a:pt x="8177" y="10487"/>
                  </a:cubicBezTo>
                  <a:cubicBezTo>
                    <a:pt x="8480" y="10761"/>
                    <a:pt x="8815" y="10913"/>
                    <a:pt x="9210" y="10973"/>
                  </a:cubicBezTo>
                  <a:cubicBezTo>
                    <a:pt x="9271" y="10973"/>
                    <a:pt x="9362" y="11034"/>
                    <a:pt x="9423" y="11034"/>
                  </a:cubicBezTo>
                  <a:cubicBezTo>
                    <a:pt x="9666" y="11034"/>
                    <a:pt x="9879" y="10943"/>
                    <a:pt x="10091" y="10791"/>
                  </a:cubicBezTo>
                  <a:cubicBezTo>
                    <a:pt x="10760" y="10305"/>
                    <a:pt x="11064" y="10061"/>
                    <a:pt x="11702" y="9697"/>
                  </a:cubicBezTo>
                  <a:cubicBezTo>
                    <a:pt x="12006" y="9514"/>
                    <a:pt x="12250" y="9150"/>
                    <a:pt x="12250" y="8785"/>
                  </a:cubicBezTo>
                  <a:lnTo>
                    <a:pt x="12250" y="8450"/>
                  </a:lnTo>
                  <a:cubicBezTo>
                    <a:pt x="12250" y="7934"/>
                    <a:pt x="11915" y="7539"/>
                    <a:pt x="11459" y="7417"/>
                  </a:cubicBezTo>
                  <a:lnTo>
                    <a:pt x="11459" y="2615"/>
                  </a:lnTo>
                  <a:cubicBezTo>
                    <a:pt x="11459" y="2007"/>
                    <a:pt x="11216" y="1399"/>
                    <a:pt x="10791" y="852"/>
                  </a:cubicBezTo>
                  <a:cubicBezTo>
                    <a:pt x="10274" y="152"/>
                    <a:pt x="9636" y="1"/>
                    <a:pt x="9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19311425" y="3828625"/>
              <a:ext cx="202150" cy="294850"/>
            </a:xfrm>
            <a:custGeom>
              <a:avLst/>
              <a:gdLst/>
              <a:ahLst/>
              <a:cxnLst/>
              <a:rect l="l" t="t" r="r" b="b"/>
              <a:pathLst>
                <a:path w="8086" h="11794" extrusionOk="0">
                  <a:moveTo>
                    <a:pt x="4256" y="4711"/>
                  </a:moveTo>
                  <a:cubicBezTo>
                    <a:pt x="4073" y="4711"/>
                    <a:pt x="3921" y="4711"/>
                    <a:pt x="3830" y="4742"/>
                  </a:cubicBezTo>
                  <a:cubicBezTo>
                    <a:pt x="3739" y="4772"/>
                    <a:pt x="3587" y="4833"/>
                    <a:pt x="3435" y="4924"/>
                  </a:cubicBezTo>
                  <a:cubicBezTo>
                    <a:pt x="3161" y="5137"/>
                    <a:pt x="3009" y="5532"/>
                    <a:pt x="3009" y="6140"/>
                  </a:cubicBezTo>
                  <a:lnTo>
                    <a:pt x="3009" y="7173"/>
                  </a:lnTo>
                  <a:cubicBezTo>
                    <a:pt x="3009" y="7447"/>
                    <a:pt x="3070" y="7690"/>
                    <a:pt x="3222" y="7903"/>
                  </a:cubicBezTo>
                  <a:cubicBezTo>
                    <a:pt x="3374" y="8116"/>
                    <a:pt x="3587" y="8237"/>
                    <a:pt x="3769" y="8328"/>
                  </a:cubicBezTo>
                  <a:cubicBezTo>
                    <a:pt x="3891" y="8359"/>
                    <a:pt x="3982" y="8359"/>
                    <a:pt x="4073" y="8359"/>
                  </a:cubicBezTo>
                  <a:cubicBezTo>
                    <a:pt x="4195" y="8359"/>
                    <a:pt x="4286" y="8328"/>
                    <a:pt x="4408" y="8328"/>
                  </a:cubicBezTo>
                  <a:lnTo>
                    <a:pt x="4408" y="4711"/>
                  </a:lnTo>
                  <a:close/>
                  <a:moveTo>
                    <a:pt x="3891" y="1064"/>
                  </a:moveTo>
                  <a:cubicBezTo>
                    <a:pt x="4408" y="1064"/>
                    <a:pt x="4742" y="1125"/>
                    <a:pt x="4863" y="1185"/>
                  </a:cubicBezTo>
                  <a:cubicBezTo>
                    <a:pt x="5198" y="1337"/>
                    <a:pt x="5563" y="1733"/>
                    <a:pt x="5867" y="2401"/>
                  </a:cubicBezTo>
                  <a:cubicBezTo>
                    <a:pt x="6140" y="3040"/>
                    <a:pt x="6353" y="3617"/>
                    <a:pt x="6353" y="4103"/>
                  </a:cubicBezTo>
                  <a:lnTo>
                    <a:pt x="6353" y="8632"/>
                  </a:lnTo>
                  <a:cubicBezTo>
                    <a:pt x="6353" y="8997"/>
                    <a:pt x="6414" y="9331"/>
                    <a:pt x="6535" y="9575"/>
                  </a:cubicBezTo>
                  <a:cubicBezTo>
                    <a:pt x="6657" y="9787"/>
                    <a:pt x="6870" y="10061"/>
                    <a:pt x="7113" y="10335"/>
                  </a:cubicBezTo>
                  <a:lnTo>
                    <a:pt x="7113" y="10669"/>
                  </a:lnTo>
                  <a:cubicBezTo>
                    <a:pt x="6535" y="10547"/>
                    <a:pt x="6201" y="10517"/>
                    <a:pt x="5745" y="10517"/>
                  </a:cubicBezTo>
                  <a:lnTo>
                    <a:pt x="5350" y="10517"/>
                  </a:lnTo>
                  <a:cubicBezTo>
                    <a:pt x="5137" y="10304"/>
                    <a:pt x="4894" y="10031"/>
                    <a:pt x="4712" y="9727"/>
                  </a:cubicBezTo>
                  <a:cubicBezTo>
                    <a:pt x="4529" y="9423"/>
                    <a:pt x="4408" y="9180"/>
                    <a:pt x="4408" y="8997"/>
                  </a:cubicBezTo>
                  <a:cubicBezTo>
                    <a:pt x="3617" y="9119"/>
                    <a:pt x="3222" y="9240"/>
                    <a:pt x="2432" y="9544"/>
                  </a:cubicBezTo>
                  <a:cubicBezTo>
                    <a:pt x="2401" y="9483"/>
                    <a:pt x="2341" y="9453"/>
                    <a:pt x="2280" y="9423"/>
                  </a:cubicBezTo>
                  <a:cubicBezTo>
                    <a:pt x="2189" y="9362"/>
                    <a:pt x="2097" y="9271"/>
                    <a:pt x="1945" y="9149"/>
                  </a:cubicBezTo>
                  <a:cubicBezTo>
                    <a:pt x="1794" y="8997"/>
                    <a:pt x="1642" y="8876"/>
                    <a:pt x="1520" y="8724"/>
                  </a:cubicBezTo>
                  <a:cubicBezTo>
                    <a:pt x="1216" y="8359"/>
                    <a:pt x="1034" y="7964"/>
                    <a:pt x="1034" y="7508"/>
                  </a:cubicBezTo>
                  <a:lnTo>
                    <a:pt x="1034" y="4894"/>
                  </a:lnTo>
                  <a:cubicBezTo>
                    <a:pt x="1034" y="4742"/>
                    <a:pt x="1307" y="4529"/>
                    <a:pt x="1854" y="4286"/>
                  </a:cubicBezTo>
                  <a:cubicBezTo>
                    <a:pt x="2432" y="4043"/>
                    <a:pt x="2979" y="3951"/>
                    <a:pt x="3526" y="3951"/>
                  </a:cubicBezTo>
                  <a:lnTo>
                    <a:pt x="3830" y="3951"/>
                  </a:lnTo>
                  <a:cubicBezTo>
                    <a:pt x="3982" y="3951"/>
                    <a:pt x="4134" y="3951"/>
                    <a:pt x="4377" y="3982"/>
                  </a:cubicBezTo>
                  <a:cubicBezTo>
                    <a:pt x="4377" y="3374"/>
                    <a:pt x="4225" y="2888"/>
                    <a:pt x="3891" y="2553"/>
                  </a:cubicBezTo>
                  <a:cubicBezTo>
                    <a:pt x="3587" y="2189"/>
                    <a:pt x="2918" y="1885"/>
                    <a:pt x="2006" y="1793"/>
                  </a:cubicBezTo>
                  <a:lnTo>
                    <a:pt x="2006" y="1277"/>
                  </a:lnTo>
                  <a:cubicBezTo>
                    <a:pt x="2857" y="1125"/>
                    <a:pt x="3435" y="1064"/>
                    <a:pt x="3891" y="1064"/>
                  </a:cubicBezTo>
                  <a:close/>
                  <a:moveTo>
                    <a:pt x="3891" y="0"/>
                  </a:moveTo>
                  <a:cubicBezTo>
                    <a:pt x="3283" y="0"/>
                    <a:pt x="2584" y="61"/>
                    <a:pt x="1824" y="274"/>
                  </a:cubicBezTo>
                  <a:cubicBezTo>
                    <a:pt x="1368" y="365"/>
                    <a:pt x="1034" y="790"/>
                    <a:pt x="1034" y="1277"/>
                  </a:cubicBezTo>
                  <a:lnTo>
                    <a:pt x="1034" y="1793"/>
                  </a:lnTo>
                  <a:cubicBezTo>
                    <a:pt x="1034" y="2310"/>
                    <a:pt x="1459" y="2766"/>
                    <a:pt x="1976" y="2857"/>
                  </a:cubicBezTo>
                  <a:cubicBezTo>
                    <a:pt x="2280" y="2888"/>
                    <a:pt x="2523" y="2948"/>
                    <a:pt x="2705" y="3009"/>
                  </a:cubicBezTo>
                  <a:cubicBezTo>
                    <a:pt x="2310" y="3070"/>
                    <a:pt x="1915" y="3192"/>
                    <a:pt x="1520" y="3344"/>
                  </a:cubicBezTo>
                  <a:cubicBezTo>
                    <a:pt x="547" y="3708"/>
                    <a:pt x="0" y="4255"/>
                    <a:pt x="0" y="4924"/>
                  </a:cubicBezTo>
                  <a:lnTo>
                    <a:pt x="0" y="7538"/>
                  </a:lnTo>
                  <a:cubicBezTo>
                    <a:pt x="0" y="8237"/>
                    <a:pt x="243" y="8876"/>
                    <a:pt x="730" y="9453"/>
                  </a:cubicBezTo>
                  <a:cubicBezTo>
                    <a:pt x="882" y="9635"/>
                    <a:pt x="1034" y="9787"/>
                    <a:pt x="1216" y="9970"/>
                  </a:cubicBezTo>
                  <a:cubicBezTo>
                    <a:pt x="1398" y="10183"/>
                    <a:pt x="1520" y="10243"/>
                    <a:pt x="1642" y="10335"/>
                  </a:cubicBezTo>
                  <a:cubicBezTo>
                    <a:pt x="1672" y="10365"/>
                    <a:pt x="1702" y="10365"/>
                    <a:pt x="1702" y="10395"/>
                  </a:cubicBezTo>
                  <a:cubicBezTo>
                    <a:pt x="1915" y="10547"/>
                    <a:pt x="2128" y="10639"/>
                    <a:pt x="2401" y="10639"/>
                  </a:cubicBezTo>
                  <a:cubicBezTo>
                    <a:pt x="2523" y="10639"/>
                    <a:pt x="2675" y="10578"/>
                    <a:pt x="2766" y="10547"/>
                  </a:cubicBezTo>
                  <a:cubicBezTo>
                    <a:pt x="3192" y="10395"/>
                    <a:pt x="3465" y="10274"/>
                    <a:pt x="3739" y="10243"/>
                  </a:cubicBezTo>
                  <a:cubicBezTo>
                    <a:pt x="3769" y="10274"/>
                    <a:pt x="3769" y="10335"/>
                    <a:pt x="3800" y="10365"/>
                  </a:cubicBezTo>
                  <a:cubicBezTo>
                    <a:pt x="4043" y="10730"/>
                    <a:pt x="4347" y="11034"/>
                    <a:pt x="4590" y="11338"/>
                  </a:cubicBezTo>
                  <a:cubicBezTo>
                    <a:pt x="4803" y="11550"/>
                    <a:pt x="5046" y="11611"/>
                    <a:pt x="5319" y="11611"/>
                  </a:cubicBezTo>
                  <a:lnTo>
                    <a:pt x="5715" y="11611"/>
                  </a:lnTo>
                  <a:cubicBezTo>
                    <a:pt x="6079" y="11611"/>
                    <a:pt x="6353" y="11642"/>
                    <a:pt x="6839" y="11763"/>
                  </a:cubicBezTo>
                  <a:cubicBezTo>
                    <a:pt x="6930" y="11763"/>
                    <a:pt x="6991" y="11794"/>
                    <a:pt x="7082" y="11794"/>
                  </a:cubicBezTo>
                  <a:cubicBezTo>
                    <a:pt x="7295" y="11794"/>
                    <a:pt x="7538" y="11733"/>
                    <a:pt x="7721" y="11581"/>
                  </a:cubicBezTo>
                  <a:cubicBezTo>
                    <a:pt x="7994" y="11398"/>
                    <a:pt x="8085" y="11094"/>
                    <a:pt x="8085" y="10730"/>
                  </a:cubicBezTo>
                  <a:lnTo>
                    <a:pt x="8085" y="10395"/>
                  </a:lnTo>
                  <a:cubicBezTo>
                    <a:pt x="8085" y="10122"/>
                    <a:pt x="7994" y="9879"/>
                    <a:pt x="7781" y="9666"/>
                  </a:cubicBezTo>
                  <a:cubicBezTo>
                    <a:pt x="7599" y="9483"/>
                    <a:pt x="7447" y="9301"/>
                    <a:pt x="7386" y="9149"/>
                  </a:cubicBezTo>
                  <a:cubicBezTo>
                    <a:pt x="7386" y="9119"/>
                    <a:pt x="7295" y="8997"/>
                    <a:pt x="7295" y="8693"/>
                  </a:cubicBezTo>
                  <a:lnTo>
                    <a:pt x="7295" y="4164"/>
                  </a:lnTo>
                  <a:cubicBezTo>
                    <a:pt x="7295" y="3526"/>
                    <a:pt x="7113" y="2766"/>
                    <a:pt x="6718" y="2006"/>
                  </a:cubicBezTo>
                  <a:cubicBezTo>
                    <a:pt x="6322" y="1125"/>
                    <a:pt x="5806" y="578"/>
                    <a:pt x="5198" y="304"/>
                  </a:cubicBezTo>
                  <a:cubicBezTo>
                    <a:pt x="4985" y="61"/>
                    <a:pt x="4499" y="0"/>
                    <a:pt x="3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18668550" y="4267825"/>
              <a:ext cx="199125" cy="345025"/>
            </a:xfrm>
            <a:custGeom>
              <a:avLst/>
              <a:gdLst/>
              <a:ahLst/>
              <a:cxnLst/>
              <a:rect l="l" t="t" r="r" b="b"/>
              <a:pathLst>
                <a:path w="7965" h="13801" extrusionOk="0">
                  <a:moveTo>
                    <a:pt x="3344" y="2250"/>
                  </a:moveTo>
                  <a:cubicBezTo>
                    <a:pt x="3192" y="2250"/>
                    <a:pt x="3070" y="2280"/>
                    <a:pt x="2949" y="2341"/>
                  </a:cubicBezTo>
                  <a:lnTo>
                    <a:pt x="2949" y="5989"/>
                  </a:lnTo>
                  <a:cubicBezTo>
                    <a:pt x="2949" y="6749"/>
                    <a:pt x="3070" y="7265"/>
                    <a:pt x="3314" y="7569"/>
                  </a:cubicBezTo>
                  <a:cubicBezTo>
                    <a:pt x="3526" y="7934"/>
                    <a:pt x="3861" y="8147"/>
                    <a:pt x="4377" y="8238"/>
                  </a:cubicBezTo>
                  <a:lnTo>
                    <a:pt x="4377" y="3861"/>
                  </a:lnTo>
                  <a:cubicBezTo>
                    <a:pt x="4377" y="2919"/>
                    <a:pt x="4134" y="2402"/>
                    <a:pt x="3648" y="2280"/>
                  </a:cubicBezTo>
                  <a:cubicBezTo>
                    <a:pt x="3526" y="2250"/>
                    <a:pt x="3405" y="2250"/>
                    <a:pt x="3344" y="2250"/>
                  </a:cubicBezTo>
                  <a:close/>
                  <a:moveTo>
                    <a:pt x="4925" y="1095"/>
                  </a:moveTo>
                  <a:cubicBezTo>
                    <a:pt x="5198" y="1125"/>
                    <a:pt x="5502" y="1399"/>
                    <a:pt x="5806" y="1885"/>
                  </a:cubicBezTo>
                  <a:cubicBezTo>
                    <a:pt x="6110" y="2372"/>
                    <a:pt x="6292" y="2919"/>
                    <a:pt x="6292" y="3466"/>
                  </a:cubicBezTo>
                  <a:lnTo>
                    <a:pt x="6292" y="10426"/>
                  </a:lnTo>
                  <a:cubicBezTo>
                    <a:pt x="6292" y="10730"/>
                    <a:pt x="6323" y="10913"/>
                    <a:pt x="6444" y="11034"/>
                  </a:cubicBezTo>
                  <a:cubicBezTo>
                    <a:pt x="6535" y="11156"/>
                    <a:pt x="6687" y="11186"/>
                    <a:pt x="6870" y="11186"/>
                  </a:cubicBezTo>
                  <a:lnTo>
                    <a:pt x="6961" y="11186"/>
                  </a:lnTo>
                  <a:lnTo>
                    <a:pt x="6961" y="11642"/>
                  </a:lnTo>
                  <a:cubicBezTo>
                    <a:pt x="4864" y="12736"/>
                    <a:pt x="3739" y="12797"/>
                    <a:pt x="3709" y="12797"/>
                  </a:cubicBezTo>
                  <a:cubicBezTo>
                    <a:pt x="3617" y="12554"/>
                    <a:pt x="3557" y="12432"/>
                    <a:pt x="3466" y="12220"/>
                  </a:cubicBezTo>
                  <a:lnTo>
                    <a:pt x="3557" y="12220"/>
                  </a:lnTo>
                  <a:cubicBezTo>
                    <a:pt x="3648" y="12220"/>
                    <a:pt x="3678" y="12220"/>
                    <a:pt x="3739" y="12189"/>
                  </a:cubicBezTo>
                  <a:cubicBezTo>
                    <a:pt x="3861" y="12129"/>
                    <a:pt x="3982" y="12068"/>
                    <a:pt x="4043" y="11977"/>
                  </a:cubicBezTo>
                  <a:cubicBezTo>
                    <a:pt x="4286" y="11794"/>
                    <a:pt x="4408" y="11429"/>
                    <a:pt x="4408" y="10882"/>
                  </a:cubicBezTo>
                  <a:lnTo>
                    <a:pt x="4408" y="8907"/>
                  </a:lnTo>
                  <a:cubicBezTo>
                    <a:pt x="3678" y="9150"/>
                    <a:pt x="3162" y="9180"/>
                    <a:pt x="2797" y="9180"/>
                  </a:cubicBezTo>
                  <a:cubicBezTo>
                    <a:pt x="2584" y="9180"/>
                    <a:pt x="2432" y="9150"/>
                    <a:pt x="2341" y="9089"/>
                  </a:cubicBezTo>
                  <a:cubicBezTo>
                    <a:pt x="2007" y="8937"/>
                    <a:pt x="1733" y="8603"/>
                    <a:pt x="1459" y="8025"/>
                  </a:cubicBezTo>
                  <a:cubicBezTo>
                    <a:pt x="1216" y="7478"/>
                    <a:pt x="1095" y="6900"/>
                    <a:pt x="1095" y="6414"/>
                  </a:cubicBezTo>
                  <a:lnTo>
                    <a:pt x="1095" y="1156"/>
                  </a:lnTo>
                  <a:cubicBezTo>
                    <a:pt x="1095" y="1125"/>
                    <a:pt x="1125" y="1125"/>
                    <a:pt x="1216" y="1125"/>
                  </a:cubicBezTo>
                  <a:cubicBezTo>
                    <a:pt x="1429" y="1125"/>
                    <a:pt x="1976" y="1186"/>
                    <a:pt x="2827" y="1186"/>
                  </a:cubicBezTo>
                  <a:cubicBezTo>
                    <a:pt x="3830" y="1186"/>
                    <a:pt x="4560" y="1095"/>
                    <a:pt x="4864" y="1095"/>
                  </a:cubicBezTo>
                  <a:close/>
                  <a:moveTo>
                    <a:pt x="5046" y="1"/>
                  </a:moveTo>
                  <a:lnTo>
                    <a:pt x="4864" y="31"/>
                  </a:lnTo>
                  <a:cubicBezTo>
                    <a:pt x="4712" y="31"/>
                    <a:pt x="4499" y="61"/>
                    <a:pt x="4286" y="61"/>
                  </a:cubicBezTo>
                  <a:cubicBezTo>
                    <a:pt x="3952" y="92"/>
                    <a:pt x="3466" y="183"/>
                    <a:pt x="2797" y="183"/>
                  </a:cubicBezTo>
                  <a:cubicBezTo>
                    <a:pt x="2280" y="183"/>
                    <a:pt x="1855" y="122"/>
                    <a:pt x="1581" y="92"/>
                  </a:cubicBezTo>
                  <a:cubicBezTo>
                    <a:pt x="1399" y="92"/>
                    <a:pt x="1277" y="61"/>
                    <a:pt x="1186" y="61"/>
                  </a:cubicBezTo>
                  <a:cubicBezTo>
                    <a:pt x="426" y="61"/>
                    <a:pt x="0" y="639"/>
                    <a:pt x="0" y="1156"/>
                  </a:cubicBezTo>
                  <a:lnTo>
                    <a:pt x="0" y="6414"/>
                  </a:lnTo>
                  <a:cubicBezTo>
                    <a:pt x="0" y="7083"/>
                    <a:pt x="152" y="7782"/>
                    <a:pt x="487" y="8481"/>
                  </a:cubicBezTo>
                  <a:cubicBezTo>
                    <a:pt x="882" y="9332"/>
                    <a:pt x="1338" y="9818"/>
                    <a:pt x="1885" y="10092"/>
                  </a:cubicBezTo>
                  <a:cubicBezTo>
                    <a:pt x="2128" y="10214"/>
                    <a:pt x="2432" y="10244"/>
                    <a:pt x="2766" y="10244"/>
                  </a:cubicBezTo>
                  <a:cubicBezTo>
                    <a:pt x="2949" y="10244"/>
                    <a:pt x="3101" y="10244"/>
                    <a:pt x="3344" y="10214"/>
                  </a:cubicBezTo>
                  <a:lnTo>
                    <a:pt x="3344" y="10882"/>
                  </a:lnTo>
                  <a:lnTo>
                    <a:pt x="3344" y="11156"/>
                  </a:lnTo>
                  <a:cubicBezTo>
                    <a:pt x="3070" y="11186"/>
                    <a:pt x="2858" y="11308"/>
                    <a:pt x="2645" y="11490"/>
                  </a:cubicBezTo>
                  <a:cubicBezTo>
                    <a:pt x="2402" y="11794"/>
                    <a:pt x="2310" y="12250"/>
                    <a:pt x="2462" y="12584"/>
                  </a:cubicBezTo>
                  <a:cubicBezTo>
                    <a:pt x="2584" y="12828"/>
                    <a:pt x="2614" y="12919"/>
                    <a:pt x="2736" y="13162"/>
                  </a:cubicBezTo>
                  <a:cubicBezTo>
                    <a:pt x="2858" y="13466"/>
                    <a:pt x="3101" y="13648"/>
                    <a:pt x="3405" y="13770"/>
                  </a:cubicBezTo>
                  <a:cubicBezTo>
                    <a:pt x="3496" y="13800"/>
                    <a:pt x="3617" y="13800"/>
                    <a:pt x="3678" y="13800"/>
                  </a:cubicBezTo>
                  <a:cubicBezTo>
                    <a:pt x="3800" y="13800"/>
                    <a:pt x="5046" y="13770"/>
                    <a:pt x="7417" y="12554"/>
                  </a:cubicBezTo>
                  <a:cubicBezTo>
                    <a:pt x="7751" y="12372"/>
                    <a:pt x="7964" y="12037"/>
                    <a:pt x="7964" y="11612"/>
                  </a:cubicBezTo>
                  <a:lnTo>
                    <a:pt x="7964" y="11156"/>
                  </a:lnTo>
                  <a:cubicBezTo>
                    <a:pt x="7964" y="10852"/>
                    <a:pt x="7873" y="10578"/>
                    <a:pt x="7630" y="10396"/>
                  </a:cubicBezTo>
                  <a:cubicBezTo>
                    <a:pt x="7539" y="10305"/>
                    <a:pt x="7447" y="10244"/>
                    <a:pt x="7326" y="10214"/>
                  </a:cubicBezTo>
                  <a:lnTo>
                    <a:pt x="7326" y="3435"/>
                  </a:lnTo>
                  <a:cubicBezTo>
                    <a:pt x="7326" y="2645"/>
                    <a:pt x="7113" y="1916"/>
                    <a:pt x="6687" y="1277"/>
                  </a:cubicBezTo>
                  <a:cubicBezTo>
                    <a:pt x="6383" y="761"/>
                    <a:pt x="5836" y="92"/>
                    <a:pt x="5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18818250" y="4232125"/>
              <a:ext cx="222675" cy="306250"/>
            </a:xfrm>
            <a:custGeom>
              <a:avLst/>
              <a:gdLst/>
              <a:ahLst/>
              <a:cxnLst/>
              <a:rect l="l" t="t" r="r" b="b"/>
              <a:pathLst>
                <a:path w="8907" h="12250" extrusionOk="0">
                  <a:moveTo>
                    <a:pt x="6201" y="1064"/>
                  </a:moveTo>
                  <a:cubicBezTo>
                    <a:pt x="6444" y="1064"/>
                    <a:pt x="6627" y="1155"/>
                    <a:pt x="6839" y="1246"/>
                  </a:cubicBezTo>
                  <a:cubicBezTo>
                    <a:pt x="7052" y="1368"/>
                    <a:pt x="7143" y="1520"/>
                    <a:pt x="7143" y="1763"/>
                  </a:cubicBezTo>
                  <a:lnTo>
                    <a:pt x="7143" y="7143"/>
                  </a:lnTo>
                  <a:cubicBezTo>
                    <a:pt x="7143" y="7477"/>
                    <a:pt x="7235" y="7751"/>
                    <a:pt x="7387" y="7933"/>
                  </a:cubicBezTo>
                  <a:cubicBezTo>
                    <a:pt x="7447" y="8055"/>
                    <a:pt x="7569" y="8146"/>
                    <a:pt x="7721" y="8146"/>
                  </a:cubicBezTo>
                  <a:cubicBezTo>
                    <a:pt x="7812" y="8146"/>
                    <a:pt x="7873" y="8085"/>
                    <a:pt x="7964" y="8055"/>
                  </a:cubicBezTo>
                  <a:lnTo>
                    <a:pt x="7964" y="8389"/>
                  </a:lnTo>
                  <a:cubicBezTo>
                    <a:pt x="7873" y="8450"/>
                    <a:pt x="7295" y="9058"/>
                    <a:pt x="6201" y="10152"/>
                  </a:cubicBezTo>
                  <a:cubicBezTo>
                    <a:pt x="5988" y="10152"/>
                    <a:pt x="5745" y="10061"/>
                    <a:pt x="5563" y="9970"/>
                  </a:cubicBezTo>
                  <a:cubicBezTo>
                    <a:pt x="5380" y="9848"/>
                    <a:pt x="5259" y="9666"/>
                    <a:pt x="5259" y="9453"/>
                  </a:cubicBezTo>
                  <a:cubicBezTo>
                    <a:pt x="4469" y="10183"/>
                    <a:pt x="4073" y="10517"/>
                    <a:pt x="3283" y="11186"/>
                  </a:cubicBezTo>
                  <a:cubicBezTo>
                    <a:pt x="3253" y="11186"/>
                    <a:pt x="3192" y="11125"/>
                    <a:pt x="3131" y="11125"/>
                  </a:cubicBezTo>
                  <a:cubicBezTo>
                    <a:pt x="3040" y="11094"/>
                    <a:pt x="2949" y="11064"/>
                    <a:pt x="2797" y="10973"/>
                  </a:cubicBezTo>
                  <a:cubicBezTo>
                    <a:pt x="2614" y="10912"/>
                    <a:pt x="2493" y="10791"/>
                    <a:pt x="2371" y="10669"/>
                  </a:cubicBezTo>
                  <a:cubicBezTo>
                    <a:pt x="2067" y="10365"/>
                    <a:pt x="1885" y="10031"/>
                    <a:pt x="1885" y="9575"/>
                  </a:cubicBezTo>
                  <a:lnTo>
                    <a:pt x="1885" y="4742"/>
                  </a:lnTo>
                  <a:cubicBezTo>
                    <a:pt x="1885" y="4195"/>
                    <a:pt x="1611" y="3891"/>
                    <a:pt x="1064" y="3800"/>
                  </a:cubicBezTo>
                  <a:lnTo>
                    <a:pt x="1064" y="3465"/>
                  </a:lnTo>
                  <a:cubicBezTo>
                    <a:pt x="1763" y="3009"/>
                    <a:pt x="2098" y="2736"/>
                    <a:pt x="2827" y="2219"/>
                  </a:cubicBezTo>
                  <a:cubicBezTo>
                    <a:pt x="3040" y="2249"/>
                    <a:pt x="3283" y="2371"/>
                    <a:pt x="3465" y="2523"/>
                  </a:cubicBezTo>
                  <a:cubicBezTo>
                    <a:pt x="3648" y="2675"/>
                    <a:pt x="3769" y="2857"/>
                    <a:pt x="3769" y="3040"/>
                  </a:cubicBezTo>
                  <a:lnTo>
                    <a:pt x="3769" y="8541"/>
                  </a:lnTo>
                  <a:cubicBezTo>
                    <a:pt x="3769" y="8815"/>
                    <a:pt x="3861" y="9058"/>
                    <a:pt x="4013" y="9149"/>
                  </a:cubicBezTo>
                  <a:cubicBezTo>
                    <a:pt x="4104" y="9240"/>
                    <a:pt x="4225" y="9271"/>
                    <a:pt x="4347" y="9271"/>
                  </a:cubicBezTo>
                  <a:cubicBezTo>
                    <a:pt x="4408" y="9271"/>
                    <a:pt x="4499" y="9271"/>
                    <a:pt x="4560" y="9240"/>
                  </a:cubicBezTo>
                  <a:cubicBezTo>
                    <a:pt x="4772" y="9149"/>
                    <a:pt x="4985" y="8997"/>
                    <a:pt x="5228" y="8784"/>
                  </a:cubicBezTo>
                  <a:lnTo>
                    <a:pt x="5228" y="3830"/>
                  </a:lnTo>
                  <a:cubicBezTo>
                    <a:pt x="5228" y="3283"/>
                    <a:pt x="5016" y="2979"/>
                    <a:pt x="4681" y="2979"/>
                  </a:cubicBezTo>
                  <a:lnTo>
                    <a:pt x="4560" y="2979"/>
                  </a:lnTo>
                  <a:lnTo>
                    <a:pt x="4560" y="2614"/>
                  </a:lnTo>
                  <a:cubicBezTo>
                    <a:pt x="5228" y="2006"/>
                    <a:pt x="5532" y="1702"/>
                    <a:pt x="6201" y="1064"/>
                  </a:cubicBezTo>
                  <a:close/>
                  <a:moveTo>
                    <a:pt x="6201" y="0"/>
                  </a:moveTo>
                  <a:cubicBezTo>
                    <a:pt x="5897" y="0"/>
                    <a:pt x="5624" y="122"/>
                    <a:pt x="5441" y="304"/>
                  </a:cubicBezTo>
                  <a:cubicBezTo>
                    <a:pt x="4924" y="851"/>
                    <a:pt x="4560" y="1155"/>
                    <a:pt x="4073" y="1611"/>
                  </a:cubicBezTo>
                  <a:cubicBezTo>
                    <a:pt x="3769" y="1368"/>
                    <a:pt x="3405" y="1216"/>
                    <a:pt x="3010" y="1155"/>
                  </a:cubicBezTo>
                  <a:lnTo>
                    <a:pt x="2827" y="1155"/>
                  </a:lnTo>
                  <a:cubicBezTo>
                    <a:pt x="2584" y="1155"/>
                    <a:pt x="2371" y="1216"/>
                    <a:pt x="2189" y="1368"/>
                  </a:cubicBezTo>
                  <a:cubicBezTo>
                    <a:pt x="1490" y="1915"/>
                    <a:pt x="1155" y="2158"/>
                    <a:pt x="517" y="2584"/>
                  </a:cubicBezTo>
                  <a:cubicBezTo>
                    <a:pt x="213" y="2766"/>
                    <a:pt x="0" y="3131"/>
                    <a:pt x="0" y="3465"/>
                  </a:cubicBezTo>
                  <a:lnTo>
                    <a:pt x="0" y="3800"/>
                  </a:lnTo>
                  <a:cubicBezTo>
                    <a:pt x="0" y="4286"/>
                    <a:pt x="365" y="4711"/>
                    <a:pt x="821" y="4833"/>
                  </a:cubicBezTo>
                  <a:lnTo>
                    <a:pt x="821" y="9575"/>
                  </a:lnTo>
                  <a:cubicBezTo>
                    <a:pt x="821" y="10335"/>
                    <a:pt x="1064" y="10973"/>
                    <a:pt x="1611" y="11429"/>
                  </a:cubicBezTo>
                  <a:cubicBezTo>
                    <a:pt x="1794" y="11642"/>
                    <a:pt x="1976" y="11763"/>
                    <a:pt x="2219" y="11885"/>
                  </a:cubicBezTo>
                  <a:cubicBezTo>
                    <a:pt x="2493" y="12037"/>
                    <a:pt x="2614" y="12128"/>
                    <a:pt x="2736" y="12128"/>
                  </a:cubicBezTo>
                  <a:cubicBezTo>
                    <a:pt x="2797" y="12128"/>
                    <a:pt x="2827" y="12158"/>
                    <a:pt x="2827" y="12158"/>
                  </a:cubicBezTo>
                  <a:cubicBezTo>
                    <a:pt x="2949" y="12189"/>
                    <a:pt x="3101" y="12250"/>
                    <a:pt x="3192" y="12250"/>
                  </a:cubicBezTo>
                  <a:cubicBezTo>
                    <a:pt x="3435" y="12250"/>
                    <a:pt x="3648" y="12158"/>
                    <a:pt x="3861" y="12006"/>
                  </a:cubicBezTo>
                  <a:cubicBezTo>
                    <a:pt x="4377" y="11581"/>
                    <a:pt x="4712" y="11277"/>
                    <a:pt x="5107" y="10943"/>
                  </a:cubicBezTo>
                  <a:cubicBezTo>
                    <a:pt x="5411" y="11094"/>
                    <a:pt x="5745" y="11186"/>
                    <a:pt x="6140" y="11186"/>
                  </a:cubicBezTo>
                  <a:cubicBezTo>
                    <a:pt x="6383" y="11186"/>
                    <a:pt x="6687" y="11064"/>
                    <a:pt x="6900" y="10882"/>
                  </a:cubicBezTo>
                  <a:cubicBezTo>
                    <a:pt x="7356" y="10426"/>
                    <a:pt x="7721" y="10000"/>
                    <a:pt x="7994" y="9727"/>
                  </a:cubicBezTo>
                  <a:lnTo>
                    <a:pt x="8511" y="9210"/>
                  </a:lnTo>
                  <a:cubicBezTo>
                    <a:pt x="8785" y="8997"/>
                    <a:pt x="8906" y="8693"/>
                    <a:pt x="8906" y="8359"/>
                  </a:cubicBezTo>
                  <a:lnTo>
                    <a:pt x="8906" y="8025"/>
                  </a:lnTo>
                  <a:cubicBezTo>
                    <a:pt x="8906" y="7629"/>
                    <a:pt x="8724" y="7325"/>
                    <a:pt x="8420" y="7113"/>
                  </a:cubicBezTo>
                  <a:cubicBezTo>
                    <a:pt x="8329" y="7082"/>
                    <a:pt x="8207" y="6991"/>
                    <a:pt x="8116" y="6991"/>
                  </a:cubicBezTo>
                  <a:lnTo>
                    <a:pt x="8116" y="1702"/>
                  </a:lnTo>
                  <a:cubicBezTo>
                    <a:pt x="8116" y="1155"/>
                    <a:pt x="7842" y="638"/>
                    <a:pt x="7295" y="334"/>
                  </a:cubicBezTo>
                  <a:cubicBezTo>
                    <a:pt x="7052" y="122"/>
                    <a:pt x="6627" y="0"/>
                    <a:pt x="6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19010500" y="4153075"/>
              <a:ext cx="185425" cy="313100"/>
            </a:xfrm>
            <a:custGeom>
              <a:avLst/>
              <a:gdLst/>
              <a:ahLst/>
              <a:cxnLst/>
              <a:rect l="l" t="t" r="r" b="b"/>
              <a:pathLst>
                <a:path w="7417" h="12524" extrusionOk="0">
                  <a:moveTo>
                    <a:pt x="3952" y="3132"/>
                  </a:moveTo>
                  <a:cubicBezTo>
                    <a:pt x="3861" y="3132"/>
                    <a:pt x="3800" y="3162"/>
                    <a:pt x="3678" y="3192"/>
                  </a:cubicBezTo>
                  <a:cubicBezTo>
                    <a:pt x="3466" y="3314"/>
                    <a:pt x="3222" y="3496"/>
                    <a:pt x="2979" y="3800"/>
                  </a:cubicBezTo>
                  <a:cubicBezTo>
                    <a:pt x="2949" y="5259"/>
                    <a:pt x="2949" y="6019"/>
                    <a:pt x="2949" y="7448"/>
                  </a:cubicBezTo>
                  <a:cubicBezTo>
                    <a:pt x="3922" y="6688"/>
                    <a:pt x="4408" y="5898"/>
                    <a:pt x="4408" y="5016"/>
                  </a:cubicBezTo>
                  <a:lnTo>
                    <a:pt x="4408" y="3892"/>
                  </a:lnTo>
                  <a:cubicBezTo>
                    <a:pt x="4408" y="3588"/>
                    <a:pt x="4317" y="3344"/>
                    <a:pt x="4225" y="3253"/>
                  </a:cubicBezTo>
                  <a:cubicBezTo>
                    <a:pt x="4134" y="3162"/>
                    <a:pt x="4043" y="3132"/>
                    <a:pt x="3952" y="3132"/>
                  </a:cubicBezTo>
                  <a:close/>
                  <a:moveTo>
                    <a:pt x="5016" y="1065"/>
                  </a:moveTo>
                  <a:cubicBezTo>
                    <a:pt x="5077" y="1065"/>
                    <a:pt x="5198" y="1126"/>
                    <a:pt x="5350" y="1156"/>
                  </a:cubicBezTo>
                  <a:cubicBezTo>
                    <a:pt x="5593" y="1217"/>
                    <a:pt x="5776" y="1338"/>
                    <a:pt x="5988" y="1521"/>
                  </a:cubicBezTo>
                  <a:cubicBezTo>
                    <a:pt x="6232" y="1734"/>
                    <a:pt x="6292" y="1946"/>
                    <a:pt x="6292" y="2250"/>
                  </a:cubicBezTo>
                  <a:lnTo>
                    <a:pt x="6292" y="4925"/>
                  </a:lnTo>
                  <a:cubicBezTo>
                    <a:pt x="6292" y="5107"/>
                    <a:pt x="6049" y="5442"/>
                    <a:pt x="5472" y="6019"/>
                  </a:cubicBezTo>
                  <a:cubicBezTo>
                    <a:pt x="4894" y="6536"/>
                    <a:pt x="4377" y="7022"/>
                    <a:pt x="3830" y="7478"/>
                  </a:cubicBezTo>
                  <a:cubicBezTo>
                    <a:pt x="3314" y="7934"/>
                    <a:pt x="3040" y="8177"/>
                    <a:pt x="3010" y="8177"/>
                  </a:cubicBezTo>
                  <a:cubicBezTo>
                    <a:pt x="3010" y="8846"/>
                    <a:pt x="3222" y="9211"/>
                    <a:pt x="3709" y="9211"/>
                  </a:cubicBezTo>
                  <a:cubicBezTo>
                    <a:pt x="3830" y="9211"/>
                    <a:pt x="3952" y="9211"/>
                    <a:pt x="4073" y="9150"/>
                  </a:cubicBezTo>
                  <a:cubicBezTo>
                    <a:pt x="4408" y="9089"/>
                    <a:pt x="4833" y="8907"/>
                    <a:pt x="5320" y="8664"/>
                  </a:cubicBezTo>
                  <a:lnTo>
                    <a:pt x="5320" y="9120"/>
                  </a:lnTo>
                  <a:cubicBezTo>
                    <a:pt x="3557" y="10518"/>
                    <a:pt x="2645" y="11339"/>
                    <a:pt x="2554" y="11399"/>
                  </a:cubicBezTo>
                  <a:cubicBezTo>
                    <a:pt x="2432" y="11490"/>
                    <a:pt x="2311" y="11490"/>
                    <a:pt x="2189" y="11490"/>
                  </a:cubicBezTo>
                  <a:cubicBezTo>
                    <a:pt x="2007" y="11490"/>
                    <a:pt x="1794" y="11399"/>
                    <a:pt x="1581" y="11217"/>
                  </a:cubicBezTo>
                  <a:cubicBezTo>
                    <a:pt x="1247" y="10913"/>
                    <a:pt x="1095" y="10487"/>
                    <a:pt x="1095" y="9880"/>
                  </a:cubicBezTo>
                  <a:lnTo>
                    <a:pt x="1095" y="4530"/>
                  </a:lnTo>
                  <a:cubicBezTo>
                    <a:pt x="1095" y="4439"/>
                    <a:pt x="1703" y="3892"/>
                    <a:pt x="2918" y="2828"/>
                  </a:cubicBezTo>
                  <a:cubicBezTo>
                    <a:pt x="4134" y="1764"/>
                    <a:pt x="4833" y="1186"/>
                    <a:pt x="5016" y="1095"/>
                  </a:cubicBezTo>
                  <a:cubicBezTo>
                    <a:pt x="4925" y="1065"/>
                    <a:pt x="4985" y="1065"/>
                    <a:pt x="5016" y="1065"/>
                  </a:cubicBezTo>
                  <a:close/>
                  <a:moveTo>
                    <a:pt x="5016" y="1"/>
                  </a:moveTo>
                  <a:cubicBezTo>
                    <a:pt x="4833" y="1"/>
                    <a:pt x="4621" y="62"/>
                    <a:pt x="4469" y="123"/>
                  </a:cubicBezTo>
                  <a:cubicBezTo>
                    <a:pt x="4317" y="214"/>
                    <a:pt x="4073" y="305"/>
                    <a:pt x="2159" y="1977"/>
                  </a:cubicBezTo>
                  <a:cubicBezTo>
                    <a:pt x="1520" y="2554"/>
                    <a:pt x="1095" y="2949"/>
                    <a:pt x="791" y="3253"/>
                  </a:cubicBezTo>
                  <a:cubicBezTo>
                    <a:pt x="335" y="3709"/>
                    <a:pt x="0" y="3952"/>
                    <a:pt x="0" y="4500"/>
                  </a:cubicBezTo>
                  <a:lnTo>
                    <a:pt x="0" y="9849"/>
                  </a:lnTo>
                  <a:cubicBezTo>
                    <a:pt x="0" y="11004"/>
                    <a:pt x="456" y="11642"/>
                    <a:pt x="882" y="11977"/>
                  </a:cubicBezTo>
                  <a:cubicBezTo>
                    <a:pt x="1277" y="12311"/>
                    <a:pt x="1703" y="12524"/>
                    <a:pt x="2189" y="12524"/>
                  </a:cubicBezTo>
                  <a:cubicBezTo>
                    <a:pt x="2463" y="12524"/>
                    <a:pt x="2766" y="12433"/>
                    <a:pt x="3040" y="12311"/>
                  </a:cubicBezTo>
                  <a:cubicBezTo>
                    <a:pt x="3192" y="12250"/>
                    <a:pt x="3314" y="12159"/>
                    <a:pt x="4225" y="11369"/>
                  </a:cubicBezTo>
                  <a:cubicBezTo>
                    <a:pt x="4681" y="11004"/>
                    <a:pt x="5229" y="10487"/>
                    <a:pt x="5988" y="9940"/>
                  </a:cubicBezTo>
                  <a:cubicBezTo>
                    <a:pt x="6232" y="9728"/>
                    <a:pt x="6384" y="9424"/>
                    <a:pt x="6384" y="9089"/>
                  </a:cubicBezTo>
                  <a:lnTo>
                    <a:pt x="6384" y="8633"/>
                  </a:lnTo>
                  <a:cubicBezTo>
                    <a:pt x="6384" y="8269"/>
                    <a:pt x="6201" y="7965"/>
                    <a:pt x="5897" y="7752"/>
                  </a:cubicBezTo>
                  <a:cubicBezTo>
                    <a:pt x="5684" y="7661"/>
                    <a:pt x="5502" y="7600"/>
                    <a:pt x="5320" y="7600"/>
                  </a:cubicBezTo>
                  <a:cubicBezTo>
                    <a:pt x="5624" y="7357"/>
                    <a:pt x="5897" y="7083"/>
                    <a:pt x="6232" y="6779"/>
                  </a:cubicBezTo>
                  <a:cubicBezTo>
                    <a:pt x="6961" y="6050"/>
                    <a:pt x="7417" y="5533"/>
                    <a:pt x="7417" y="4925"/>
                  </a:cubicBezTo>
                  <a:lnTo>
                    <a:pt x="7417" y="2250"/>
                  </a:lnTo>
                  <a:cubicBezTo>
                    <a:pt x="7417" y="1673"/>
                    <a:pt x="7174" y="1156"/>
                    <a:pt x="6748" y="761"/>
                  </a:cubicBezTo>
                  <a:cubicBezTo>
                    <a:pt x="6414" y="457"/>
                    <a:pt x="6080" y="275"/>
                    <a:pt x="5684" y="153"/>
                  </a:cubicBezTo>
                  <a:cubicBezTo>
                    <a:pt x="5381" y="62"/>
                    <a:pt x="5168" y="1"/>
                    <a:pt x="5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19178425" y="4096100"/>
              <a:ext cx="183925" cy="292575"/>
            </a:xfrm>
            <a:custGeom>
              <a:avLst/>
              <a:gdLst/>
              <a:ahLst/>
              <a:cxnLst/>
              <a:rect l="l" t="t" r="r" b="b"/>
              <a:pathLst>
                <a:path w="7357" h="11703" extrusionOk="0">
                  <a:moveTo>
                    <a:pt x="3770" y="2706"/>
                  </a:moveTo>
                  <a:cubicBezTo>
                    <a:pt x="3527" y="2736"/>
                    <a:pt x="3314" y="2888"/>
                    <a:pt x="3071" y="3131"/>
                  </a:cubicBezTo>
                  <a:cubicBezTo>
                    <a:pt x="3010" y="4651"/>
                    <a:pt x="3010" y="5380"/>
                    <a:pt x="3010" y="6839"/>
                  </a:cubicBezTo>
                  <a:cubicBezTo>
                    <a:pt x="3952" y="6323"/>
                    <a:pt x="4439" y="5715"/>
                    <a:pt x="4439" y="4803"/>
                  </a:cubicBezTo>
                  <a:lnTo>
                    <a:pt x="4439" y="3648"/>
                  </a:lnTo>
                  <a:cubicBezTo>
                    <a:pt x="4439" y="3344"/>
                    <a:pt x="4378" y="3131"/>
                    <a:pt x="4256" y="2949"/>
                  </a:cubicBezTo>
                  <a:cubicBezTo>
                    <a:pt x="4135" y="2797"/>
                    <a:pt x="4044" y="2706"/>
                    <a:pt x="3892" y="2706"/>
                  </a:cubicBezTo>
                  <a:close/>
                  <a:moveTo>
                    <a:pt x="4986" y="1064"/>
                  </a:moveTo>
                  <a:cubicBezTo>
                    <a:pt x="5047" y="1064"/>
                    <a:pt x="5168" y="1155"/>
                    <a:pt x="5351" y="1277"/>
                  </a:cubicBezTo>
                  <a:cubicBezTo>
                    <a:pt x="5594" y="1429"/>
                    <a:pt x="5776" y="1642"/>
                    <a:pt x="6019" y="1915"/>
                  </a:cubicBezTo>
                  <a:cubicBezTo>
                    <a:pt x="6232" y="2219"/>
                    <a:pt x="6323" y="2493"/>
                    <a:pt x="6323" y="2736"/>
                  </a:cubicBezTo>
                  <a:lnTo>
                    <a:pt x="6323" y="5411"/>
                  </a:lnTo>
                  <a:cubicBezTo>
                    <a:pt x="6323" y="5593"/>
                    <a:pt x="6050" y="5836"/>
                    <a:pt x="5472" y="6110"/>
                  </a:cubicBezTo>
                  <a:cubicBezTo>
                    <a:pt x="4895" y="6444"/>
                    <a:pt x="4378" y="6779"/>
                    <a:pt x="3831" y="7022"/>
                  </a:cubicBezTo>
                  <a:cubicBezTo>
                    <a:pt x="3314" y="7295"/>
                    <a:pt x="3040" y="7478"/>
                    <a:pt x="3010" y="7478"/>
                  </a:cubicBezTo>
                  <a:cubicBezTo>
                    <a:pt x="3010" y="8298"/>
                    <a:pt x="3344" y="8693"/>
                    <a:pt x="4074" y="8754"/>
                  </a:cubicBezTo>
                  <a:lnTo>
                    <a:pt x="4287" y="8754"/>
                  </a:lnTo>
                  <a:cubicBezTo>
                    <a:pt x="4591" y="8754"/>
                    <a:pt x="4925" y="8693"/>
                    <a:pt x="5320" y="8663"/>
                  </a:cubicBezTo>
                  <a:lnTo>
                    <a:pt x="5320" y="9119"/>
                  </a:lnTo>
                  <a:cubicBezTo>
                    <a:pt x="3588" y="9879"/>
                    <a:pt x="2645" y="10517"/>
                    <a:pt x="2554" y="10578"/>
                  </a:cubicBezTo>
                  <a:cubicBezTo>
                    <a:pt x="2463" y="10608"/>
                    <a:pt x="2402" y="10608"/>
                    <a:pt x="2311" y="10608"/>
                  </a:cubicBezTo>
                  <a:cubicBezTo>
                    <a:pt x="2068" y="10608"/>
                    <a:pt x="1825" y="10487"/>
                    <a:pt x="1551" y="10244"/>
                  </a:cubicBezTo>
                  <a:cubicBezTo>
                    <a:pt x="1217" y="9879"/>
                    <a:pt x="1065" y="9423"/>
                    <a:pt x="1065" y="8815"/>
                  </a:cubicBezTo>
                  <a:lnTo>
                    <a:pt x="1065" y="3465"/>
                  </a:lnTo>
                  <a:cubicBezTo>
                    <a:pt x="1065" y="3405"/>
                    <a:pt x="1673" y="2857"/>
                    <a:pt x="2889" y="2067"/>
                  </a:cubicBezTo>
                  <a:cubicBezTo>
                    <a:pt x="4104" y="1368"/>
                    <a:pt x="4803" y="1064"/>
                    <a:pt x="4986" y="1064"/>
                  </a:cubicBezTo>
                  <a:close/>
                  <a:moveTo>
                    <a:pt x="4834" y="0"/>
                  </a:moveTo>
                  <a:cubicBezTo>
                    <a:pt x="4165" y="91"/>
                    <a:pt x="2949" y="851"/>
                    <a:pt x="2281" y="1277"/>
                  </a:cubicBezTo>
                  <a:cubicBezTo>
                    <a:pt x="1551" y="1733"/>
                    <a:pt x="1095" y="2067"/>
                    <a:pt x="822" y="2280"/>
                  </a:cubicBezTo>
                  <a:cubicBezTo>
                    <a:pt x="366" y="2645"/>
                    <a:pt x="1" y="2979"/>
                    <a:pt x="1" y="3557"/>
                  </a:cubicBezTo>
                  <a:lnTo>
                    <a:pt x="1" y="8906"/>
                  </a:lnTo>
                  <a:cubicBezTo>
                    <a:pt x="1" y="9788"/>
                    <a:pt x="274" y="10487"/>
                    <a:pt x="791" y="11034"/>
                  </a:cubicBezTo>
                  <a:cubicBezTo>
                    <a:pt x="1247" y="11490"/>
                    <a:pt x="1733" y="11703"/>
                    <a:pt x="2311" y="11703"/>
                  </a:cubicBezTo>
                  <a:cubicBezTo>
                    <a:pt x="2493" y="11703"/>
                    <a:pt x="2645" y="11672"/>
                    <a:pt x="2858" y="11642"/>
                  </a:cubicBezTo>
                  <a:cubicBezTo>
                    <a:pt x="3010" y="11611"/>
                    <a:pt x="3101" y="11520"/>
                    <a:pt x="3344" y="11399"/>
                  </a:cubicBezTo>
                  <a:cubicBezTo>
                    <a:pt x="3709" y="11186"/>
                    <a:pt x="4530" y="10700"/>
                    <a:pt x="5746" y="10152"/>
                  </a:cubicBezTo>
                  <a:cubicBezTo>
                    <a:pt x="6110" y="10000"/>
                    <a:pt x="6384" y="9636"/>
                    <a:pt x="6384" y="9180"/>
                  </a:cubicBezTo>
                  <a:lnTo>
                    <a:pt x="6384" y="8754"/>
                  </a:lnTo>
                  <a:lnTo>
                    <a:pt x="6384" y="8724"/>
                  </a:lnTo>
                  <a:cubicBezTo>
                    <a:pt x="6384" y="8146"/>
                    <a:pt x="5928" y="7630"/>
                    <a:pt x="5320" y="7630"/>
                  </a:cubicBezTo>
                  <a:lnTo>
                    <a:pt x="5229" y="7630"/>
                  </a:lnTo>
                  <a:cubicBezTo>
                    <a:pt x="5077" y="7630"/>
                    <a:pt x="4986" y="7690"/>
                    <a:pt x="4864" y="7690"/>
                  </a:cubicBezTo>
                  <a:cubicBezTo>
                    <a:pt x="5168" y="7508"/>
                    <a:pt x="5503" y="7295"/>
                    <a:pt x="5837" y="7113"/>
                  </a:cubicBezTo>
                  <a:lnTo>
                    <a:pt x="5989" y="7052"/>
                  </a:lnTo>
                  <a:cubicBezTo>
                    <a:pt x="6536" y="6748"/>
                    <a:pt x="7357" y="6231"/>
                    <a:pt x="7357" y="5411"/>
                  </a:cubicBezTo>
                  <a:lnTo>
                    <a:pt x="7357" y="2736"/>
                  </a:lnTo>
                  <a:cubicBezTo>
                    <a:pt x="7357" y="2250"/>
                    <a:pt x="7174" y="1763"/>
                    <a:pt x="6840" y="1277"/>
                  </a:cubicBezTo>
                  <a:cubicBezTo>
                    <a:pt x="6566" y="882"/>
                    <a:pt x="6262" y="578"/>
                    <a:pt x="5958" y="395"/>
                  </a:cubicBezTo>
                  <a:cubicBezTo>
                    <a:pt x="5624" y="152"/>
                    <a:pt x="5320" y="0"/>
                    <a:pt x="4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19328900" y="4102175"/>
              <a:ext cx="224175" cy="334375"/>
            </a:xfrm>
            <a:custGeom>
              <a:avLst/>
              <a:gdLst/>
              <a:ahLst/>
              <a:cxnLst/>
              <a:rect l="l" t="t" r="r" b="b"/>
              <a:pathLst>
                <a:path w="8967" h="13375" extrusionOk="0">
                  <a:moveTo>
                    <a:pt x="2766" y="1064"/>
                  </a:moveTo>
                  <a:cubicBezTo>
                    <a:pt x="2827" y="1095"/>
                    <a:pt x="2918" y="1186"/>
                    <a:pt x="3040" y="1216"/>
                  </a:cubicBezTo>
                  <a:cubicBezTo>
                    <a:pt x="3131" y="1277"/>
                    <a:pt x="3253" y="1429"/>
                    <a:pt x="3435" y="1672"/>
                  </a:cubicBezTo>
                  <a:cubicBezTo>
                    <a:pt x="3648" y="1885"/>
                    <a:pt x="3709" y="2128"/>
                    <a:pt x="3709" y="2341"/>
                  </a:cubicBezTo>
                  <a:cubicBezTo>
                    <a:pt x="3800" y="2341"/>
                    <a:pt x="3921" y="2311"/>
                    <a:pt x="4256" y="2280"/>
                  </a:cubicBezTo>
                  <a:cubicBezTo>
                    <a:pt x="4438" y="2280"/>
                    <a:pt x="4620" y="2250"/>
                    <a:pt x="4772" y="2250"/>
                  </a:cubicBezTo>
                  <a:cubicBezTo>
                    <a:pt x="5259" y="2250"/>
                    <a:pt x="5532" y="2311"/>
                    <a:pt x="5654" y="2402"/>
                  </a:cubicBezTo>
                  <a:cubicBezTo>
                    <a:pt x="5988" y="2614"/>
                    <a:pt x="6292" y="3070"/>
                    <a:pt x="6596" y="3770"/>
                  </a:cubicBezTo>
                  <a:cubicBezTo>
                    <a:pt x="6900" y="4438"/>
                    <a:pt x="7052" y="4985"/>
                    <a:pt x="7052" y="5350"/>
                  </a:cubicBezTo>
                  <a:lnTo>
                    <a:pt x="7052" y="10183"/>
                  </a:lnTo>
                  <a:cubicBezTo>
                    <a:pt x="7052" y="10760"/>
                    <a:pt x="7326" y="11308"/>
                    <a:pt x="7842" y="11946"/>
                  </a:cubicBezTo>
                  <a:lnTo>
                    <a:pt x="7842" y="12311"/>
                  </a:lnTo>
                  <a:cubicBezTo>
                    <a:pt x="7174" y="12007"/>
                    <a:pt x="6839" y="11885"/>
                    <a:pt x="6110" y="11764"/>
                  </a:cubicBezTo>
                  <a:cubicBezTo>
                    <a:pt x="5867" y="11520"/>
                    <a:pt x="5654" y="11186"/>
                    <a:pt x="5471" y="10852"/>
                  </a:cubicBezTo>
                  <a:cubicBezTo>
                    <a:pt x="5259" y="10517"/>
                    <a:pt x="5168" y="10244"/>
                    <a:pt x="5168" y="10061"/>
                  </a:cubicBezTo>
                  <a:lnTo>
                    <a:pt x="5168" y="5472"/>
                  </a:lnTo>
                  <a:cubicBezTo>
                    <a:pt x="5168" y="4864"/>
                    <a:pt x="5076" y="4347"/>
                    <a:pt x="4955" y="3982"/>
                  </a:cubicBezTo>
                  <a:cubicBezTo>
                    <a:pt x="4864" y="3587"/>
                    <a:pt x="4590" y="3283"/>
                    <a:pt x="4256" y="3162"/>
                  </a:cubicBezTo>
                  <a:cubicBezTo>
                    <a:pt x="4013" y="3070"/>
                    <a:pt x="3952" y="3070"/>
                    <a:pt x="3709" y="3040"/>
                  </a:cubicBezTo>
                  <a:lnTo>
                    <a:pt x="3709" y="8116"/>
                  </a:lnTo>
                  <a:cubicBezTo>
                    <a:pt x="3709" y="8754"/>
                    <a:pt x="3921" y="9210"/>
                    <a:pt x="4347" y="9484"/>
                  </a:cubicBezTo>
                  <a:lnTo>
                    <a:pt x="4347" y="9818"/>
                  </a:lnTo>
                  <a:cubicBezTo>
                    <a:pt x="3709" y="9879"/>
                    <a:pt x="3405" y="9940"/>
                    <a:pt x="2766" y="10122"/>
                  </a:cubicBezTo>
                  <a:cubicBezTo>
                    <a:pt x="2523" y="10001"/>
                    <a:pt x="2310" y="9757"/>
                    <a:pt x="2128" y="9514"/>
                  </a:cubicBezTo>
                  <a:cubicBezTo>
                    <a:pt x="1915" y="9271"/>
                    <a:pt x="1824" y="9028"/>
                    <a:pt x="1824" y="8846"/>
                  </a:cubicBezTo>
                  <a:lnTo>
                    <a:pt x="1824" y="3435"/>
                  </a:lnTo>
                  <a:cubicBezTo>
                    <a:pt x="1824" y="3101"/>
                    <a:pt x="1733" y="2766"/>
                    <a:pt x="1581" y="2493"/>
                  </a:cubicBezTo>
                  <a:cubicBezTo>
                    <a:pt x="1429" y="2219"/>
                    <a:pt x="1246" y="2067"/>
                    <a:pt x="1003" y="2037"/>
                  </a:cubicBezTo>
                  <a:lnTo>
                    <a:pt x="1003" y="1703"/>
                  </a:lnTo>
                  <a:cubicBezTo>
                    <a:pt x="1125" y="1703"/>
                    <a:pt x="1702" y="1399"/>
                    <a:pt x="2766" y="1064"/>
                  </a:cubicBezTo>
                  <a:close/>
                  <a:moveTo>
                    <a:pt x="2766" y="0"/>
                  </a:moveTo>
                  <a:cubicBezTo>
                    <a:pt x="2645" y="0"/>
                    <a:pt x="2523" y="0"/>
                    <a:pt x="2462" y="31"/>
                  </a:cubicBezTo>
                  <a:cubicBezTo>
                    <a:pt x="1672" y="304"/>
                    <a:pt x="1095" y="517"/>
                    <a:pt x="821" y="669"/>
                  </a:cubicBezTo>
                  <a:cubicBezTo>
                    <a:pt x="791" y="669"/>
                    <a:pt x="760" y="730"/>
                    <a:pt x="760" y="730"/>
                  </a:cubicBezTo>
                  <a:cubicBezTo>
                    <a:pt x="335" y="882"/>
                    <a:pt x="0" y="1247"/>
                    <a:pt x="0" y="1733"/>
                  </a:cubicBezTo>
                  <a:lnTo>
                    <a:pt x="0" y="2098"/>
                  </a:lnTo>
                  <a:cubicBezTo>
                    <a:pt x="0" y="2554"/>
                    <a:pt x="304" y="2918"/>
                    <a:pt x="699" y="3070"/>
                  </a:cubicBezTo>
                  <a:cubicBezTo>
                    <a:pt x="760" y="3192"/>
                    <a:pt x="791" y="3314"/>
                    <a:pt x="791" y="3466"/>
                  </a:cubicBezTo>
                  <a:lnTo>
                    <a:pt x="791" y="6140"/>
                  </a:lnTo>
                  <a:lnTo>
                    <a:pt x="791" y="8846"/>
                  </a:lnTo>
                  <a:cubicBezTo>
                    <a:pt x="791" y="9271"/>
                    <a:pt x="973" y="9727"/>
                    <a:pt x="1307" y="10183"/>
                  </a:cubicBezTo>
                  <a:cubicBezTo>
                    <a:pt x="1581" y="10517"/>
                    <a:pt x="1885" y="10791"/>
                    <a:pt x="2189" y="11004"/>
                  </a:cubicBezTo>
                  <a:cubicBezTo>
                    <a:pt x="2371" y="11125"/>
                    <a:pt x="2584" y="11216"/>
                    <a:pt x="2797" y="11216"/>
                  </a:cubicBezTo>
                  <a:cubicBezTo>
                    <a:pt x="2918" y="11216"/>
                    <a:pt x="2979" y="11216"/>
                    <a:pt x="3101" y="11156"/>
                  </a:cubicBezTo>
                  <a:cubicBezTo>
                    <a:pt x="3648" y="11004"/>
                    <a:pt x="3891" y="10973"/>
                    <a:pt x="4316" y="10912"/>
                  </a:cubicBezTo>
                  <a:cubicBezTo>
                    <a:pt x="4408" y="11064"/>
                    <a:pt x="4468" y="11247"/>
                    <a:pt x="4590" y="11399"/>
                  </a:cubicBezTo>
                  <a:cubicBezTo>
                    <a:pt x="4803" y="11764"/>
                    <a:pt x="5076" y="12159"/>
                    <a:pt x="5350" y="12463"/>
                  </a:cubicBezTo>
                  <a:cubicBezTo>
                    <a:pt x="5502" y="12645"/>
                    <a:pt x="5715" y="12767"/>
                    <a:pt x="5958" y="12797"/>
                  </a:cubicBezTo>
                  <a:cubicBezTo>
                    <a:pt x="6566" y="12919"/>
                    <a:pt x="6839" y="12979"/>
                    <a:pt x="7447" y="13253"/>
                  </a:cubicBezTo>
                  <a:cubicBezTo>
                    <a:pt x="7599" y="13344"/>
                    <a:pt x="7751" y="13375"/>
                    <a:pt x="7903" y="13375"/>
                  </a:cubicBezTo>
                  <a:cubicBezTo>
                    <a:pt x="8086" y="13375"/>
                    <a:pt x="8268" y="13344"/>
                    <a:pt x="8450" y="13223"/>
                  </a:cubicBezTo>
                  <a:cubicBezTo>
                    <a:pt x="8754" y="13040"/>
                    <a:pt x="8967" y="12675"/>
                    <a:pt x="8967" y="12341"/>
                  </a:cubicBezTo>
                  <a:lnTo>
                    <a:pt x="8967" y="12007"/>
                  </a:lnTo>
                  <a:cubicBezTo>
                    <a:pt x="8967" y="11764"/>
                    <a:pt x="8876" y="11520"/>
                    <a:pt x="8724" y="11308"/>
                  </a:cubicBezTo>
                  <a:cubicBezTo>
                    <a:pt x="8238" y="10700"/>
                    <a:pt x="8207" y="10396"/>
                    <a:pt x="8207" y="10213"/>
                  </a:cubicBezTo>
                  <a:lnTo>
                    <a:pt x="8207" y="5380"/>
                  </a:lnTo>
                  <a:cubicBezTo>
                    <a:pt x="8207" y="4864"/>
                    <a:pt x="7994" y="4225"/>
                    <a:pt x="7660" y="3374"/>
                  </a:cubicBezTo>
                  <a:cubicBezTo>
                    <a:pt x="7295" y="2493"/>
                    <a:pt x="6839" y="1885"/>
                    <a:pt x="6323" y="1551"/>
                  </a:cubicBezTo>
                  <a:cubicBezTo>
                    <a:pt x="5988" y="1338"/>
                    <a:pt x="5502" y="1216"/>
                    <a:pt x="4864" y="1216"/>
                  </a:cubicBezTo>
                  <a:lnTo>
                    <a:pt x="4499" y="1216"/>
                  </a:lnTo>
                  <a:cubicBezTo>
                    <a:pt x="4468" y="1125"/>
                    <a:pt x="4438" y="1095"/>
                    <a:pt x="4408" y="1034"/>
                  </a:cubicBezTo>
                  <a:cubicBezTo>
                    <a:pt x="4134" y="669"/>
                    <a:pt x="3921" y="456"/>
                    <a:pt x="3709" y="335"/>
                  </a:cubicBezTo>
                  <a:cubicBezTo>
                    <a:pt x="3587" y="274"/>
                    <a:pt x="3496" y="183"/>
                    <a:pt x="3374" y="152"/>
                  </a:cubicBezTo>
                  <a:cubicBezTo>
                    <a:pt x="3131" y="31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8631325" y="3878000"/>
              <a:ext cx="150475" cy="346550"/>
            </a:xfrm>
            <a:custGeom>
              <a:avLst/>
              <a:gdLst/>
              <a:ahLst/>
              <a:cxnLst/>
              <a:rect l="l" t="t" r="r" b="b"/>
              <a:pathLst>
                <a:path w="6019" h="13862" extrusionOk="0">
                  <a:moveTo>
                    <a:pt x="2006" y="5016"/>
                  </a:moveTo>
                  <a:cubicBezTo>
                    <a:pt x="2371" y="5046"/>
                    <a:pt x="2675" y="5168"/>
                    <a:pt x="2948" y="5320"/>
                  </a:cubicBezTo>
                  <a:cubicBezTo>
                    <a:pt x="3009" y="5350"/>
                    <a:pt x="3070" y="5472"/>
                    <a:pt x="3161" y="5715"/>
                  </a:cubicBezTo>
                  <a:cubicBezTo>
                    <a:pt x="3283" y="5958"/>
                    <a:pt x="3313" y="6110"/>
                    <a:pt x="3313" y="6171"/>
                  </a:cubicBezTo>
                  <a:lnTo>
                    <a:pt x="3313" y="11733"/>
                  </a:lnTo>
                  <a:cubicBezTo>
                    <a:pt x="3249" y="11755"/>
                    <a:pt x="3176" y="11765"/>
                    <a:pt x="3102" y="11765"/>
                  </a:cubicBezTo>
                  <a:cubicBezTo>
                    <a:pt x="2966" y="11765"/>
                    <a:pt x="2823" y="11732"/>
                    <a:pt x="2705" y="11673"/>
                  </a:cubicBezTo>
                  <a:cubicBezTo>
                    <a:pt x="2158" y="11369"/>
                    <a:pt x="1915" y="10761"/>
                    <a:pt x="1854" y="9940"/>
                  </a:cubicBezTo>
                  <a:lnTo>
                    <a:pt x="1854" y="5016"/>
                  </a:lnTo>
                  <a:close/>
                  <a:moveTo>
                    <a:pt x="578" y="1"/>
                  </a:moveTo>
                  <a:lnTo>
                    <a:pt x="578" y="487"/>
                  </a:lnTo>
                  <a:cubicBezTo>
                    <a:pt x="790" y="669"/>
                    <a:pt x="881" y="761"/>
                    <a:pt x="1094" y="943"/>
                  </a:cubicBezTo>
                  <a:cubicBezTo>
                    <a:pt x="1337" y="1125"/>
                    <a:pt x="1550" y="1521"/>
                    <a:pt x="1793" y="2007"/>
                  </a:cubicBezTo>
                  <a:cubicBezTo>
                    <a:pt x="2006" y="2554"/>
                    <a:pt x="2310" y="3344"/>
                    <a:pt x="2705" y="4408"/>
                  </a:cubicBezTo>
                  <a:cubicBezTo>
                    <a:pt x="1047" y="3986"/>
                    <a:pt x="142" y="3331"/>
                    <a:pt x="15" y="3331"/>
                  </a:cubicBezTo>
                  <a:cubicBezTo>
                    <a:pt x="5" y="3331"/>
                    <a:pt x="0" y="3335"/>
                    <a:pt x="0" y="3344"/>
                  </a:cubicBezTo>
                  <a:lnTo>
                    <a:pt x="0" y="8998"/>
                  </a:lnTo>
                  <a:cubicBezTo>
                    <a:pt x="0" y="9302"/>
                    <a:pt x="122" y="9758"/>
                    <a:pt x="304" y="10244"/>
                  </a:cubicBezTo>
                  <a:cubicBezTo>
                    <a:pt x="486" y="10791"/>
                    <a:pt x="730" y="11217"/>
                    <a:pt x="912" y="11551"/>
                  </a:cubicBezTo>
                  <a:cubicBezTo>
                    <a:pt x="1094" y="11885"/>
                    <a:pt x="1246" y="12068"/>
                    <a:pt x="1337" y="12159"/>
                  </a:cubicBezTo>
                  <a:cubicBezTo>
                    <a:pt x="1478" y="12276"/>
                    <a:pt x="1890" y="12411"/>
                    <a:pt x="2601" y="12411"/>
                  </a:cubicBezTo>
                  <a:cubicBezTo>
                    <a:pt x="2812" y="12411"/>
                    <a:pt x="3049" y="12400"/>
                    <a:pt x="3313" y="12372"/>
                  </a:cubicBezTo>
                  <a:cubicBezTo>
                    <a:pt x="3313" y="12585"/>
                    <a:pt x="3435" y="12797"/>
                    <a:pt x="3617" y="13101"/>
                  </a:cubicBezTo>
                  <a:cubicBezTo>
                    <a:pt x="3799" y="13405"/>
                    <a:pt x="4043" y="13679"/>
                    <a:pt x="4255" y="13861"/>
                  </a:cubicBezTo>
                  <a:cubicBezTo>
                    <a:pt x="5350" y="13648"/>
                    <a:pt x="5927" y="13375"/>
                    <a:pt x="6018" y="13375"/>
                  </a:cubicBezTo>
                  <a:lnTo>
                    <a:pt x="6018" y="13040"/>
                  </a:lnTo>
                  <a:cubicBezTo>
                    <a:pt x="5745" y="12949"/>
                    <a:pt x="5562" y="12797"/>
                    <a:pt x="5441" y="12524"/>
                  </a:cubicBezTo>
                  <a:cubicBezTo>
                    <a:pt x="5319" y="12281"/>
                    <a:pt x="5258" y="12007"/>
                    <a:pt x="5258" y="11764"/>
                  </a:cubicBezTo>
                  <a:lnTo>
                    <a:pt x="5258" y="6901"/>
                  </a:lnTo>
                  <a:cubicBezTo>
                    <a:pt x="5258" y="6384"/>
                    <a:pt x="4955" y="5381"/>
                    <a:pt x="4347" y="3770"/>
                  </a:cubicBezTo>
                  <a:cubicBezTo>
                    <a:pt x="3678" y="2159"/>
                    <a:pt x="3283" y="1217"/>
                    <a:pt x="2979" y="1065"/>
                  </a:cubicBezTo>
                  <a:cubicBezTo>
                    <a:pt x="2523" y="791"/>
                    <a:pt x="1702" y="609"/>
                    <a:pt x="578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18782525" y="4002675"/>
              <a:ext cx="143650" cy="237825"/>
            </a:xfrm>
            <a:custGeom>
              <a:avLst/>
              <a:gdLst/>
              <a:ahLst/>
              <a:cxnLst/>
              <a:rect l="l" t="t" r="r" b="b"/>
              <a:pathLst>
                <a:path w="5746" h="9513" extrusionOk="0">
                  <a:moveTo>
                    <a:pt x="4537" y="0"/>
                  </a:moveTo>
                  <a:cubicBezTo>
                    <a:pt x="4466" y="0"/>
                    <a:pt x="4393" y="10"/>
                    <a:pt x="4317" y="29"/>
                  </a:cubicBezTo>
                  <a:cubicBezTo>
                    <a:pt x="4165" y="59"/>
                    <a:pt x="3922" y="303"/>
                    <a:pt x="3466" y="667"/>
                  </a:cubicBezTo>
                  <a:cubicBezTo>
                    <a:pt x="2980" y="1062"/>
                    <a:pt x="2736" y="1245"/>
                    <a:pt x="2706" y="1275"/>
                  </a:cubicBezTo>
                  <a:cubicBezTo>
                    <a:pt x="2706" y="1093"/>
                    <a:pt x="2615" y="911"/>
                    <a:pt x="2432" y="759"/>
                  </a:cubicBezTo>
                  <a:cubicBezTo>
                    <a:pt x="2220" y="607"/>
                    <a:pt x="2128" y="515"/>
                    <a:pt x="2007" y="485"/>
                  </a:cubicBezTo>
                  <a:cubicBezTo>
                    <a:pt x="1885" y="455"/>
                    <a:pt x="1824" y="455"/>
                    <a:pt x="1733" y="394"/>
                  </a:cubicBezTo>
                  <a:cubicBezTo>
                    <a:pt x="1065" y="789"/>
                    <a:pt x="669" y="971"/>
                    <a:pt x="1" y="1245"/>
                  </a:cubicBezTo>
                  <a:cubicBezTo>
                    <a:pt x="1" y="1397"/>
                    <a:pt x="1" y="1458"/>
                    <a:pt x="31" y="1610"/>
                  </a:cubicBezTo>
                  <a:cubicBezTo>
                    <a:pt x="214" y="1670"/>
                    <a:pt x="426" y="1762"/>
                    <a:pt x="578" y="2035"/>
                  </a:cubicBezTo>
                  <a:cubicBezTo>
                    <a:pt x="700" y="2278"/>
                    <a:pt x="791" y="2643"/>
                    <a:pt x="791" y="3099"/>
                  </a:cubicBezTo>
                  <a:lnTo>
                    <a:pt x="791" y="8388"/>
                  </a:lnTo>
                  <a:cubicBezTo>
                    <a:pt x="791" y="8570"/>
                    <a:pt x="913" y="8813"/>
                    <a:pt x="1095" y="9026"/>
                  </a:cubicBezTo>
                  <a:cubicBezTo>
                    <a:pt x="1277" y="9269"/>
                    <a:pt x="1521" y="9452"/>
                    <a:pt x="1733" y="9512"/>
                  </a:cubicBezTo>
                  <a:cubicBezTo>
                    <a:pt x="2402" y="9148"/>
                    <a:pt x="2706" y="8905"/>
                    <a:pt x="3344" y="8449"/>
                  </a:cubicBezTo>
                  <a:lnTo>
                    <a:pt x="3344" y="8114"/>
                  </a:lnTo>
                  <a:cubicBezTo>
                    <a:pt x="2919" y="8084"/>
                    <a:pt x="2706" y="7750"/>
                    <a:pt x="2706" y="7081"/>
                  </a:cubicBezTo>
                  <a:lnTo>
                    <a:pt x="2706" y="2005"/>
                  </a:lnTo>
                  <a:cubicBezTo>
                    <a:pt x="2839" y="1994"/>
                    <a:pt x="2965" y="1987"/>
                    <a:pt x="3079" y="1987"/>
                  </a:cubicBezTo>
                  <a:cubicBezTo>
                    <a:pt x="3277" y="1987"/>
                    <a:pt x="3441" y="2008"/>
                    <a:pt x="3557" y="2066"/>
                  </a:cubicBezTo>
                  <a:cubicBezTo>
                    <a:pt x="3739" y="2187"/>
                    <a:pt x="3831" y="2673"/>
                    <a:pt x="3831" y="3555"/>
                  </a:cubicBezTo>
                  <a:cubicBezTo>
                    <a:pt x="3952" y="3585"/>
                    <a:pt x="3983" y="3646"/>
                    <a:pt x="4104" y="3707"/>
                  </a:cubicBezTo>
                  <a:cubicBezTo>
                    <a:pt x="4742" y="3221"/>
                    <a:pt x="5077" y="2917"/>
                    <a:pt x="5746" y="2339"/>
                  </a:cubicBezTo>
                  <a:lnTo>
                    <a:pt x="5746" y="1549"/>
                  </a:lnTo>
                  <a:cubicBezTo>
                    <a:pt x="5746" y="1154"/>
                    <a:pt x="5563" y="789"/>
                    <a:pt x="5259" y="455"/>
                  </a:cubicBezTo>
                  <a:cubicBezTo>
                    <a:pt x="5043" y="142"/>
                    <a:pt x="4807" y="0"/>
                    <a:pt x="4537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8919300" y="3954800"/>
              <a:ext cx="152025" cy="255300"/>
            </a:xfrm>
            <a:custGeom>
              <a:avLst/>
              <a:gdLst/>
              <a:ahLst/>
              <a:cxnLst/>
              <a:rect l="l" t="t" r="r" b="b"/>
              <a:pathLst>
                <a:path w="6081" h="10212" extrusionOk="0">
                  <a:moveTo>
                    <a:pt x="3405" y="3950"/>
                  </a:moveTo>
                  <a:lnTo>
                    <a:pt x="3405" y="7567"/>
                  </a:lnTo>
                  <a:cubicBezTo>
                    <a:pt x="3193" y="7841"/>
                    <a:pt x="2949" y="8023"/>
                    <a:pt x="2767" y="8084"/>
                  </a:cubicBezTo>
                  <a:cubicBezTo>
                    <a:pt x="2682" y="8126"/>
                    <a:pt x="2598" y="8149"/>
                    <a:pt x="2516" y="8149"/>
                  </a:cubicBezTo>
                  <a:cubicBezTo>
                    <a:pt x="2422" y="8149"/>
                    <a:pt x="2332" y="8119"/>
                    <a:pt x="2250" y="8054"/>
                  </a:cubicBezTo>
                  <a:cubicBezTo>
                    <a:pt x="2037" y="7993"/>
                    <a:pt x="1977" y="7780"/>
                    <a:pt x="1977" y="7446"/>
                  </a:cubicBezTo>
                  <a:lnTo>
                    <a:pt x="1977" y="6412"/>
                  </a:lnTo>
                  <a:cubicBezTo>
                    <a:pt x="1977" y="5804"/>
                    <a:pt x="2129" y="5318"/>
                    <a:pt x="2402" y="4953"/>
                  </a:cubicBezTo>
                  <a:cubicBezTo>
                    <a:pt x="2554" y="4740"/>
                    <a:pt x="2706" y="4558"/>
                    <a:pt x="2797" y="4436"/>
                  </a:cubicBezTo>
                  <a:cubicBezTo>
                    <a:pt x="2949" y="4345"/>
                    <a:pt x="3162" y="4193"/>
                    <a:pt x="3405" y="3950"/>
                  </a:cubicBezTo>
                  <a:close/>
                  <a:moveTo>
                    <a:pt x="4150" y="1"/>
                  </a:moveTo>
                  <a:cubicBezTo>
                    <a:pt x="4024" y="1"/>
                    <a:pt x="3897" y="32"/>
                    <a:pt x="3770" y="90"/>
                  </a:cubicBezTo>
                  <a:cubicBezTo>
                    <a:pt x="3557" y="181"/>
                    <a:pt x="2615" y="941"/>
                    <a:pt x="974" y="2157"/>
                  </a:cubicBezTo>
                  <a:lnTo>
                    <a:pt x="974" y="2674"/>
                  </a:lnTo>
                  <a:cubicBezTo>
                    <a:pt x="1712" y="2378"/>
                    <a:pt x="2292" y="2222"/>
                    <a:pt x="2647" y="2222"/>
                  </a:cubicBezTo>
                  <a:cubicBezTo>
                    <a:pt x="2730" y="2222"/>
                    <a:pt x="2801" y="2231"/>
                    <a:pt x="2858" y="2248"/>
                  </a:cubicBezTo>
                  <a:cubicBezTo>
                    <a:pt x="3193" y="2309"/>
                    <a:pt x="3345" y="2674"/>
                    <a:pt x="3345" y="3281"/>
                  </a:cubicBezTo>
                  <a:cubicBezTo>
                    <a:pt x="3010" y="3525"/>
                    <a:pt x="2858" y="3646"/>
                    <a:pt x="2493" y="3920"/>
                  </a:cubicBezTo>
                  <a:cubicBezTo>
                    <a:pt x="1946" y="4345"/>
                    <a:pt x="1399" y="4801"/>
                    <a:pt x="822" y="5257"/>
                  </a:cubicBezTo>
                  <a:cubicBezTo>
                    <a:pt x="275" y="5743"/>
                    <a:pt x="1" y="6047"/>
                    <a:pt x="1" y="6199"/>
                  </a:cubicBezTo>
                  <a:lnTo>
                    <a:pt x="1" y="8813"/>
                  </a:lnTo>
                  <a:cubicBezTo>
                    <a:pt x="1" y="9269"/>
                    <a:pt x="183" y="9604"/>
                    <a:pt x="487" y="9847"/>
                  </a:cubicBezTo>
                  <a:cubicBezTo>
                    <a:pt x="609" y="9908"/>
                    <a:pt x="761" y="9999"/>
                    <a:pt x="913" y="10060"/>
                  </a:cubicBezTo>
                  <a:cubicBezTo>
                    <a:pt x="1065" y="10151"/>
                    <a:pt x="1186" y="10181"/>
                    <a:pt x="1247" y="10181"/>
                  </a:cubicBezTo>
                  <a:cubicBezTo>
                    <a:pt x="1338" y="10181"/>
                    <a:pt x="1369" y="10212"/>
                    <a:pt x="1399" y="10212"/>
                  </a:cubicBezTo>
                  <a:cubicBezTo>
                    <a:pt x="2189" y="9452"/>
                    <a:pt x="2585" y="9087"/>
                    <a:pt x="3375" y="8297"/>
                  </a:cubicBezTo>
                  <a:cubicBezTo>
                    <a:pt x="3375" y="8479"/>
                    <a:pt x="3496" y="8631"/>
                    <a:pt x="3679" y="8753"/>
                  </a:cubicBezTo>
                  <a:cubicBezTo>
                    <a:pt x="3837" y="8832"/>
                    <a:pt x="4040" y="8911"/>
                    <a:pt x="4230" y="8911"/>
                  </a:cubicBezTo>
                  <a:cubicBezTo>
                    <a:pt x="4260" y="8911"/>
                    <a:pt x="4289" y="8909"/>
                    <a:pt x="4317" y="8905"/>
                  </a:cubicBezTo>
                  <a:cubicBezTo>
                    <a:pt x="5047" y="8175"/>
                    <a:pt x="5381" y="7841"/>
                    <a:pt x="6080" y="7081"/>
                  </a:cubicBezTo>
                  <a:lnTo>
                    <a:pt x="6080" y="6716"/>
                  </a:lnTo>
                  <a:cubicBezTo>
                    <a:pt x="5978" y="6754"/>
                    <a:pt x="5882" y="6771"/>
                    <a:pt x="5795" y="6771"/>
                  </a:cubicBezTo>
                  <a:cubicBezTo>
                    <a:pt x="5675" y="6771"/>
                    <a:pt x="5573" y="6739"/>
                    <a:pt x="5503" y="6686"/>
                  </a:cubicBezTo>
                  <a:cubicBezTo>
                    <a:pt x="5381" y="6625"/>
                    <a:pt x="5320" y="6351"/>
                    <a:pt x="5320" y="5956"/>
                  </a:cubicBezTo>
                  <a:lnTo>
                    <a:pt x="5320" y="1458"/>
                  </a:lnTo>
                  <a:cubicBezTo>
                    <a:pt x="5320" y="941"/>
                    <a:pt x="5168" y="576"/>
                    <a:pt x="4743" y="272"/>
                  </a:cubicBezTo>
                  <a:cubicBezTo>
                    <a:pt x="4554" y="84"/>
                    <a:pt x="4354" y="1"/>
                    <a:pt x="4150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19072050" y="3843175"/>
              <a:ext cx="253825" cy="290375"/>
            </a:xfrm>
            <a:custGeom>
              <a:avLst/>
              <a:gdLst/>
              <a:ahLst/>
              <a:cxnLst/>
              <a:rect l="l" t="t" r="r" b="b"/>
              <a:pathLst>
                <a:path w="10153" h="11615" extrusionOk="0">
                  <a:moveTo>
                    <a:pt x="8131" y="1"/>
                  </a:moveTo>
                  <a:cubicBezTo>
                    <a:pt x="8067" y="1"/>
                    <a:pt x="8001" y="9"/>
                    <a:pt x="7934" y="26"/>
                  </a:cubicBezTo>
                  <a:cubicBezTo>
                    <a:pt x="7782" y="56"/>
                    <a:pt x="7295" y="391"/>
                    <a:pt x="6475" y="1090"/>
                  </a:cubicBezTo>
                  <a:cubicBezTo>
                    <a:pt x="6049" y="1424"/>
                    <a:pt x="5867" y="1667"/>
                    <a:pt x="5806" y="1667"/>
                  </a:cubicBezTo>
                  <a:cubicBezTo>
                    <a:pt x="5715" y="1424"/>
                    <a:pt x="5502" y="1272"/>
                    <a:pt x="5289" y="1151"/>
                  </a:cubicBezTo>
                  <a:cubicBezTo>
                    <a:pt x="5156" y="1100"/>
                    <a:pt x="5040" y="1078"/>
                    <a:pt x="4933" y="1078"/>
                  </a:cubicBezTo>
                  <a:cubicBezTo>
                    <a:pt x="4845" y="1078"/>
                    <a:pt x="4763" y="1093"/>
                    <a:pt x="4681" y="1120"/>
                  </a:cubicBezTo>
                  <a:cubicBezTo>
                    <a:pt x="4499" y="1242"/>
                    <a:pt x="4043" y="1667"/>
                    <a:pt x="3222" y="2458"/>
                  </a:cubicBezTo>
                  <a:cubicBezTo>
                    <a:pt x="2919" y="2762"/>
                    <a:pt x="2767" y="2944"/>
                    <a:pt x="2706" y="3035"/>
                  </a:cubicBezTo>
                  <a:cubicBezTo>
                    <a:pt x="2706" y="2792"/>
                    <a:pt x="2615" y="2640"/>
                    <a:pt x="2432" y="2579"/>
                  </a:cubicBezTo>
                  <a:cubicBezTo>
                    <a:pt x="2250" y="2458"/>
                    <a:pt x="2128" y="2458"/>
                    <a:pt x="2007" y="2458"/>
                  </a:cubicBezTo>
                  <a:cubicBezTo>
                    <a:pt x="1915" y="2458"/>
                    <a:pt x="1824" y="2488"/>
                    <a:pt x="1763" y="2488"/>
                  </a:cubicBezTo>
                  <a:cubicBezTo>
                    <a:pt x="639" y="3673"/>
                    <a:pt x="92" y="4312"/>
                    <a:pt x="1" y="4342"/>
                  </a:cubicBezTo>
                  <a:lnTo>
                    <a:pt x="1" y="4707"/>
                  </a:lnTo>
                  <a:cubicBezTo>
                    <a:pt x="98" y="4658"/>
                    <a:pt x="185" y="4634"/>
                    <a:pt x="265" y="4634"/>
                  </a:cubicBezTo>
                  <a:cubicBezTo>
                    <a:pt x="385" y="4634"/>
                    <a:pt x="487" y="4689"/>
                    <a:pt x="578" y="4798"/>
                  </a:cubicBezTo>
                  <a:cubicBezTo>
                    <a:pt x="730" y="5011"/>
                    <a:pt x="791" y="5254"/>
                    <a:pt x="791" y="5619"/>
                  </a:cubicBezTo>
                  <a:lnTo>
                    <a:pt x="791" y="10999"/>
                  </a:lnTo>
                  <a:cubicBezTo>
                    <a:pt x="791" y="11181"/>
                    <a:pt x="912" y="11333"/>
                    <a:pt x="1095" y="11455"/>
                  </a:cubicBezTo>
                  <a:cubicBezTo>
                    <a:pt x="1271" y="11555"/>
                    <a:pt x="1447" y="11614"/>
                    <a:pt x="1641" y="11614"/>
                  </a:cubicBezTo>
                  <a:cubicBezTo>
                    <a:pt x="1681" y="11614"/>
                    <a:pt x="1722" y="11612"/>
                    <a:pt x="1763" y="11607"/>
                  </a:cubicBezTo>
                  <a:cubicBezTo>
                    <a:pt x="2402" y="10938"/>
                    <a:pt x="2706" y="10573"/>
                    <a:pt x="3344" y="9935"/>
                  </a:cubicBezTo>
                  <a:lnTo>
                    <a:pt x="3344" y="9601"/>
                  </a:lnTo>
                  <a:cubicBezTo>
                    <a:pt x="3278" y="9619"/>
                    <a:pt x="3217" y="9629"/>
                    <a:pt x="3162" y="9629"/>
                  </a:cubicBezTo>
                  <a:cubicBezTo>
                    <a:pt x="2858" y="9629"/>
                    <a:pt x="2706" y="9350"/>
                    <a:pt x="2706" y="8810"/>
                  </a:cubicBezTo>
                  <a:lnTo>
                    <a:pt x="2706" y="3704"/>
                  </a:lnTo>
                  <a:cubicBezTo>
                    <a:pt x="2919" y="3582"/>
                    <a:pt x="3040" y="3521"/>
                    <a:pt x="3283" y="3369"/>
                  </a:cubicBezTo>
                  <a:cubicBezTo>
                    <a:pt x="3382" y="3320"/>
                    <a:pt x="3473" y="3295"/>
                    <a:pt x="3556" y="3295"/>
                  </a:cubicBezTo>
                  <a:cubicBezTo>
                    <a:pt x="3930" y="3295"/>
                    <a:pt x="4134" y="3802"/>
                    <a:pt x="4134" y="4798"/>
                  </a:cubicBezTo>
                  <a:lnTo>
                    <a:pt x="4134" y="9418"/>
                  </a:lnTo>
                  <a:cubicBezTo>
                    <a:pt x="4134" y="9601"/>
                    <a:pt x="4256" y="9783"/>
                    <a:pt x="4438" y="9905"/>
                  </a:cubicBezTo>
                  <a:cubicBezTo>
                    <a:pt x="4651" y="10026"/>
                    <a:pt x="4864" y="10087"/>
                    <a:pt x="5107" y="10087"/>
                  </a:cubicBezTo>
                  <a:cubicBezTo>
                    <a:pt x="5806" y="9418"/>
                    <a:pt x="6171" y="9114"/>
                    <a:pt x="6840" y="8506"/>
                  </a:cubicBezTo>
                  <a:lnTo>
                    <a:pt x="6840" y="8142"/>
                  </a:lnTo>
                  <a:cubicBezTo>
                    <a:pt x="6792" y="8147"/>
                    <a:pt x="6747" y="8150"/>
                    <a:pt x="6704" y="8150"/>
                  </a:cubicBezTo>
                  <a:cubicBezTo>
                    <a:pt x="6275" y="8150"/>
                    <a:pt x="6049" y="7876"/>
                    <a:pt x="6049" y="7351"/>
                  </a:cubicBezTo>
                  <a:lnTo>
                    <a:pt x="6049" y="2306"/>
                  </a:lnTo>
                  <a:cubicBezTo>
                    <a:pt x="6232" y="2184"/>
                    <a:pt x="6323" y="2154"/>
                    <a:pt x="6505" y="2032"/>
                  </a:cubicBezTo>
                  <a:cubicBezTo>
                    <a:pt x="6602" y="1989"/>
                    <a:pt x="6691" y="1969"/>
                    <a:pt x="6774" y="1969"/>
                  </a:cubicBezTo>
                  <a:cubicBezTo>
                    <a:pt x="6926" y="1969"/>
                    <a:pt x="7056" y="2036"/>
                    <a:pt x="7174" y="2154"/>
                  </a:cubicBezTo>
                  <a:cubicBezTo>
                    <a:pt x="7387" y="2306"/>
                    <a:pt x="7447" y="2762"/>
                    <a:pt x="7447" y="3430"/>
                  </a:cubicBezTo>
                  <a:lnTo>
                    <a:pt x="7447" y="8142"/>
                  </a:lnTo>
                  <a:cubicBezTo>
                    <a:pt x="7447" y="8354"/>
                    <a:pt x="7569" y="8537"/>
                    <a:pt x="7751" y="8689"/>
                  </a:cubicBezTo>
                  <a:cubicBezTo>
                    <a:pt x="7934" y="8871"/>
                    <a:pt x="8177" y="8993"/>
                    <a:pt x="8390" y="9023"/>
                  </a:cubicBezTo>
                  <a:cubicBezTo>
                    <a:pt x="9119" y="8506"/>
                    <a:pt x="9454" y="8263"/>
                    <a:pt x="10153" y="7838"/>
                  </a:cubicBezTo>
                  <a:lnTo>
                    <a:pt x="10153" y="7503"/>
                  </a:lnTo>
                  <a:cubicBezTo>
                    <a:pt x="9606" y="7382"/>
                    <a:pt x="9362" y="7078"/>
                    <a:pt x="9362" y="6531"/>
                  </a:cubicBezTo>
                  <a:lnTo>
                    <a:pt x="9362" y="1698"/>
                  </a:lnTo>
                  <a:cubicBezTo>
                    <a:pt x="9362" y="1303"/>
                    <a:pt x="9210" y="938"/>
                    <a:pt x="8906" y="512"/>
                  </a:cubicBezTo>
                  <a:cubicBezTo>
                    <a:pt x="8659" y="166"/>
                    <a:pt x="8411" y="1"/>
                    <a:pt x="8131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9337250" y="3855000"/>
              <a:ext cx="152000" cy="241125"/>
            </a:xfrm>
            <a:custGeom>
              <a:avLst/>
              <a:gdLst/>
              <a:ahLst/>
              <a:cxnLst/>
              <a:rect l="l" t="t" r="r" b="b"/>
              <a:pathLst>
                <a:path w="6080" h="9645" extrusionOk="0">
                  <a:moveTo>
                    <a:pt x="3375" y="3656"/>
                  </a:moveTo>
                  <a:lnTo>
                    <a:pt x="3375" y="7273"/>
                  </a:lnTo>
                  <a:cubicBezTo>
                    <a:pt x="3268" y="7304"/>
                    <a:pt x="3154" y="7319"/>
                    <a:pt x="3044" y="7319"/>
                  </a:cubicBezTo>
                  <a:cubicBezTo>
                    <a:pt x="2934" y="7319"/>
                    <a:pt x="2827" y="7304"/>
                    <a:pt x="2736" y="7273"/>
                  </a:cubicBezTo>
                  <a:cubicBezTo>
                    <a:pt x="2554" y="7182"/>
                    <a:pt x="2341" y="7061"/>
                    <a:pt x="2189" y="6848"/>
                  </a:cubicBezTo>
                  <a:cubicBezTo>
                    <a:pt x="2037" y="6605"/>
                    <a:pt x="1976" y="6392"/>
                    <a:pt x="1946" y="6118"/>
                  </a:cubicBezTo>
                  <a:lnTo>
                    <a:pt x="1946" y="5085"/>
                  </a:lnTo>
                  <a:cubicBezTo>
                    <a:pt x="1946" y="4477"/>
                    <a:pt x="2098" y="4082"/>
                    <a:pt x="2341" y="3869"/>
                  </a:cubicBezTo>
                  <a:cubicBezTo>
                    <a:pt x="2493" y="3778"/>
                    <a:pt x="2645" y="3717"/>
                    <a:pt x="2767" y="3687"/>
                  </a:cubicBezTo>
                  <a:cubicBezTo>
                    <a:pt x="2919" y="3656"/>
                    <a:pt x="3101" y="3656"/>
                    <a:pt x="3375" y="3656"/>
                  </a:cubicBezTo>
                  <a:close/>
                  <a:moveTo>
                    <a:pt x="2810" y="1"/>
                  </a:moveTo>
                  <a:cubicBezTo>
                    <a:pt x="2351" y="1"/>
                    <a:pt x="1738" y="52"/>
                    <a:pt x="973" y="222"/>
                  </a:cubicBezTo>
                  <a:lnTo>
                    <a:pt x="973" y="708"/>
                  </a:lnTo>
                  <a:cubicBezTo>
                    <a:pt x="1885" y="830"/>
                    <a:pt x="2554" y="1134"/>
                    <a:pt x="2858" y="1468"/>
                  </a:cubicBezTo>
                  <a:cubicBezTo>
                    <a:pt x="3192" y="1833"/>
                    <a:pt x="3344" y="2319"/>
                    <a:pt x="3344" y="2927"/>
                  </a:cubicBezTo>
                  <a:lnTo>
                    <a:pt x="2493" y="2927"/>
                  </a:lnTo>
                  <a:cubicBezTo>
                    <a:pt x="1946" y="2927"/>
                    <a:pt x="1399" y="3048"/>
                    <a:pt x="821" y="3261"/>
                  </a:cubicBezTo>
                  <a:cubicBezTo>
                    <a:pt x="274" y="3504"/>
                    <a:pt x="1" y="3717"/>
                    <a:pt x="1" y="3869"/>
                  </a:cubicBezTo>
                  <a:lnTo>
                    <a:pt x="1" y="6483"/>
                  </a:lnTo>
                  <a:cubicBezTo>
                    <a:pt x="1" y="6939"/>
                    <a:pt x="183" y="7334"/>
                    <a:pt x="487" y="7699"/>
                  </a:cubicBezTo>
                  <a:cubicBezTo>
                    <a:pt x="609" y="7851"/>
                    <a:pt x="761" y="7973"/>
                    <a:pt x="912" y="8125"/>
                  </a:cubicBezTo>
                  <a:cubicBezTo>
                    <a:pt x="1064" y="8246"/>
                    <a:pt x="1186" y="8368"/>
                    <a:pt x="1247" y="8398"/>
                  </a:cubicBezTo>
                  <a:cubicBezTo>
                    <a:pt x="1338" y="8428"/>
                    <a:pt x="1368" y="8459"/>
                    <a:pt x="1399" y="8520"/>
                  </a:cubicBezTo>
                  <a:cubicBezTo>
                    <a:pt x="2189" y="8216"/>
                    <a:pt x="2584" y="8094"/>
                    <a:pt x="3375" y="7973"/>
                  </a:cubicBezTo>
                  <a:cubicBezTo>
                    <a:pt x="3375" y="8155"/>
                    <a:pt x="3496" y="8398"/>
                    <a:pt x="3679" y="8702"/>
                  </a:cubicBezTo>
                  <a:cubicBezTo>
                    <a:pt x="3861" y="9006"/>
                    <a:pt x="4104" y="9280"/>
                    <a:pt x="4317" y="9492"/>
                  </a:cubicBezTo>
                  <a:cubicBezTo>
                    <a:pt x="4481" y="9485"/>
                    <a:pt x="4625" y="9482"/>
                    <a:pt x="4757" y="9482"/>
                  </a:cubicBezTo>
                  <a:cubicBezTo>
                    <a:pt x="5215" y="9482"/>
                    <a:pt x="5538" y="9526"/>
                    <a:pt x="6080" y="9644"/>
                  </a:cubicBezTo>
                  <a:lnTo>
                    <a:pt x="6080" y="9310"/>
                  </a:lnTo>
                  <a:cubicBezTo>
                    <a:pt x="5837" y="9036"/>
                    <a:pt x="5624" y="8793"/>
                    <a:pt x="5502" y="8550"/>
                  </a:cubicBezTo>
                  <a:cubicBezTo>
                    <a:pt x="5381" y="8307"/>
                    <a:pt x="5320" y="7973"/>
                    <a:pt x="5320" y="7608"/>
                  </a:cubicBezTo>
                  <a:lnTo>
                    <a:pt x="5320" y="3079"/>
                  </a:lnTo>
                  <a:cubicBezTo>
                    <a:pt x="5320" y="2593"/>
                    <a:pt x="5168" y="1985"/>
                    <a:pt x="4742" y="1316"/>
                  </a:cubicBezTo>
                  <a:cubicBezTo>
                    <a:pt x="4438" y="678"/>
                    <a:pt x="4104" y="252"/>
                    <a:pt x="3770" y="100"/>
                  </a:cubicBezTo>
                  <a:cubicBezTo>
                    <a:pt x="3656" y="68"/>
                    <a:pt x="3335" y="1"/>
                    <a:pt x="2810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18695475" y="4293675"/>
              <a:ext cx="147100" cy="292575"/>
            </a:xfrm>
            <a:custGeom>
              <a:avLst/>
              <a:gdLst/>
              <a:ahLst/>
              <a:cxnLst/>
              <a:rect l="l" t="t" r="r" b="b"/>
              <a:pathLst>
                <a:path w="5884" h="11703" extrusionOk="0">
                  <a:moveTo>
                    <a:pt x="2300" y="1215"/>
                  </a:moveTo>
                  <a:cubicBezTo>
                    <a:pt x="2385" y="1215"/>
                    <a:pt x="2474" y="1225"/>
                    <a:pt x="2571" y="1246"/>
                  </a:cubicBezTo>
                  <a:cubicBezTo>
                    <a:pt x="3057" y="1368"/>
                    <a:pt x="3300" y="1885"/>
                    <a:pt x="3300" y="2827"/>
                  </a:cubicBezTo>
                  <a:lnTo>
                    <a:pt x="3300" y="7204"/>
                  </a:lnTo>
                  <a:cubicBezTo>
                    <a:pt x="2844" y="7082"/>
                    <a:pt x="2449" y="6839"/>
                    <a:pt x="2237" y="6535"/>
                  </a:cubicBezTo>
                  <a:cubicBezTo>
                    <a:pt x="1993" y="6231"/>
                    <a:pt x="1872" y="5715"/>
                    <a:pt x="1872" y="4955"/>
                  </a:cubicBezTo>
                  <a:lnTo>
                    <a:pt x="1872" y="1307"/>
                  </a:lnTo>
                  <a:cubicBezTo>
                    <a:pt x="2009" y="1248"/>
                    <a:pt x="2147" y="1215"/>
                    <a:pt x="2300" y="1215"/>
                  </a:cubicBezTo>
                  <a:close/>
                  <a:moveTo>
                    <a:pt x="3848" y="0"/>
                  </a:moveTo>
                  <a:cubicBezTo>
                    <a:pt x="3604" y="0"/>
                    <a:pt x="2875" y="152"/>
                    <a:pt x="1689" y="152"/>
                  </a:cubicBezTo>
                  <a:cubicBezTo>
                    <a:pt x="843" y="152"/>
                    <a:pt x="322" y="75"/>
                    <a:pt x="115" y="75"/>
                  </a:cubicBezTo>
                  <a:cubicBezTo>
                    <a:pt x="33" y="75"/>
                    <a:pt x="0" y="87"/>
                    <a:pt x="18" y="122"/>
                  </a:cubicBezTo>
                  <a:lnTo>
                    <a:pt x="18" y="5380"/>
                  </a:lnTo>
                  <a:cubicBezTo>
                    <a:pt x="18" y="5866"/>
                    <a:pt x="139" y="6444"/>
                    <a:pt x="382" y="6991"/>
                  </a:cubicBezTo>
                  <a:cubicBezTo>
                    <a:pt x="656" y="7569"/>
                    <a:pt x="930" y="7903"/>
                    <a:pt x="1264" y="8055"/>
                  </a:cubicBezTo>
                  <a:cubicBezTo>
                    <a:pt x="1322" y="8090"/>
                    <a:pt x="1461" y="8116"/>
                    <a:pt x="1678" y="8116"/>
                  </a:cubicBezTo>
                  <a:cubicBezTo>
                    <a:pt x="2027" y="8116"/>
                    <a:pt x="2581" y="8048"/>
                    <a:pt x="3331" y="7842"/>
                  </a:cubicBezTo>
                  <a:lnTo>
                    <a:pt x="3331" y="9818"/>
                  </a:lnTo>
                  <a:cubicBezTo>
                    <a:pt x="3331" y="10335"/>
                    <a:pt x="3209" y="10730"/>
                    <a:pt x="2966" y="10912"/>
                  </a:cubicBezTo>
                  <a:cubicBezTo>
                    <a:pt x="2905" y="11003"/>
                    <a:pt x="2784" y="11064"/>
                    <a:pt x="2662" y="11095"/>
                  </a:cubicBezTo>
                  <a:cubicBezTo>
                    <a:pt x="2595" y="11139"/>
                    <a:pt x="2512" y="11167"/>
                    <a:pt x="2449" y="11167"/>
                  </a:cubicBezTo>
                  <a:cubicBezTo>
                    <a:pt x="2425" y="11167"/>
                    <a:pt x="2405" y="11163"/>
                    <a:pt x="2389" y="11155"/>
                  </a:cubicBezTo>
                  <a:lnTo>
                    <a:pt x="2389" y="11155"/>
                  </a:lnTo>
                  <a:cubicBezTo>
                    <a:pt x="2480" y="11368"/>
                    <a:pt x="2540" y="11490"/>
                    <a:pt x="2632" y="11702"/>
                  </a:cubicBezTo>
                  <a:cubicBezTo>
                    <a:pt x="2632" y="11702"/>
                    <a:pt x="3696" y="11672"/>
                    <a:pt x="5884" y="10578"/>
                  </a:cubicBezTo>
                  <a:lnTo>
                    <a:pt x="5884" y="10122"/>
                  </a:lnTo>
                  <a:cubicBezTo>
                    <a:pt x="5842" y="10127"/>
                    <a:pt x="5803" y="10130"/>
                    <a:pt x="5767" y="10130"/>
                  </a:cubicBezTo>
                  <a:cubicBezTo>
                    <a:pt x="5590" y="10130"/>
                    <a:pt x="5468" y="10071"/>
                    <a:pt x="5367" y="9970"/>
                  </a:cubicBezTo>
                  <a:cubicBezTo>
                    <a:pt x="5246" y="9848"/>
                    <a:pt x="5215" y="9666"/>
                    <a:pt x="5215" y="9362"/>
                  </a:cubicBezTo>
                  <a:lnTo>
                    <a:pt x="5215" y="2401"/>
                  </a:lnTo>
                  <a:cubicBezTo>
                    <a:pt x="5215" y="1824"/>
                    <a:pt x="5033" y="1307"/>
                    <a:pt x="4729" y="821"/>
                  </a:cubicBezTo>
                  <a:cubicBezTo>
                    <a:pt x="4425" y="304"/>
                    <a:pt x="4121" y="61"/>
                    <a:pt x="3848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8844075" y="4259475"/>
              <a:ext cx="171775" cy="253075"/>
            </a:xfrm>
            <a:custGeom>
              <a:avLst/>
              <a:gdLst/>
              <a:ahLst/>
              <a:cxnLst/>
              <a:rect l="l" t="t" r="r" b="b"/>
              <a:pathLst>
                <a:path w="6871" h="10123" extrusionOk="0">
                  <a:moveTo>
                    <a:pt x="5138" y="0"/>
                  </a:moveTo>
                  <a:cubicBezTo>
                    <a:pt x="4499" y="608"/>
                    <a:pt x="4195" y="973"/>
                    <a:pt x="3527" y="1520"/>
                  </a:cubicBezTo>
                  <a:lnTo>
                    <a:pt x="3527" y="1885"/>
                  </a:lnTo>
                  <a:cubicBezTo>
                    <a:pt x="3565" y="1879"/>
                    <a:pt x="3602" y="1877"/>
                    <a:pt x="3638" y="1877"/>
                  </a:cubicBezTo>
                  <a:cubicBezTo>
                    <a:pt x="3994" y="1877"/>
                    <a:pt x="4195" y="2155"/>
                    <a:pt x="4195" y="2736"/>
                  </a:cubicBezTo>
                  <a:lnTo>
                    <a:pt x="4195" y="7690"/>
                  </a:lnTo>
                  <a:cubicBezTo>
                    <a:pt x="3952" y="7903"/>
                    <a:pt x="3739" y="8055"/>
                    <a:pt x="3527" y="8146"/>
                  </a:cubicBezTo>
                  <a:cubicBezTo>
                    <a:pt x="3466" y="8167"/>
                    <a:pt x="3405" y="8177"/>
                    <a:pt x="3345" y="8177"/>
                  </a:cubicBezTo>
                  <a:cubicBezTo>
                    <a:pt x="3226" y="8177"/>
                    <a:pt x="3111" y="8136"/>
                    <a:pt x="3010" y="8055"/>
                  </a:cubicBezTo>
                  <a:cubicBezTo>
                    <a:pt x="2858" y="7903"/>
                    <a:pt x="2767" y="7721"/>
                    <a:pt x="2706" y="7508"/>
                  </a:cubicBezTo>
                  <a:lnTo>
                    <a:pt x="2706" y="1976"/>
                  </a:lnTo>
                  <a:cubicBezTo>
                    <a:pt x="2706" y="1794"/>
                    <a:pt x="2584" y="1611"/>
                    <a:pt x="2402" y="1459"/>
                  </a:cubicBezTo>
                  <a:cubicBezTo>
                    <a:pt x="2220" y="1307"/>
                    <a:pt x="1977" y="1186"/>
                    <a:pt x="1764" y="1155"/>
                  </a:cubicBezTo>
                  <a:cubicBezTo>
                    <a:pt x="1034" y="1672"/>
                    <a:pt x="700" y="1946"/>
                    <a:pt x="1" y="2402"/>
                  </a:cubicBezTo>
                  <a:lnTo>
                    <a:pt x="1" y="2736"/>
                  </a:lnTo>
                  <a:cubicBezTo>
                    <a:pt x="548" y="2827"/>
                    <a:pt x="791" y="3131"/>
                    <a:pt x="791" y="3709"/>
                  </a:cubicBezTo>
                  <a:lnTo>
                    <a:pt x="791" y="8511"/>
                  </a:lnTo>
                  <a:cubicBezTo>
                    <a:pt x="791" y="8967"/>
                    <a:pt x="1004" y="9332"/>
                    <a:pt x="1308" y="9636"/>
                  </a:cubicBezTo>
                  <a:cubicBezTo>
                    <a:pt x="1399" y="9727"/>
                    <a:pt x="1551" y="9849"/>
                    <a:pt x="1703" y="9940"/>
                  </a:cubicBezTo>
                  <a:cubicBezTo>
                    <a:pt x="1855" y="10000"/>
                    <a:pt x="1977" y="10031"/>
                    <a:pt x="2068" y="10092"/>
                  </a:cubicBezTo>
                  <a:cubicBezTo>
                    <a:pt x="2129" y="10092"/>
                    <a:pt x="2159" y="10122"/>
                    <a:pt x="2220" y="10122"/>
                  </a:cubicBezTo>
                  <a:cubicBezTo>
                    <a:pt x="3010" y="9484"/>
                    <a:pt x="3375" y="9119"/>
                    <a:pt x="4195" y="8420"/>
                  </a:cubicBezTo>
                  <a:cubicBezTo>
                    <a:pt x="4195" y="8602"/>
                    <a:pt x="4287" y="8785"/>
                    <a:pt x="4499" y="8906"/>
                  </a:cubicBezTo>
                  <a:cubicBezTo>
                    <a:pt x="4682" y="9028"/>
                    <a:pt x="4895" y="9089"/>
                    <a:pt x="5138" y="9089"/>
                  </a:cubicBezTo>
                  <a:cubicBezTo>
                    <a:pt x="6232" y="7994"/>
                    <a:pt x="6809" y="7386"/>
                    <a:pt x="6870" y="7356"/>
                  </a:cubicBezTo>
                  <a:lnTo>
                    <a:pt x="6870" y="6991"/>
                  </a:lnTo>
                  <a:cubicBezTo>
                    <a:pt x="6785" y="7040"/>
                    <a:pt x="6705" y="7064"/>
                    <a:pt x="6630" y="7064"/>
                  </a:cubicBezTo>
                  <a:cubicBezTo>
                    <a:pt x="6516" y="7064"/>
                    <a:pt x="6414" y="7010"/>
                    <a:pt x="6323" y="6900"/>
                  </a:cubicBezTo>
                  <a:cubicBezTo>
                    <a:pt x="6171" y="6687"/>
                    <a:pt x="6080" y="6444"/>
                    <a:pt x="6080" y="6079"/>
                  </a:cubicBezTo>
                  <a:lnTo>
                    <a:pt x="6080" y="699"/>
                  </a:lnTo>
                  <a:cubicBezTo>
                    <a:pt x="6080" y="456"/>
                    <a:pt x="5958" y="304"/>
                    <a:pt x="5776" y="213"/>
                  </a:cubicBezTo>
                  <a:cubicBezTo>
                    <a:pt x="5594" y="92"/>
                    <a:pt x="5350" y="0"/>
                    <a:pt x="5138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19036325" y="4180550"/>
              <a:ext cx="130725" cy="259750"/>
            </a:xfrm>
            <a:custGeom>
              <a:avLst/>
              <a:gdLst/>
              <a:ahLst/>
              <a:cxnLst/>
              <a:rect l="l" t="t" r="r" b="b"/>
              <a:pathLst>
                <a:path w="5229" h="10390" extrusionOk="0">
                  <a:moveTo>
                    <a:pt x="2864" y="2031"/>
                  </a:moveTo>
                  <a:cubicBezTo>
                    <a:pt x="2960" y="2031"/>
                    <a:pt x="3046" y="2069"/>
                    <a:pt x="3132" y="2154"/>
                  </a:cubicBezTo>
                  <a:cubicBezTo>
                    <a:pt x="3253" y="2306"/>
                    <a:pt x="3344" y="2519"/>
                    <a:pt x="3375" y="2823"/>
                  </a:cubicBezTo>
                  <a:lnTo>
                    <a:pt x="3375" y="3978"/>
                  </a:lnTo>
                  <a:cubicBezTo>
                    <a:pt x="3375" y="4829"/>
                    <a:pt x="2889" y="5650"/>
                    <a:pt x="1916" y="6410"/>
                  </a:cubicBezTo>
                  <a:lnTo>
                    <a:pt x="1916" y="2701"/>
                  </a:lnTo>
                  <a:cubicBezTo>
                    <a:pt x="2159" y="2397"/>
                    <a:pt x="2372" y="2215"/>
                    <a:pt x="2615" y="2093"/>
                  </a:cubicBezTo>
                  <a:cubicBezTo>
                    <a:pt x="2708" y="2054"/>
                    <a:pt x="2789" y="2031"/>
                    <a:pt x="2864" y="2031"/>
                  </a:cubicBezTo>
                  <a:close/>
                  <a:moveTo>
                    <a:pt x="3973" y="1"/>
                  </a:moveTo>
                  <a:cubicBezTo>
                    <a:pt x="3938" y="1"/>
                    <a:pt x="3910" y="8"/>
                    <a:pt x="3892" y="27"/>
                  </a:cubicBezTo>
                  <a:cubicBezTo>
                    <a:pt x="3709" y="87"/>
                    <a:pt x="3040" y="665"/>
                    <a:pt x="1825" y="1729"/>
                  </a:cubicBezTo>
                  <a:cubicBezTo>
                    <a:pt x="609" y="2793"/>
                    <a:pt x="1" y="3370"/>
                    <a:pt x="1" y="3431"/>
                  </a:cubicBezTo>
                  <a:lnTo>
                    <a:pt x="1" y="8781"/>
                  </a:lnTo>
                  <a:cubicBezTo>
                    <a:pt x="1" y="9388"/>
                    <a:pt x="153" y="9814"/>
                    <a:pt x="487" y="10118"/>
                  </a:cubicBezTo>
                  <a:cubicBezTo>
                    <a:pt x="694" y="10306"/>
                    <a:pt x="902" y="10390"/>
                    <a:pt x="1101" y="10390"/>
                  </a:cubicBezTo>
                  <a:cubicBezTo>
                    <a:pt x="1224" y="10390"/>
                    <a:pt x="1344" y="10358"/>
                    <a:pt x="1460" y="10300"/>
                  </a:cubicBezTo>
                  <a:cubicBezTo>
                    <a:pt x="1581" y="10240"/>
                    <a:pt x="2493" y="9449"/>
                    <a:pt x="4226" y="8021"/>
                  </a:cubicBezTo>
                  <a:lnTo>
                    <a:pt x="4226" y="7565"/>
                  </a:lnTo>
                  <a:cubicBezTo>
                    <a:pt x="3740" y="7808"/>
                    <a:pt x="3344" y="7990"/>
                    <a:pt x="2980" y="8081"/>
                  </a:cubicBezTo>
                  <a:cubicBezTo>
                    <a:pt x="2876" y="8104"/>
                    <a:pt x="2779" y="8115"/>
                    <a:pt x="2690" y="8115"/>
                  </a:cubicBezTo>
                  <a:cubicBezTo>
                    <a:pt x="2180" y="8115"/>
                    <a:pt x="1916" y="7751"/>
                    <a:pt x="1916" y="7078"/>
                  </a:cubicBezTo>
                  <a:cubicBezTo>
                    <a:pt x="1977" y="7078"/>
                    <a:pt x="2220" y="6866"/>
                    <a:pt x="2767" y="6410"/>
                  </a:cubicBezTo>
                  <a:cubicBezTo>
                    <a:pt x="3284" y="5954"/>
                    <a:pt x="3831" y="5437"/>
                    <a:pt x="4408" y="4920"/>
                  </a:cubicBezTo>
                  <a:cubicBezTo>
                    <a:pt x="4955" y="4343"/>
                    <a:pt x="5229" y="4008"/>
                    <a:pt x="5229" y="3826"/>
                  </a:cubicBezTo>
                  <a:lnTo>
                    <a:pt x="5229" y="1151"/>
                  </a:lnTo>
                  <a:cubicBezTo>
                    <a:pt x="5229" y="847"/>
                    <a:pt x="5168" y="635"/>
                    <a:pt x="4925" y="422"/>
                  </a:cubicBezTo>
                  <a:cubicBezTo>
                    <a:pt x="4712" y="239"/>
                    <a:pt x="4499" y="118"/>
                    <a:pt x="4287" y="57"/>
                  </a:cubicBezTo>
                  <a:cubicBezTo>
                    <a:pt x="4161" y="36"/>
                    <a:pt x="4050" y="1"/>
                    <a:pt x="3973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19205025" y="4122700"/>
              <a:ext cx="131500" cy="239675"/>
            </a:xfrm>
            <a:custGeom>
              <a:avLst/>
              <a:gdLst/>
              <a:ahLst/>
              <a:cxnLst/>
              <a:rect l="l" t="t" r="r" b="b"/>
              <a:pathLst>
                <a:path w="5260" h="9587" extrusionOk="0">
                  <a:moveTo>
                    <a:pt x="2792" y="1697"/>
                  </a:moveTo>
                  <a:cubicBezTo>
                    <a:pt x="2939" y="1697"/>
                    <a:pt x="3051" y="1782"/>
                    <a:pt x="3162" y="1915"/>
                  </a:cubicBezTo>
                  <a:cubicBezTo>
                    <a:pt x="3284" y="2067"/>
                    <a:pt x="3344" y="2341"/>
                    <a:pt x="3375" y="2645"/>
                  </a:cubicBezTo>
                  <a:lnTo>
                    <a:pt x="3375" y="3769"/>
                  </a:lnTo>
                  <a:cubicBezTo>
                    <a:pt x="3375" y="4681"/>
                    <a:pt x="2888" y="5289"/>
                    <a:pt x="1946" y="5836"/>
                  </a:cubicBezTo>
                  <a:lnTo>
                    <a:pt x="1946" y="2128"/>
                  </a:lnTo>
                  <a:cubicBezTo>
                    <a:pt x="2159" y="1915"/>
                    <a:pt x="2402" y="1763"/>
                    <a:pt x="2615" y="1733"/>
                  </a:cubicBezTo>
                  <a:cubicBezTo>
                    <a:pt x="2680" y="1708"/>
                    <a:pt x="2739" y="1697"/>
                    <a:pt x="2792" y="1697"/>
                  </a:cubicBezTo>
                  <a:close/>
                  <a:moveTo>
                    <a:pt x="3922" y="0"/>
                  </a:moveTo>
                  <a:cubicBezTo>
                    <a:pt x="3739" y="0"/>
                    <a:pt x="3040" y="304"/>
                    <a:pt x="1825" y="1034"/>
                  </a:cubicBezTo>
                  <a:cubicBezTo>
                    <a:pt x="609" y="1824"/>
                    <a:pt x="1" y="2371"/>
                    <a:pt x="1" y="2432"/>
                  </a:cubicBezTo>
                  <a:lnTo>
                    <a:pt x="1" y="7781"/>
                  </a:lnTo>
                  <a:cubicBezTo>
                    <a:pt x="1" y="8389"/>
                    <a:pt x="153" y="8845"/>
                    <a:pt x="487" y="9210"/>
                  </a:cubicBezTo>
                  <a:cubicBezTo>
                    <a:pt x="743" y="9443"/>
                    <a:pt x="1017" y="9586"/>
                    <a:pt x="1268" y="9586"/>
                  </a:cubicBezTo>
                  <a:cubicBezTo>
                    <a:pt x="1344" y="9586"/>
                    <a:pt x="1419" y="9573"/>
                    <a:pt x="1490" y="9544"/>
                  </a:cubicBezTo>
                  <a:cubicBezTo>
                    <a:pt x="1581" y="9514"/>
                    <a:pt x="2524" y="8845"/>
                    <a:pt x="4256" y="8085"/>
                  </a:cubicBezTo>
                  <a:lnTo>
                    <a:pt x="4256" y="7629"/>
                  </a:lnTo>
                  <a:cubicBezTo>
                    <a:pt x="3770" y="7690"/>
                    <a:pt x="3344" y="7690"/>
                    <a:pt x="3010" y="7690"/>
                  </a:cubicBezTo>
                  <a:cubicBezTo>
                    <a:pt x="2280" y="7629"/>
                    <a:pt x="1946" y="7234"/>
                    <a:pt x="1946" y="6414"/>
                  </a:cubicBezTo>
                  <a:cubicBezTo>
                    <a:pt x="1976" y="6414"/>
                    <a:pt x="2250" y="6231"/>
                    <a:pt x="2767" y="5958"/>
                  </a:cubicBezTo>
                  <a:cubicBezTo>
                    <a:pt x="3314" y="5715"/>
                    <a:pt x="3831" y="5380"/>
                    <a:pt x="4408" y="5046"/>
                  </a:cubicBezTo>
                  <a:cubicBezTo>
                    <a:pt x="4986" y="4772"/>
                    <a:pt x="5259" y="4529"/>
                    <a:pt x="5259" y="4347"/>
                  </a:cubicBezTo>
                  <a:lnTo>
                    <a:pt x="5259" y="1672"/>
                  </a:lnTo>
                  <a:cubicBezTo>
                    <a:pt x="5259" y="1429"/>
                    <a:pt x="5168" y="1155"/>
                    <a:pt x="4955" y="851"/>
                  </a:cubicBezTo>
                  <a:cubicBezTo>
                    <a:pt x="4712" y="578"/>
                    <a:pt x="4499" y="304"/>
                    <a:pt x="4287" y="213"/>
                  </a:cubicBezTo>
                  <a:cubicBezTo>
                    <a:pt x="4104" y="91"/>
                    <a:pt x="3952" y="0"/>
                    <a:pt x="3922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19353975" y="4128000"/>
              <a:ext cx="171000" cy="281200"/>
            </a:xfrm>
            <a:custGeom>
              <a:avLst/>
              <a:gdLst/>
              <a:ahLst/>
              <a:cxnLst/>
              <a:rect l="l" t="t" r="r" b="b"/>
              <a:pathLst>
                <a:path w="6840" h="11248" extrusionOk="0">
                  <a:moveTo>
                    <a:pt x="1763" y="1"/>
                  </a:moveTo>
                  <a:cubicBezTo>
                    <a:pt x="669" y="335"/>
                    <a:pt x="92" y="670"/>
                    <a:pt x="0" y="670"/>
                  </a:cubicBezTo>
                  <a:lnTo>
                    <a:pt x="0" y="1004"/>
                  </a:lnTo>
                  <a:cubicBezTo>
                    <a:pt x="243" y="1065"/>
                    <a:pt x="426" y="1217"/>
                    <a:pt x="578" y="1460"/>
                  </a:cubicBezTo>
                  <a:cubicBezTo>
                    <a:pt x="730" y="1733"/>
                    <a:pt x="821" y="2068"/>
                    <a:pt x="821" y="2433"/>
                  </a:cubicBezTo>
                  <a:lnTo>
                    <a:pt x="821" y="7813"/>
                  </a:lnTo>
                  <a:cubicBezTo>
                    <a:pt x="821" y="7995"/>
                    <a:pt x="912" y="8238"/>
                    <a:pt x="1125" y="8451"/>
                  </a:cubicBezTo>
                  <a:cubicBezTo>
                    <a:pt x="1307" y="8694"/>
                    <a:pt x="1520" y="8907"/>
                    <a:pt x="1763" y="9059"/>
                  </a:cubicBezTo>
                  <a:cubicBezTo>
                    <a:pt x="2402" y="8876"/>
                    <a:pt x="2706" y="8816"/>
                    <a:pt x="3344" y="8755"/>
                  </a:cubicBezTo>
                  <a:lnTo>
                    <a:pt x="3344" y="8420"/>
                  </a:lnTo>
                  <a:cubicBezTo>
                    <a:pt x="2918" y="8147"/>
                    <a:pt x="2706" y="7691"/>
                    <a:pt x="2706" y="7053"/>
                  </a:cubicBezTo>
                  <a:lnTo>
                    <a:pt x="2706" y="1977"/>
                  </a:lnTo>
                  <a:cubicBezTo>
                    <a:pt x="2949" y="2007"/>
                    <a:pt x="3010" y="2007"/>
                    <a:pt x="3253" y="2068"/>
                  </a:cubicBezTo>
                  <a:cubicBezTo>
                    <a:pt x="3587" y="2220"/>
                    <a:pt x="3861" y="2524"/>
                    <a:pt x="3952" y="2919"/>
                  </a:cubicBezTo>
                  <a:cubicBezTo>
                    <a:pt x="4073" y="3284"/>
                    <a:pt x="4165" y="3800"/>
                    <a:pt x="4165" y="4408"/>
                  </a:cubicBezTo>
                  <a:lnTo>
                    <a:pt x="4165" y="8998"/>
                  </a:lnTo>
                  <a:cubicBezTo>
                    <a:pt x="4165" y="9180"/>
                    <a:pt x="4256" y="9454"/>
                    <a:pt x="4468" y="9788"/>
                  </a:cubicBezTo>
                  <a:cubicBezTo>
                    <a:pt x="4651" y="10123"/>
                    <a:pt x="4864" y="10427"/>
                    <a:pt x="5107" y="10700"/>
                  </a:cubicBezTo>
                  <a:cubicBezTo>
                    <a:pt x="5836" y="10822"/>
                    <a:pt x="6171" y="10943"/>
                    <a:pt x="6839" y="11247"/>
                  </a:cubicBezTo>
                  <a:lnTo>
                    <a:pt x="6839" y="10883"/>
                  </a:lnTo>
                  <a:cubicBezTo>
                    <a:pt x="6323" y="10244"/>
                    <a:pt x="6049" y="9667"/>
                    <a:pt x="6049" y="9120"/>
                  </a:cubicBezTo>
                  <a:lnTo>
                    <a:pt x="6049" y="4287"/>
                  </a:lnTo>
                  <a:cubicBezTo>
                    <a:pt x="6049" y="3892"/>
                    <a:pt x="5897" y="3375"/>
                    <a:pt x="5593" y="2676"/>
                  </a:cubicBezTo>
                  <a:cubicBezTo>
                    <a:pt x="5289" y="2007"/>
                    <a:pt x="4985" y="1551"/>
                    <a:pt x="4651" y="1308"/>
                  </a:cubicBezTo>
                  <a:cubicBezTo>
                    <a:pt x="4538" y="1263"/>
                    <a:pt x="4257" y="1184"/>
                    <a:pt x="3796" y="1184"/>
                  </a:cubicBezTo>
                  <a:cubicBezTo>
                    <a:pt x="3636" y="1184"/>
                    <a:pt x="3455" y="1193"/>
                    <a:pt x="3253" y="1217"/>
                  </a:cubicBezTo>
                  <a:cubicBezTo>
                    <a:pt x="2918" y="1247"/>
                    <a:pt x="2797" y="1278"/>
                    <a:pt x="2706" y="1278"/>
                  </a:cubicBezTo>
                  <a:cubicBezTo>
                    <a:pt x="2706" y="1065"/>
                    <a:pt x="2645" y="822"/>
                    <a:pt x="2432" y="609"/>
                  </a:cubicBezTo>
                  <a:cubicBezTo>
                    <a:pt x="2250" y="366"/>
                    <a:pt x="2128" y="214"/>
                    <a:pt x="2037" y="153"/>
                  </a:cubicBezTo>
                  <a:cubicBezTo>
                    <a:pt x="1915" y="92"/>
                    <a:pt x="1824" y="31"/>
                    <a:pt x="1763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18631325" y="3878000"/>
              <a:ext cx="150475" cy="346550"/>
            </a:xfrm>
            <a:custGeom>
              <a:avLst/>
              <a:gdLst/>
              <a:ahLst/>
              <a:cxnLst/>
              <a:rect l="l" t="t" r="r" b="b"/>
              <a:pathLst>
                <a:path w="6019" h="13862" extrusionOk="0">
                  <a:moveTo>
                    <a:pt x="2979" y="1065"/>
                  </a:moveTo>
                  <a:cubicBezTo>
                    <a:pt x="3283" y="1217"/>
                    <a:pt x="3678" y="2159"/>
                    <a:pt x="4347" y="3770"/>
                  </a:cubicBezTo>
                  <a:cubicBezTo>
                    <a:pt x="4955" y="5381"/>
                    <a:pt x="5258" y="6384"/>
                    <a:pt x="5258" y="6901"/>
                  </a:cubicBezTo>
                  <a:lnTo>
                    <a:pt x="5258" y="11764"/>
                  </a:lnTo>
                  <a:cubicBezTo>
                    <a:pt x="5258" y="12007"/>
                    <a:pt x="5319" y="12281"/>
                    <a:pt x="5441" y="12524"/>
                  </a:cubicBezTo>
                  <a:cubicBezTo>
                    <a:pt x="5562" y="12797"/>
                    <a:pt x="5745" y="12949"/>
                    <a:pt x="6018" y="13040"/>
                  </a:cubicBezTo>
                  <a:lnTo>
                    <a:pt x="6018" y="13375"/>
                  </a:lnTo>
                  <a:cubicBezTo>
                    <a:pt x="5927" y="13375"/>
                    <a:pt x="5350" y="13648"/>
                    <a:pt x="4255" y="13861"/>
                  </a:cubicBezTo>
                  <a:cubicBezTo>
                    <a:pt x="4043" y="13679"/>
                    <a:pt x="3799" y="13405"/>
                    <a:pt x="3617" y="13101"/>
                  </a:cubicBezTo>
                  <a:cubicBezTo>
                    <a:pt x="3435" y="12797"/>
                    <a:pt x="3313" y="12585"/>
                    <a:pt x="3313" y="12372"/>
                  </a:cubicBezTo>
                  <a:cubicBezTo>
                    <a:pt x="2158" y="12493"/>
                    <a:pt x="1520" y="12311"/>
                    <a:pt x="1337" y="12159"/>
                  </a:cubicBezTo>
                  <a:cubicBezTo>
                    <a:pt x="1246" y="12068"/>
                    <a:pt x="1094" y="11885"/>
                    <a:pt x="912" y="11551"/>
                  </a:cubicBezTo>
                  <a:cubicBezTo>
                    <a:pt x="730" y="11217"/>
                    <a:pt x="486" y="10791"/>
                    <a:pt x="304" y="10244"/>
                  </a:cubicBezTo>
                  <a:cubicBezTo>
                    <a:pt x="122" y="9758"/>
                    <a:pt x="0" y="9302"/>
                    <a:pt x="0" y="8998"/>
                  </a:cubicBezTo>
                  <a:lnTo>
                    <a:pt x="0" y="3344"/>
                  </a:lnTo>
                  <a:cubicBezTo>
                    <a:pt x="0" y="3223"/>
                    <a:pt x="912" y="3952"/>
                    <a:pt x="2705" y="4408"/>
                  </a:cubicBezTo>
                  <a:cubicBezTo>
                    <a:pt x="2310" y="3344"/>
                    <a:pt x="2006" y="2554"/>
                    <a:pt x="1793" y="2007"/>
                  </a:cubicBezTo>
                  <a:cubicBezTo>
                    <a:pt x="1550" y="1521"/>
                    <a:pt x="1337" y="1125"/>
                    <a:pt x="1094" y="943"/>
                  </a:cubicBezTo>
                  <a:cubicBezTo>
                    <a:pt x="881" y="761"/>
                    <a:pt x="790" y="669"/>
                    <a:pt x="578" y="487"/>
                  </a:cubicBezTo>
                  <a:lnTo>
                    <a:pt x="578" y="1"/>
                  </a:lnTo>
                  <a:cubicBezTo>
                    <a:pt x="1702" y="609"/>
                    <a:pt x="2523" y="791"/>
                    <a:pt x="2979" y="1065"/>
                  </a:cubicBezTo>
                  <a:close/>
                  <a:moveTo>
                    <a:pt x="2705" y="11673"/>
                  </a:moveTo>
                  <a:cubicBezTo>
                    <a:pt x="2888" y="11764"/>
                    <a:pt x="3131" y="11794"/>
                    <a:pt x="3313" y="11733"/>
                  </a:cubicBezTo>
                  <a:lnTo>
                    <a:pt x="3313" y="6171"/>
                  </a:lnTo>
                  <a:cubicBezTo>
                    <a:pt x="3313" y="6110"/>
                    <a:pt x="3283" y="5958"/>
                    <a:pt x="3161" y="5715"/>
                  </a:cubicBezTo>
                  <a:cubicBezTo>
                    <a:pt x="3070" y="5472"/>
                    <a:pt x="3009" y="5350"/>
                    <a:pt x="2948" y="5320"/>
                  </a:cubicBezTo>
                  <a:cubicBezTo>
                    <a:pt x="2675" y="5168"/>
                    <a:pt x="2371" y="5046"/>
                    <a:pt x="2006" y="5016"/>
                  </a:cubicBezTo>
                  <a:lnTo>
                    <a:pt x="1854" y="5016"/>
                  </a:lnTo>
                  <a:lnTo>
                    <a:pt x="1854" y="9940"/>
                  </a:lnTo>
                  <a:cubicBezTo>
                    <a:pt x="1915" y="10761"/>
                    <a:pt x="2158" y="11369"/>
                    <a:pt x="2705" y="1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18627525" y="3877250"/>
              <a:ext cx="155800" cy="354125"/>
            </a:xfrm>
            <a:custGeom>
              <a:avLst/>
              <a:gdLst/>
              <a:ahLst/>
              <a:cxnLst/>
              <a:rect l="l" t="t" r="r" b="b"/>
              <a:pathLst>
                <a:path w="6232" h="14165" extrusionOk="0">
                  <a:moveTo>
                    <a:pt x="2219" y="5107"/>
                  </a:moveTo>
                  <a:cubicBezTo>
                    <a:pt x="2523" y="5168"/>
                    <a:pt x="2827" y="5228"/>
                    <a:pt x="3070" y="5380"/>
                  </a:cubicBezTo>
                  <a:cubicBezTo>
                    <a:pt x="3070" y="5411"/>
                    <a:pt x="3131" y="5472"/>
                    <a:pt x="3222" y="5776"/>
                  </a:cubicBezTo>
                  <a:cubicBezTo>
                    <a:pt x="3344" y="6110"/>
                    <a:pt x="3344" y="6171"/>
                    <a:pt x="3344" y="6231"/>
                  </a:cubicBezTo>
                  <a:lnTo>
                    <a:pt x="3344" y="11703"/>
                  </a:lnTo>
                  <a:cubicBezTo>
                    <a:pt x="3306" y="11710"/>
                    <a:pt x="3268" y="11714"/>
                    <a:pt x="3230" y="11714"/>
                  </a:cubicBezTo>
                  <a:cubicBezTo>
                    <a:pt x="3116" y="11714"/>
                    <a:pt x="3002" y="11680"/>
                    <a:pt x="2888" y="11611"/>
                  </a:cubicBezTo>
                  <a:cubicBezTo>
                    <a:pt x="2401" y="11308"/>
                    <a:pt x="2128" y="10791"/>
                    <a:pt x="2158" y="9940"/>
                  </a:cubicBezTo>
                  <a:lnTo>
                    <a:pt x="2158" y="5107"/>
                  </a:lnTo>
                  <a:close/>
                  <a:moveTo>
                    <a:pt x="1915" y="4955"/>
                  </a:moveTo>
                  <a:lnTo>
                    <a:pt x="1915" y="10031"/>
                  </a:lnTo>
                  <a:cubicBezTo>
                    <a:pt x="1915" y="10852"/>
                    <a:pt x="2219" y="11460"/>
                    <a:pt x="2766" y="11794"/>
                  </a:cubicBezTo>
                  <a:cubicBezTo>
                    <a:pt x="2918" y="11885"/>
                    <a:pt x="3070" y="11915"/>
                    <a:pt x="3222" y="11915"/>
                  </a:cubicBezTo>
                  <a:cubicBezTo>
                    <a:pt x="3344" y="11915"/>
                    <a:pt x="3435" y="11915"/>
                    <a:pt x="3496" y="11885"/>
                  </a:cubicBezTo>
                  <a:lnTo>
                    <a:pt x="3587" y="11855"/>
                  </a:lnTo>
                  <a:lnTo>
                    <a:pt x="3587" y="6231"/>
                  </a:lnTo>
                  <a:cubicBezTo>
                    <a:pt x="3587" y="6171"/>
                    <a:pt x="3526" y="6079"/>
                    <a:pt x="3435" y="5715"/>
                  </a:cubicBezTo>
                  <a:cubicBezTo>
                    <a:pt x="3283" y="5350"/>
                    <a:pt x="3192" y="5320"/>
                    <a:pt x="3161" y="5259"/>
                  </a:cubicBezTo>
                  <a:cubicBezTo>
                    <a:pt x="2827" y="5076"/>
                    <a:pt x="2523" y="5016"/>
                    <a:pt x="2158" y="4955"/>
                  </a:cubicBezTo>
                  <a:close/>
                  <a:moveTo>
                    <a:pt x="760" y="244"/>
                  </a:moveTo>
                  <a:cubicBezTo>
                    <a:pt x="1337" y="547"/>
                    <a:pt x="1824" y="699"/>
                    <a:pt x="2249" y="851"/>
                  </a:cubicBezTo>
                  <a:cubicBezTo>
                    <a:pt x="2584" y="973"/>
                    <a:pt x="2857" y="1064"/>
                    <a:pt x="3040" y="1155"/>
                  </a:cubicBezTo>
                  <a:cubicBezTo>
                    <a:pt x="3283" y="1307"/>
                    <a:pt x="3739" y="2189"/>
                    <a:pt x="4347" y="3830"/>
                  </a:cubicBezTo>
                  <a:cubicBezTo>
                    <a:pt x="4985" y="5472"/>
                    <a:pt x="5258" y="6444"/>
                    <a:pt x="5258" y="6931"/>
                  </a:cubicBezTo>
                  <a:lnTo>
                    <a:pt x="5258" y="11794"/>
                  </a:lnTo>
                  <a:cubicBezTo>
                    <a:pt x="5258" y="12067"/>
                    <a:pt x="5319" y="12341"/>
                    <a:pt x="5471" y="12615"/>
                  </a:cubicBezTo>
                  <a:cubicBezTo>
                    <a:pt x="5623" y="12858"/>
                    <a:pt x="5806" y="13070"/>
                    <a:pt x="6049" y="13131"/>
                  </a:cubicBezTo>
                  <a:lnTo>
                    <a:pt x="6049" y="13314"/>
                  </a:lnTo>
                  <a:cubicBezTo>
                    <a:pt x="6049" y="13314"/>
                    <a:pt x="5958" y="13314"/>
                    <a:pt x="5927" y="13374"/>
                  </a:cubicBezTo>
                  <a:cubicBezTo>
                    <a:pt x="5654" y="13435"/>
                    <a:pt x="5167" y="13618"/>
                    <a:pt x="4438" y="13770"/>
                  </a:cubicBezTo>
                  <a:cubicBezTo>
                    <a:pt x="4225" y="13587"/>
                    <a:pt x="4043" y="13374"/>
                    <a:pt x="3830" y="13101"/>
                  </a:cubicBezTo>
                  <a:cubicBezTo>
                    <a:pt x="3617" y="12767"/>
                    <a:pt x="3587" y="12554"/>
                    <a:pt x="3587" y="12463"/>
                  </a:cubicBezTo>
                  <a:lnTo>
                    <a:pt x="3587" y="12341"/>
                  </a:lnTo>
                  <a:lnTo>
                    <a:pt x="3374" y="12402"/>
                  </a:lnTo>
                  <a:cubicBezTo>
                    <a:pt x="3151" y="12425"/>
                    <a:pt x="2948" y="12435"/>
                    <a:pt x="2766" y="12435"/>
                  </a:cubicBezTo>
                  <a:cubicBezTo>
                    <a:pt x="2002" y="12435"/>
                    <a:pt x="1588" y="12263"/>
                    <a:pt x="1489" y="12189"/>
                  </a:cubicBezTo>
                  <a:cubicBezTo>
                    <a:pt x="1489" y="12128"/>
                    <a:pt x="1368" y="12067"/>
                    <a:pt x="1094" y="11611"/>
                  </a:cubicBezTo>
                  <a:cubicBezTo>
                    <a:pt x="912" y="11308"/>
                    <a:pt x="699" y="10852"/>
                    <a:pt x="486" y="10365"/>
                  </a:cubicBezTo>
                  <a:cubicBezTo>
                    <a:pt x="304" y="9849"/>
                    <a:pt x="182" y="9453"/>
                    <a:pt x="182" y="9149"/>
                  </a:cubicBezTo>
                  <a:lnTo>
                    <a:pt x="182" y="3587"/>
                  </a:lnTo>
                  <a:cubicBezTo>
                    <a:pt x="243" y="3587"/>
                    <a:pt x="274" y="3617"/>
                    <a:pt x="304" y="3617"/>
                  </a:cubicBezTo>
                  <a:cubicBezTo>
                    <a:pt x="730" y="3830"/>
                    <a:pt x="1520" y="4286"/>
                    <a:pt x="2766" y="4590"/>
                  </a:cubicBezTo>
                  <a:lnTo>
                    <a:pt x="2979" y="4620"/>
                  </a:lnTo>
                  <a:lnTo>
                    <a:pt x="2888" y="4438"/>
                  </a:lnTo>
                  <a:cubicBezTo>
                    <a:pt x="2523" y="3283"/>
                    <a:pt x="2219" y="2523"/>
                    <a:pt x="1976" y="2037"/>
                  </a:cubicBezTo>
                  <a:cubicBezTo>
                    <a:pt x="1702" y="1520"/>
                    <a:pt x="1489" y="1125"/>
                    <a:pt x="1246" y="943"/>
                  </a:cubicBezTo>
                  <a:cubicBezTo>
                    <a:pt x="1064" y="791"/>
                    <a:pt x="942" y="699"/>
                    <a:pt x="760" y="517"/>
                  </a:cubicBezTo>
                  <a:lnTo>
                    <a:pt x="760" y="244"/>
                  </a:lnTo>
                  <a:close/>
                  <a:moveTo>
                    <a:pt x="547" y="0"/>
                  </a:moveTo>
                  <a:lnTo>
                    <a:pt x="547" y="669"/>
                  </a:lnTo>
                  <a:lnTo>
                    <a:pt x="578" y="699"/>
                  </a:lnTo>
                  <a:cubicBezTo>
                    <a:pt x="790" y="912"/>
                    <a:pt x="882" y="973"/>
                    <a:pt x="1094" y="1155"/>
                  </a:cubicBezTo>
                  <a:cubicBezTo>
                    <a:pt x="1307" y="1368"/>
                    <a:pt x="1520" y="1703"/>
                    <a:pt x="1763" y="2189"/>
                  </a:cubicBezTo>
                  <a:cubicBezTo>
                    <a:pt x="1945" y="2645"/>
                    <a:pt x="2219" y="3344"/>
                    <a:pt x="2584" y="4347"/>
                  </a:cubicBezTo>
                  <a:cubicBezTo>
                    <a:pt x="1489" y="4104"/>
                    <a:pt x="760" y="3678"/>
                    <a:pt x="395" y="3496"/>
                  </a:cubicBezTo>
                  <a:cubicBezTo>
                    <a:pt x="209" y="3403"/>
                    <a:pt x="148" y="3363"/>
                    <a:pt x="88" y="3363"/>
                  </a:cubicBezTo>
                  <a:cubicBezTo>
                    <a:pt x="70" y="3363"/>
                    <a:pt x="52" y="3367"/>
                    <a:pt x="30" y="3374"/>
                  </a:cubicBezTo>
                  <a:lnTo>
                    <a:pt x="0" y="3405"/>
                  </a:lnTo>
                  <a:lnTo>
                    <a:pt x="0" y="9149"/>
                  </a:lnTo>
                  <a:cubicBezTo>
                    <a:pt x="0" y="9484"/>
                    <a:pt x="91" y="9909"/>
                    <a:pt x="304" y="10426"/>
                  </a:cubicBezTo>
                  <a:cubicBezTo>
                    <a:pt x="547" y="10943"/>
                    <a:pt x="760" y="11399"/>
                    <a:pt x="942" y="11733"/>
                  </a:cubicBezTo>
                  <a:cubicBezTo>
                    <a:pt x="1246" y="12219"/>
                    <a:pt x="1368" y="12311"/>
                    <a:pt x="1398" y="12341"/>
                  </a:cubicBezTo>
                  <a:cubicBezTo>
                    <a:pt x="1601" y="12468"/>
                    <a:pt x="2057" y="12636"/>
                    <a:pt x="2854" y="12636"/>
                  </a:cubicBezTo>
                  <a:cubicBezTo>
                    <a:pt x="3013" y="12636"/>
                    <a:pt x="3187" y="12630"/>
                    <a:pt x="3374" y="12615"/>
                  </a:cubicBezTo>
                  <a:cubicBezTo>
                    <a:pt x="3435" y="12767"/>
                    <a:pt x="3526" y="12979"/>
                    <a:pt x="3678" y="13253"/>
                  </a:cubicBezTo>
                  <a:cubicBezTo>
                    <a:pt x="3891" y="13557"/>
                    <a:pt x="4103" y="13830"/>
                    <a:pt x="4377" y="14013"/>
                  </a:cubicBezTo>
                  <a:lnTo>
                    <a:pt x="4407" y="14043"/>
                  </a:lnTo>
                  <a:lnTo>
                    <a:pt x="4407" y="14165"/>
                  </a:lnTo>
                  <a:cubicBezTo>
                    <a:pt x="5167" y="14013"/>
                    <a:pt x="5714" y="13800"/>
                    <a:pt x="5958" y="13709"/>
                  </a:cubicBezTo>
                  <a:lnTo>
                    <a:pt x="6110" y="13618"/>
                  </a:lnTo>
                  <a:lnTo>
                    <a:pt x="6231" y="13618"/>
                  </a:lnTo>
                  <a:lnTo>
                    <a:pt x="6231" y="13101"/>
                  </a:lnTo>
                  <a:lnTo>
                    <a:pt x="6170" y="13040"/>
                  </a:lnTo>
                  <a:cubicBezTo>
                    <a:pt x="5958" y="12979"/>
                    <a:pt x="5775" y="12827"/>
                    <a:pt x="5654" y="12584"/>
                  </a:cubicBezTo>
                  <a:cubicBezTo>
                    <a:pt x="5562" y="12341"/>
                    <a:pt x="5471" y="12098"/>
                    <a:pt x="5471" y="11885"/>
                  </a:cubicBezTo>
                  <a:lnTo>
                    <a:pt x="5471" y="7022"/>
                  </a:lnTo>
                  <a:cubicBezTo>
                    <a:pt x="5471" y="6475"/>
                    <a:pt x="5198" y="5502"/>
                    <a:pt x="4559" y="3830"/>
                  </a:cubicBezTo>
                  <a:cubicBezTo>
                    <a:pt x="3739" y="1581"/>
                    <a:pt x="3344" y="1155"/>
                    <a:pt x="3161" y="1064"/>
                  </a:cubicBezTo>
                  <a:cubicBezTo>
                    <a:pt x="2918" y="943"/>
                    <a:pt x="2675" y="821"/>
                    <a:pt x="2310" y="699"/>
                  </a:cubicBezTo>
                  <a:cubicBezTo>
                    <a:pt x="1854" y="547"/>
                    <a:pt x="1337" y="365"/>
                    <a:pt x="699" y="61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18782525" y="4001100"/>
              <a:ext cx="143650" cy="239400"/>
            </a:xfrm>
            <a:custGeom>
              <a:avLst/>
              <a:gdLst/>
              <a:ahLst/>
              <a:cxnLst/>
              <a:rect l="l" t="t" r="r" b="b"/>
              <a:pathLst>
                <a:path w="5746" h="9576" extrusionOk="0">
                  <a:moveTo>
                    <a:pt x="1" y="1308"/>
                  </a:moveTo>
                  <a:cubicBezTo>
                    <a:pt x="669" y="1034"/>
                    <a:pt x="1065" y="852"/>
                    <a:pt x="1733" y="457"/>
                  </a:cubicBezTo>
                  <a:cubicBezTo>
                    <a:pt x="1824" y="518"/>
                    <a:pt x="1885" y="518"/>
                    <a:pt x="2007" y="548"/>
                  </a:cubicBezTo>
                  <a:cubicBezTo>
                    <a:pt x="2128" y="578"/>
                    <a:pt x="2220" y="670"/>
                    <a:pt x="2432" y="822"/>
                  </a:cubicBezTo>
                  <a:cubicBezTo>
                    <a:pt x="2615" y="974"/>
                    <a:pt x="2706" y="1156"/>
                    <a:pt x="2706" y="1338"/>
                  </a:cubicBezTo>
                  <a:cubicBezTo>
                    <a:pt x="2736" y="1308"/>
                    <a:pt x="2980" y="1125"/>
                    <a:pt x="3466" y="730"/>
                  </a:cubicBezTo>
                  <a:cubicBezTo>
                    <a:pt x="3922" y="366"/>
                    <a:pt x="4165" y="122"/>
                    <a:pt x="4317" y="92"/>
                  </a:cubicBezTo>
                  <a:cubicBezTo>
                    <a:pt x="4682" y="1"/>
                    <a:pt x="4986" y="122"/>
                    <a:pt x="5259" y="518"/>
                  </a:cubicBezTo>
                  <a:cubicBezTo>
                    <a:pt x="5563" y="852"/>
                    <a:pt x="5746" y="1217"/>
                    <a:pt x="5746" y="1612"/>
                  </a:cubicBezTo>
                  <a:lnTo>
                    <a:pt x="5746" y="2402"/>
                  </a:lnTo>
                  <a:cubicBezTo>
                    <a:pt x="5077" y="2980"/>
                    <a:pt x="4742" y="3284"/>
                    <a:pt x="4104" y="3770"/>
                  </a:cubicBezTo>
                  <a:cubicBezTo>
                    <a:pt x="3983" y="3709"/>
                    <a:pt x="3952" y="3648"/>
                    <a:pt x="3831" y="3618"/>
                  </a:cubicBezTo>
                  <a:cubicBezTo>
                    <a:pt x="3831" y="2736"/>
                    <a:pt x="3739" y="2250"/>
                    <a:pt x="3557" y="2129"/>
                  </a:cubicBezTo>
                  <a:cubicBezTo>
                    <a:pt x="3375" y="2037"/>
                    <a:pt x="3071" y="2037"/>
                    <a:pt x="2706" y="2068"/>
                  </a:cubicBezTo>
                  <a:lnTo>
                    <a:pt x="2706" y="7144"/>
                  </a:lnTo>
                  <a:cubicBezTo>
                    <a:pt x="2706" y="7813"/>
                    <a:pt x="2919" y="8147"/>
                    <a:pt x="3344" y="8177"/>
                  </a:cubicBezTo>
                  <a:lnTo>
                    <a:pt x="3344" y="8512"/>
                  </a:lnTo>
                  <a:cubicBezTo>
                    <a:pt x="2706" y="8968"/>
                    <a:pt x="2402" y="9211"/>
                    <a:pt x="1733" y="9575"/>
                  </a:cubicBezTo>
                  <a:cubicBezTo>
                    <a:pt x="1521" y="9515"/>
                    <a:pt x="1277" y="9332"/>
                    <a:pt x="1095" y="9089"/>
                  </a:cubicBezTo>
                  <a:cubicBezTo>
                    <a:pt x="913" y="8876"/>
                    <a:pt x="791" y="8633"/>
                    <a:pt x="791" y="8451"/>
                  </a:cubicBezTo>
                  <a:lnTo>
                    <a:pt x="791" y="3162"/>
                  </a:lnTo>
                  <a:cubicBezTo>
                    <a:pt x="791" y="2706"/>
                    <a:pt x="700" y="2341"/>
                    <a:pt x="578" y="2098"/>
                  </a:cubicBezTo>
                  <a:cubicBezTo>
                    <a:pt x="426" y="1825"/>
                    <a:pt x="214" y="1733"/>
                    <a:pt x="31" y="1673"/>
                  </a:cubicBezTo>
                  <a:cubicBezTo>
                    <a:pt x="1" y="1521"/>
                    <a:pt x="1" y="1460"/>
                    <a:pt x="1" y="1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18780250" y="4000775"/>
              <a:ext cx="148200" cy="242000"/>
            </a:xfrm>
            <a:custGeom>
              <a:avLst/>
              <a:gdLst/>
              <a:ahLst/>
              <a:cxnLst/>
              <a:rect l="l" t="t" r="r" b="b"/>
              <a:pathLst>
                <a:path w="5928" h="9680" extrusionOk="0">
                  <a:moveTo>
                    <a:pt x="4633" y="270"/>
                  </a:moveTo>
                  <a:cubicBezTo>
                    <a:pt x="4864" y="270"/>
                    <a:pt x="5067" y="386"/>
                    <a:pt x="5289" y="683"/>
                  </a:cubicBezTo>
                  <a:cubicBezTo>
                    <a:pt x="5563" y="1017"/>
                    <a:pt x="5715" y="1351"/>
                    <a:pt x="5715" y="1686"/>
                  </a:cubicBezTo>
                  <a:lnTo>
                    <a:pt x="5715" y="2415"/>
                  </a:lnTo>
                  <a:cubicBezTo>
                    <a:pt x="5107" y="2962"/>
                    <a:pt x="4773" y="3205"/>
                    <a:pt x="4165" y="3722"/>
                  </a:cubicBezTo>
                  <a:cubicBezTo>
                    <a:pt x="4104" y="3661"/>
                    <a:pt x="4074" y="3631"/>
                    <a:pt x="4013" y="3601"/>
                  </a:cubicBezTo>
                  <a:cubicBezTo>
                    <a:pt x="4013" y="2385"/>
                    <a:pt x="3861" y="2142"/>
                    <a:pt x="3709" y="2081"/>
                  </a:cubicBezTo>
                  <a:cubicBezTo>
                    <a:pt x="3549" y="2012"/>
                    <a:pt x="3338" y="1978"/>
                    <a:pt x="3076" y="1978"/>
                  </a:cubicBezTo>
                  <a:cubicBezTo>
                    <a:pt x="2989" y="1978"/>
                    <a:pt x="2896" y="1982"/>
                    <a:pt x="2797" y="1990"/>
                  </a:cubicBezTo>
                  <a:lnTo>
                    <a:pt x="2706" y="1990"/>
                  </a:lnTo>
                  <a:lnTo>
                    <a:pt x="2706" y="7157"/>
                  </a:lnTo>
                  <a:cubicBezTo>
                    <a:pt x="2706" y="7977"/>
                    <a:pt x="3040" y="8221"/>
                    <a:pt x="3344" y="8281"/>
                  </a:cubicBezTo>
                  <a:lnTo>
                    <a:pt x="3344" y="8464"/>
                  </a:lnTo>
                  <a:cubicBezTo>
                    <a:pt x="2736" y="8920"/>
                    <a:pt x="2402" y="9102"/>
                    <a:pt x="1824" y="9436"/>
                  </a:cubicBezTo>
                  <a:cubicBezTo>
                    <a:pt x="1642" y="9376"/>
                    <a:pt x="1460" y="9224"/>
                    <a:pt x="1277" y="9041"/>
                  </a:cubicBezTo>
                  <a:cubicBezTo>
                    <a:pt x="1125" y="8798"/>
                    <a:pt x="1004" y="8616"/>
                    <a:pt x="1004" y="8464"/>
                  </a:cubicBezTo>
                  <a:lnTo>
                    <a:pt x="1004" y="3175"/>
                  </a:lnTo>
                  <a:cubicBezTo>
                    <a:pt x="1004" y="2689"/>
                    <a:pt x="912" y="2294"/>
                    <a:pt x="730" y="2050"/>
                  </a:cubicBezTo>
                  <a:cubicBezTo>
                    <a:pt x="548" y="1777"/>
                    <a:pt x="396" y="1655"/>
                    <a:pt x="213" y="1594"/>
                  </a:cubicBezTo>
                  <a:lnTo>
                    <a:pt x="213" y="1382"/>
                  </a:lnTo>
                  <a:cubicBezTo>
                    <a:pt x="852" y="1169"/>
                    <a:pt x="1186" y="987"/>
                    <a:pt x="1885" y="591"/>
                  </a:cubicBezTo>
                  <a:cubicBezTo>
                    <a:pt x="1946" y="622"/>
                    <a:pt x="2037" y="622"/>
                    <a:pt x="2098" y="683"/>
                  </a:cubicBezTo>
                  <a:cubicBezTo>
                    <a:pt x="2189" y="713"/>
                    <a:pt x="2280" y="743"/>
                    <a:pt x="2493" y="926"/>
                  </a:cubicBezTo>
                  <a:cubicBezTo>
                    <a:pt x="2645" y="1047"/>
                    <a:pt x="2706" y="1199"/>
                    <a:pt x="2706" y="1382"/>
                  </a:cubicBezTo>
                  <a:lnTo>
                    <a:pt x="2706" y="1594"/>
                  </a:lnTo>
                  <a:lnTo>
                    <a:pt x="2858" y="1503"/>
                  </a:lnTo>
                  <a:cubicBezTo>
                    <a:pt x="2888" y="1473"/>
                    <a:pt x="3192" y="1290"/>
                    <a:pt x="3618" y="895"/>
                  </a:cubicBezTo>
                  <a:cubicBezTo>
                    <a:pt x="3800" y="743"/>
                    <a:pt x="4317" y="318"/>
                    <a:pt x="4469" y="287"/>
                  </a:cubicBezTo>
                  <a:cubicBezTo>
                    <a:pt x="4525" y="276"/>
                    <a:pt x="4580" y="270"/>
                    <a:pt x="4633" y="270"/>
                  </a:cubicBezTo>
                  <a:close/>
                  <a:moveTo>
                    <a:pt x="4574" y="1"/>
                  </a:moveTo>
                  <a:cubicBezTo>
                    <a:pt x="4520" y="1"/>
                    <a:pt x="4464" y="5"/>
                    <a:pt x="4408" y="14"/>
                  </a:cubicBezTo>
                  <a:cubicBezTo>
                    <a:pt x="4256" y="44"/>
                    <a:pt x="4043" y="257"/>
                    <a:pt x="3496" y="713"/>
                  </a:cubicBezTo>
                  <a:cubicBezTo>
                    <a:pt x="3192" y="926"/>
                    <a:pt x="3010" y="1138"/>
                    <a:pt x="2888" y="1199"/>
                  </a:cubicBezTo>
                  <a:cubicBezTo>
                    <a:pt x="2858" y="1017"/>
                    <a:pt x="2797" y="865"/>
                    <a:pt x="2645" y="743"/>
                  </a:cubicBezTo>
                  <a:cubicBezTo>
                    <a:pt x="2432" y="591"/>
                    <a:pt x="2280" y="470"/>
                    <a:pt x="2189" y="439"/>
                  </a:cubicBezTo>
                  <a:cubicBezTo>
                    <a:pt x="2067" y="409"/>
                    <a:pt x="1976" y="409"/>
                    <a:pt x="1915" y="379"/>
                  </a:cubicBezTo>
                  <a:lnTo>
                    <a:pt x="1885" y="379"/>
                  </a:lnTo>
                  <a:lnTo>
                    <a:pt x="1824" y="409"/>
                  </a:lnTo>
                  <a:cubicBezTo>
                    <a:pt x="1125" y="804"/>
                    <a:pt x="760" y="987"/>
                    <a:pt x="92" y="1230"/>
                  </a:cubicBezTo>
                  <a:lnTo>
                    <a:pt x="1" y="1290"/>
                  </a:lnTo>
                  <a:lnTo>
                    <a:pt x="1" y="1777"/>
                  </a:lnTo>
                  <a:lnTo>
                    <a:pt x="92" y="1777"/>
                  </a:lnTo>
                  <a:cubicBezTo>
                    <a:pt x="244" y="1807"/>
                    <a:pt x="396" y="1929"/>
                    <a:pt x="548" y="2142"/>
                  </a:cubicBezTo>
                  <a:cubicBezTo>
                    <a:pt x="700" y="2385"/>
                    <a:pt x="760" y="2719"/>
                    <a:pt x="760" y="3175"/>
                  </a:cubicBezTo>
                  <a:lnTo>
                    <a:pt x="760" y="8494"/>
                  </a:lnTo>
                  <a:cubicBezTo>
                    <a:pt x="760" y="8677"/>
                    <a:pt x="882" y="8950"/>
                    <a:pt x="1125" y="9193"/>
                  </a:cubicBezTo>
                  <a:cubicBezTo>
                    <a:pt x="1308" y="9406"/>
                    <a:pt x="1581" y="9558"/>
                    <a:pt x="1794" y="9680"/>
                  </a:cubicBezTo>
                  <a:lnTo>
                    <a:pt x="1824" y="9680"/>
                  </a:lnTo>
                  <a:lnTo>
                    <a:pt x="1915" y="9649"/>
                  </a:lnTo>
                  <a:cubicBezTo>
                    <a:pt x="2554" y="9254"/>
                    <a:pt x="2858" y="9072"/>
                    <a:pt x="3557" y="8585"/>
                  </a:cubicBezTo>
                  <a:lnTo>
                    <a:pt x="3587" y="8525"/>
                  </a:lnTo>
                  <a:lnTo>
                    <a:pt x="3587" y="8038"/>
                  </a:lnTo>
                  <a:lnTo>
                    <a:pt x="3466" y="8038"/>
                  </a:lnTo>
                  <a:cubicBezTo>
                    <a:pt x="3344" y="8038"/>
                    <a:pt x="2949" y="8008"/>
                    <a:pt x="2949" y="7126"/>
                  </a:cubicBezTo>
                  <a:lnTo>
                    <a:pt x="2949" y="2142"/>
                  </a:lnTo>
                  <a:cubicBezTo>
                    <a:pt x="3025" y="2134"/>
                    <a:pt x="3095" y="2130"/>
                    <a:pt x="3160" y="2130"/>
                  </a:cubicBezTo>
                  <a:cubicBezTo>
                    <a:pt x="3355" y="2130"/>
                    <a:pt x="3504" y="2164"/>
                    <a:pt x="3618" y="2233"/>
                  </a:cubicBezTo>
                  <a:cubicBezTo>
                    <a:pt x="3648" y="2233"/>
                    <a:pt x="3800" y="2415"/>
                    <a:pt x="3800" y="3601"/>
                  </a:cubicBezTo>
                  <a:lnTo>
                    <a:pt x="3800" y="3661"/>
                  </a:lnTo>
                  <a:lnTo>
                    <a:pt x="3861" y="3722"/>
                  </a:lnTo>
                  <a:cubicBezTo>
                    <a:pt x="3952" y="3753"/>
                    <a:pt x="4013" y="3783"/>
                    <a:pt x="4104" y="3844"/>
                  </a:cubicBezTo>
                  <a:lnTo>
                    <a:pt x="4195" y="3904"/>
                  </a:lnTo>
                  <a:lnTo>
                    <a:pt x="4256" y="3844"/>
                  </a:lnTo>
                  <a:cubicBezTo>
                    <a:pt x="4955" y="3327"/>
                    <a:pt x="5259" y="3053"/>
                    <a:pt x="5897" y="2476"/>
                  </a:cubicBezTo>
                  <a:lnTo>
                    <a:pt x="5928" y="2445"/>
                  </a:lnTo>
                  <a:lnTo>
                    <a:pt x="5928" y="1625"/>
                  </a:lnTo>
                  <a:cubicBezTo>
                    <a:pt x="5928" y="1230"/>
                    <a:pt x="5776" y="865"/>
                    <a:pt x="5472" y="470"/>
                  </a:cubicBezTo>
                  <a:cubicBezTo>
                    <a:pt x="5185" y="157"/>
                    <a:pt x="4899" y="1"/>
                    <a:pt x="4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18919300" y="3953225"/>
              <a:ext cx="152025" cy="256875"/>
            </a:xfrm>
            <a:custGeom>
              <a:avLst/>
              <a:gdLst/>
              <a:ahLst/>
              <a:cxnLst/>
              <a:rect l="l" t="t" r="r" b="b"/>
              <a:pathLst>
                <a:path w="6081" h="10275" extrusionOk="0">
                  <a:moveTo>
                    <a:pt x="5320" y="1521"/>
                  </a:moveTo>
                  <a:lnTo>
                    <a:pt x="5320" y="6019"/>
                  </a:lnTo>
                  <a:cubicBezTo>
                    <a:pt x="5320" y="6414"/>
                    <a:pt x="5381" y="6688"/>
                    <a:pt x="5503" y="6749"/>
                  </a:cubicBezTo>
                  <a:cubicBezTo>
                    <a:pt x="5624" y="6840"/>
                    <a:pt x="5837" y="6870"/>
                    <a:pt x="6080" y="6779"/>
                  </a:cubicBezTo>
                  <a:lnTo>
                    <a:pt x="6080" y="7144"/>
                  </a:lnTo>
                  <a:cubicBezTo>
                    <a:pt x="5381" y="7904"/>
                    <a:pt x="5047" y="8238"/>
                    <a:pt x="4317" y="8968"/>
                  </a:cubicBezTo>
                  <a:cubicBezTo>
                    <a:pt x="4104" y="8998"/>
                    <a:pt x="3861" y="8907"/>
                    <a:pt x="3679" y="8816"/>
                  </a:cubicBezTo>
                  <a:cubicBezTo>
                    <a:pt x="3496" y="8694"/>
                    <a:pt x="3375" y="8542"/>
                    <a:pt x="3375" y="8360"/>
                  </a:cubicBezTo>
                  <a:cubicBezTo>
                    <a:pt x="2585" y="9150"/>
                    <a:pt x="2189" y="9515"/>
                    <a:pt x="1399" y="10275"/>
                  </a:cubicBezTo>
                  <a:cubicBezTo>
                    <a:pt x="1369" y="10275"/>
                    <a:pt x="1338" y="10244"/>
                    <a:pt x="1247" y="10244"/>
                  </a:cubicBezTo>
                  <a:cubicBezTo>
                    <a:pt x="1186" y="10244"/>
                    <a:pt x="1065" y="10214"/>
                    <a:pt x="913" y="10123"/>
                  </a:cubicBezTo>
                  <a:cubicBezTo>
                    <a:pt x="761" y="10062"/>
                    <a:pt x="609" y="9971"/>
                    <a:pt x="487" y="9910"/>
                  </a:cubicBezTo>
                  <a:cubicBezTo>
                    <a:pt x="183" y="9667"/>
                    <a:pt x="1" y="9332"/>
                    <a:pt x="1" y="8876"/>
                  </a:cubicBezTo>
                  <a:lnTo>
                    <a:pt x="1" y="6262"/>
                  </a:lnTo>
                  <a:cubicBezTo>
                    <a:pt x="1" y="6110"/>
                    <a:pt x="275" y="5806"/>
                    <a:pt x="822" y="5320"/>
                  </a:cubicBezTo>
                  <a:cubicBezTo>
                    <a:pt x="1399" y="4864"/>
                    <a:pt x="1946" y="4408"/>
                    <a:pt x="2493" y="3983"/>
                  </a:cubicBezTo>
                  <a:cubicBezTo>
                    <a:pt x="2858" y="3709"/>
                    <a:pt x="3010" y="3588"/>
                    <a:pt x="3345" y="3344"/>
                  </a:cubicBezTo>
                  <a:cubicBezTo>
                    <a:pt x="3345" y="2737"/>
                    <a:pt x="3193" y="2372"/>
                    <a:pt x="2858" y="2311"/>
                  </a:cubicBezTo>
                  <a:cubicBezTo>
                    <a:pt x="2554" y="2220"/>
                    <a:pt x="1886" y="2372"/>
                    <a:pt x="974" y="2737"/>
                  </a:cubicBezTo>
                  <a:lnTo>
                    <a:pt x="974" y="2220"/>
                  </a:lnTo>
                  <a:cubicBezTo>
                    <a:pt x="2615" y="1004"/>
                    <a:pt x="3557" y="244"/>
                    <a:pt x="3770" y="153"/>
                  </a:cubicBezTo>
                  <a:cubicBezTo>
                    <a:pt x="4104" y="1"/>
                    <a:pt x="4439" y="31"/>
                    <a:pt x="4743" y="335"/>
                  </a:cubicBezTo>
                  <a:cubicBezTo>
                    <a:pt x="5168" y="639"/>
                    <a:pt x="5320" y="1004"/>
                    <a:pt x="5320" y="1521"/>
                  </a:cubicBezTo>
                  <a:close/>
                  <a:moveTo>
                    <a:pt x="2250" y="8117"/>
                  </a:moveTo>
                  <a:cubicBezTo>
                    <a:pt x="2402" y="8238"/>
                    <a:pt x="2585" y="8238"/>
                    <a:pt x="2767" y="8147"/>
                  </a:cubicBezTo>
                  <a:cubicBezTo>
                    <a:pt x="2949" y="8086"/>
                    <a:pt x="3193" y="7904"/>
                    <a:pt x="3405" y="7630"/>
                  </a:cubicBezTo>
                  <a:lnTo>
                    <a:pt x="3405" y="4013"/>
                  </a:lnTo>
                  <a:cubicBezTo>
                    <a:pt x="3162" y="4256"/>
                    <a:pt x="2949" y="4408"/>
                    <a:pt x="2797" y="4499"/>
                  </a:cubicBezTo>
                  <a:cubicBezTo>
                    <a:pt x="2706" y="4621"/>
                    <a:pt x="2554" y="4803"/>
                    <a:pt x="2402" y="5016"/>
                  </a:cubicBezTo>
                  <a:cubicBezTo>
                    <a:pt x="2129" y="5381"/>
                    <a:pt x="1977" y="5867"/>
                    <a:pt x="1977" y="6475"/>
                  </a:cubicBezTo>
                  <a:lnTo>
                    <a:pt x="1977" y="7509"/>
                  </a:lnTo>
                  <a:cubicBezTo>
                    <a:pt x="1977" y="7843"/>
                    <a:pt x="2037" y="8056"/>
                    <a:pt x="2250" y="8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8918550" y="3952275"/>
              <a:ext cx="153525" cy="260875"/>
            </a:xfrm>
            <a:custGeom>
              <a:avLst/>
              <a:gdLst/>
              <a:ahLst/>
              <a:cxnLst/>
              <a:rect l="l" t="t" r="r" b="b"/>
              <a:pathLst>
                <a:path w="6141" h="10435" extrusionOk="0">
                  <a:moveTo>
                    <a:pt x="3344" y="4294"/>
                  </a:moveTo>
                  <a:lnTo>
                    <a:pt x="3344" y="7638"/>
                  </a:lnTo>
                  <a:cubicBezTo>
                    <a:pt x="3131" y="7851"/>
                    <a:pt x="2949" y="8003"/>
                    <a:pt x="2767" y="8094"/>
                  </a:cubicBezTo>
                  <a:cubicBezTo>
                    <a:pt x="2675" y="8124"/>
                    <a:pt x="2599" y="8139"/>
                    <a:pt x="2527" y="8139"/>
                  </a:cubicBezTo>
                  <a:cubicBezTo>
                    <a:pt x="2455" y="8139"/>
                    <a:pt x="2387" y="8124"/>
                    <a:pt x="2311" y="8094"/>
                  </a:cubicBezTo>
                  <a:cubicBezTo>
                    <a:pt x="2189" y="7972"/>
                    <a:pt x="2128" y="7820"/>
                    <a:pt x="2128" y="7577"/>
                  </a:cubicBezTo>
                  <a:lnTo>
                    <a:pt x="2128" y="6574"/>
                  </a:lnTo>
                  <a:cubicBezTo>
                    <a:pt x="2128" y="5966"/>
                    <a:pt x="2219" y="5449"/>
                    <a:pt x="2493" y="5115"/>
                  </a:cubicBezTo>
                  <a:cubicBezTo>
                    <a:pt x="2645" y="4933"/>
                    <a:pt x="2797" y="4781"/>
                    <a:pt x="2919" y="4659"/>
                  </a:cubicBezTo>
                  <a:cubicBezTo>
                    <a:pt x="2979" y="4537"/>
                    <a:pt x="3131" y="4446"/>
                    <a:pt x="3344" y="4294"/>
                  </a:cubicBezTo>
                  <a:close/>
                  <a:moveTo>
                    <a:pt x="3526" y="3838"/>
                  </a:moveTo>
                  <a:lnTo>
                    <a:pt x="3314" y="3990"/>
                  </a:lnTo>
                  <a:cubicBezTo>
                    <a:pt x="3010" y="4234"/>
                    <a:pt x="2827" y="4385"/>
                    <a:pt x="2706" y="4507"/>
                  </a:cubicBezTo>
                  <a:cubicBezTo>
                    <a:pt x="2615" y="4629"/>
                    <a:pt x="2463" y="4811"/>
                    <a:pt x="2311" y="4993"/>
                  </a:cubicBezTo>
                  <a:cubicBezTo>
                    <a:pt x="2037" y="5389"/>
                    <a:pt x="1885" y="5905"/>
                    <a:pt x="1885" y="6574"/>
                  </a:cubicBezTo>
                  <a:lnTo>
                    <a:pt x="1885" y="7577"/>
                  </a:lnTo>
                  <a:cubicBezTo>
                    <a:pt x="1885" y="7881"/>
                    <a:pt x="2007" y="8124"/>
                    <a:pt x="2189" y="8246"/>
                  </a:cubicBezTo>
                  <a:cubicBezTo>
                    <a:pt x="2311" y="8307"/>
                    <a:pt x="2432" y="8337"/>
                    <a:pt x="2523" y="8337"/>
                  </a:cubicBezTo>
                  <a:cubicBezTo>
                    <a:pt x="2645" y="8337"/>
                    <a:pt x="2736" y="8337"/>
                    <a:pt x="2797" y="8307"/>
                  </a:cubicBezTo>
                  <a:cubicBezTo>
                    <a:pt x="3010" y="8185"/>
                    <a:pt x="3253" y="8003"/>
                    <a:pt x="3466" y="7729"/>
                  </a:cubicBezTo>
                  <a:lnTo>
                    <a:pt x="3526" y="7699"/>
                  </a:lnTo>
                  <a:lnTo>
                    <a:pt x="3526" y="3838"/>
                  </a:lnTo>
                  <a:close/>
                  <a:moveTo>
                    <a:pt x="4234" y="209"/>
                  </a:moveTo>
                  <a:cubicBezTo>
                    <a:pt x="4421" y="209"/>
                    <a:pt x="4598" y="310"/>
                    <a:pt x="4803" y="495"/>
                  </a:cubicBezTo>
                  <a:cubicBezTo>
                    <a:pt x="5107" y="738"/>
                    <a:pt x="5259" y="1133"/>
                    <a:pt x="5259" y="1589"/>
                  </a:cubicBezTo>
                  <a:lnTo>
                    <a:pt x="5259" y="6118"/>
                  </a:lnTo>
                  <a:cubicBezTo>
                    <a:pt x="5259" y="6513"/>
                    <a:pt x="5350" y="6787"/>
                    <a:pt x="5502" y="6908"/>
                  </a:cubicBezTo>
                  <a:cubicBezTo>
                    <a:pt x="5573" y="6980"/>
                    <a:pt x="5666" y="7009"/>
                    <a:pt x="5772" y="7009"/>
                  </a:cubicBezTo>
                  <a:cubicBezTo>
                    <a:pt x="5848" y="7009"/>
                    <a:pt x="5931" y="6994"/>
                    <a:pt x="6019" y="6969"/>
                  </a:cubicBezTo>
                  <a:lnTo>
                    <a:pt x="6019" y="7182"/>
                  </a:lnTo>
                  <a:lnTo>
                    <a:pt x="5928" y="7273"/>
                  </a:lnTo>
                  <a:cubicBezTo>
                    <a:pt x="5320" y="7942"/>
                    <a:pt x="4955" y="8307"/>
                    <a:pt x="4317" y="8945"/>
                  </a:cubicBezTo>
                  <a:cubicBezTo>
                    <a:pt x="4134" y="8945"/>
                    <a:pt x="3952" y="8914"/>
                    <a:pt x="3800" y="8793"/>
                  </a:cubicBezTo>
                  <a:cubicBezTo>
                    <a:pt x="3587" y="8702"/>
                    <a:pt x="3526" y="8580"/>
                    <a:pt x="3526" y="8428"/>
                  </a:cubicBezTo>
                  <a:lnTo>
                    <a:pt x="3526" y="8155"/>
                  </a:lnTo>
                  <a:lnTo>
                    <a:pt x="3344" y="8337"/>
                  </a:lnTo>
                  <a:cubicBezTo>
                    <a:pt x="2523" y="9158"/>
                    <a:pt x="2159" y="9553"/>
                    <a:pt x="1399" y="10252"/>
                  </a:cubicBezTo>
                  <a:cubicBezTo>
                    <a:pt x="1399" y="10221"/>
                    <a:pt x="1338" y="10221"/>
                    <a:pt x="1308" y="10221"/>
                  </a:cubicBezTo>
                  <a:cubicBezTo>
                    <a:pt x="1277" y="10221"/>
                    <a:pt x="1216" y="10161"/>
                    <a:pt x="1004" y="10100"/>
                  </a:cubicBezTo>
                  <a:cubicBezTo>
                    <a:pt x="852" y="10009"/>
                    <a:pt x="760" y="9948"/>
                    <a:pt x="639" y="9857"/>
                  </a:cubicBezTo>
                  <a:cubicBezTo>
                    <a:pt x="365" y="9644"/>
                    <a:pt x="213" y="9340"/>
                    <a:pt x="213" y="8914"/>
                  </a:cubicBezTo>
                  <a:lnTo>
                    <a:pt x="213" y="6300"/>
                  </a:lnTo>
                  <a:cubicBezTo>
                    <a:pt x="213" y="6179"/>
                    <a:pt x="365" y="5996"/>
                    <a:pt x="1004" y="5419"/>
                  </a:cubicBezTo>
                  <a:cubicBezTo>
                    <a:pt x="1581" y="4933"/>
                    <a:pt x="2098" y="4477"/>
                    <a:pt x="2645" y="4082"/>
                  </a:cubicBezTo>
                  <a:cubicBezTo>
                    <a:pt x="2979" y="3838"/>
                    <a:pt x="3131" y="3717"/>
                    <a:pt x="3496" y="3443"/>
                  </a:cubicBezTo>
                  <a:lnTo>
                    <a:pt x="3526" y="3413"/>
                  </a:lnTo>
                  <a:lnTo>
                    <a:pt x="3526" y="3382"/>
                  </a:lnTo>
                  <a:cubicBezTo>
                    <a:pt x="3526" y="2714"/>
                    <a:pt x="3344" y="2349"/>
                    <a:pt x="2949" y="2227"/>
                  </a:cubicBezTo>
                  <a:cubicBezTo>
                    <a:pt x="2919" y="2197"/>
                    <a:pt x="2797" y="2197"/>
                    <a:pt x="2736" y="2197"/>
                  </a:cubicBezTo>
                  <a:cubicBezTo>
                    <a:pt x="2432" y="2197"/>
                    <a:pt x="1916" y="2319"/>
                    <a:pt x="1247" y="2623"/>
                  </a:cubicBezTo>
                  <a:lnTo>
                    <a:pt x="1247" y="2349"/>
                  </a:lnTo>
                  <a:cubicBezTo>
                    <a:pt x="2067" y="1711"/>
                    <a:pt x="2736" y="1255"/>
                    <a:pt x="3192" y="860"/>
                  </a:cubicBezTo>
                  <a:cubicBezTo>
                    <a:pt x="3557" y="556"/>
                    <a:pt x="3861" y="343"/>
                    <a:pt x="3952" y="282"/>
                  </a:cubicBezTo>
                  <a:cubicBezTo>
                    <a:pt x="4051" y="233"/>
                    <a:pt x="4144" y="209"/>
                    <a:pt x="4234" y="209"/>
                  </a:cubicBezTo>
                  <a:close/>
                  <a:moveTo>
                    <a:pt x="4185" y="0"/>
                  </a:moveTo>
                  <a:cubicBezTo>
                    <a:pt x="4049" y="0"/>
                    <a:pt x="3911" y="34"/>
                    <a:pt x="3770" y="100"/>
                  </a:cubicBezTo>
                  <a:cubicBezTo>
                    <a:pt x="3678" y="191"/>
                    <a:pt x="3435" y="373"/>
                    <a:pt x="2979" y="708"/>
                  </a:cubicBezTo>
                  <a:cubicBezTo>
                    <a:pt x="2523" y="1042"/>
                    <a:pt x="1855" y="1589"/>
                    <a:pt x="1004" y="2197"/>
                  </a:cubicBezTo>
                  <a:lnTo>
                    <a:pt x="973" y="2227"/>
                  </a:lnTo>
                  <a:lnTo>
                    <a:pt x="973" y="2927"/>
                  </a:lnTo>
                  <a:lnTo>
                    <a:pt x="1125" y="2866"/>
                  </a:lnTo>
                  <a:cubicBezTo>
                    <a:pt x="1655" y="2664"/>
                    <a:pt x="2312" y="2441"/>
                    <a:pt x="2710" y="2441"/>
                  </a:cubicBezTo>
                  <a:cubicBezTo>
                    <a:pt x="2791" y="2441"/>
                    <a:pt x="2862" y="2450"/>
                    <a:pt x="2919" y="2471"/>
                  </a:cubicBezTo>
                  <a:cubicBezTo>
                    <a:pt x="3162" y="2531"/>
                    <a:pt x="3344" y="2805"/>
                    <a:pt x="3344" y="3322"/>
                  </a:cubicBezTo>
                  <a:cubicBezTo>
                    <a:pt x="3040" y="3565"/>
                    <a:pt x="2827" y="3717"/>
                    <a:pt x="2523" y="3930"/>
                  </a:cubicBezTo>
                  <a:cubicBezTo>
                    <a:pt x="2007" y="4355"/>
                    <a:pt x="1429" y="4781"/>
                    <a:pt x="852" y="5267"/>
                  </a:cubicBezTo>
                  <a:cubicBezTo>
                    <a:pt x="213" y="5814"/>
                    <a:pt x="1" y="6118"/>
                    <a:pt x="1" y="6300"/>
                  </a:cubicBezTo>
                  <a:lnTo>
                    <a:pt x="1" y="8914"/>
                  </a:lnTo>
                  <a:cubicBezTo>
                    <a:pt x="1" y="9370"/>
                    <a:pt x="183" y="9766"/>
                    <a:pt x="517" y="10009"/>
                  </a:cubicBezTo>
                  <a:cubicBezTo>
                    <a:pt x="639" y="10130"/>
                    <a:pt x="791" y="10221"/>
                    <a:pt x="943" y="10282"/>
                  </a:cubicBezTo>
                  <a:cubicBezTo>
                    <a:pt x="1095" y="10343"/>
                    <a:pt x="1216" y="10404"/>
                    <a:pt x="1277" y="10404"/>
                  </a:cubicBezTo>
                  <a:cubicBezTo>
                    <a:pt x="1368" y="10434"/>
                    <a:pt x="1399" y="10434"/>
                    <a:pt x="1429" y="10434"/>
                  </a:cubicBezTo>
                  <a:cubicBezTo>
                    <a:pt x="2189" y="9766"/>
                    <a:pt x="2554" y="9370"/>
                    <a:pt x="3283" y="8641"/>
                  </a:cubicBezTo>
                  <a:cubicBezTo>
                    <a:pt x="3314" y="8793"/>
                    <a:pt x="3435" y="8914"/>
                    <a:pt x="3587" y="9006"/>
                  </a:cubicBezTo>
                  <a:cubicBezTo>
                    <a:pt x="3798" y="9085"/>
                    <a:pt x="3986" y="9164"/>
                    <a:pt x="4210" y="9164"/>
                  </a:cubicBezTo>
                  <a:cubicBezTo>
                    <a:pt x="4245" y="9164"/>
                    <a:pt x="4280" y="9162"/>
                    <a:pt x="4317" y="9158"/>
                  </a:cubicBezTo>
                  <a:lnTo>
                    <a:pt x="4347" y="9158"/>
                  </a:lnTo>
                  <a:lnTo>
                    <a:pt x="4378" y="9097"/>
                  </a:lnTo>
                  <a:cubicBezTo>
                    <a:pt x="5046" y="8428"/>
                    <a:pt x="5381" y="8033"/>
                    <a:pt x="5989" y="7395"/>
                  </a:cubicBezTo>
                  <a:lnTo>
                    <a:pt x="6141" y="7243"/>
                  </a:lnTo>
                  <a:lnTo>
                    <a:pt x="6141" y="6726"/>
                  </a:lnTo>
                  <a:lnTo>
                    <a:pt x="6019" y="6756"/>
                  </a:lnTo>
                  <a:cubicBezTo>
                    <a:pt x="5913" y="6787"/>
                    <a:pt x="5821" y="6802"/>
                    <a:pt x="5742" y="6802"/>
                  </a:cubicBezTo>
                  <a:cubicBezTo>
                    <a:pt x="5662" y="6802"/>
                    <a:pt x="5593" y="6787"/>
                    <a:pt x="5533" y="6756"/>
                  </a:cubicBezTo>
                  <a:cubicBezTo>
                    <a:pt x="5441" y="6726"/>
                    <a:pt x="5381" y="6574"/>
                    <a:pt x="5381" y="6118"/>
                  </a:cubicBezTo>
                  <a:lnTo>
                    <a:pt x="5381" y="1589"/>
                  </a:lnTo>
                  <a:cubicBezTo>
                    <a:pt x="5381" y="1042"/>
                    <a:pt x="5229" y="647"/>
                    <a:pt x="4894" y="343"/>
                  </a:cubicBezTo>
                  <a:cubicBezTo>
                    <a:pt x="4660" y="109"/>
                    <a:pt x="4427" y="0"/>
                    <a:pt x="4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19072050" y="3841525"/>
              <a:ext cx="253825" cy="292600"/>
            </a:xfrm>
            <a:custGeom>
              <a:avLst/>
              <a:gdLst/>
              <a:ahLst/>
              <a:cxnLst/>
              <a:rect l="l" t="t" r="r" b="b"/>
              <a:pathLst>
                <a:path w="10153" h="11704" extrusionOk="0">
                  <a:moveTo>
                    <a:pt x="791" y="11065"/>
                  </a:moveTo>
                  <a:lnTo>
                    <a:pt x="791" y="5685"/>
                  </a:lnTo>
                  <a:cubicBezTo>
                    <a:pt x="791" y="5320"/>
                    <a:pt x="730" y="5077"/>
                    <a:pt x="578" y="4864"/>
                  </a:cubicBezTo>
                  <a:cubicBezTo>
                    <a:pt x="426" y="4682"/>
                    <a:pt x="244" y="4651"/>
                    <a:pt x="1" y="4773"/>
                  </a:cubicBezTo>
                  <a:lnTo>
                    <a:pt x="1" y="4408"/>
                  </a:lnTo>
                  <a:cubicBezTo>
                    <a:pt x="92" y="4378"/>
                    <a:pt x="639" y="3739"/>
                    <a:pt x="1763" y="2554"/>
                  </a:cubicBezTo>
                  <a:cubicBezTo>
                    <a:pt x="1824" y="2554"/>
                    <a:pt x="1915" y="2524"/>
                    <a:pt x="2007" y="2524"/>
                  </a:cubicBezTo>
                  <a:cubicBezTo>
                    <a:pt x="2128" y="2524"/>
                    <a:pt x="2250" y="2524"/>
                    <a:pt x="2432" y="2645"/>
                  </a:cubicBezTo>
                  <a:cubicBezTo>
                    <a:pt x="2615" y="2706"/>
                    <a:pt x="2706" y="2858"/>
                    <a:pt x="2706" y="3101"/>
                  </a:cubicBezTo>
                  <a:cubicBezTo>
                    <a:pt x="2767" y="3010"/>
                    <a:pt x="2919" y="2828"/>
                    <a:pt x="3222" y="2524"/>
                  </a:cubicBezTo>
                  <a:cubicBezTo>
                    <a:pt x="4043" y="1733"/>
                    <a:pt x="4499" y="1308"/>
                    <a:pt x="4681" y="1186"/>
                  </a:cubicBezTo>
                  <a:cubicBezTo>
                    <a:pt x="4864" y="1125"/>
                    <a:pt x="5046" y="1125"/>
                    <a:pt x="5289" y="1217"/>
                  </a:cubicBezTo>
                  <a:cubicBezTo>
                    <a:pt x="5502" y="1338"/>
                    <a:pt x="5715" y="1490"/>
                    <a:pt x="5806" y="1733"/>
                  </a:cubicBezTo>
                  <a:cubicBezTo>
                    <a:pt x="5867" y="1733"/>
                    <a:pt x="6049" y="1490"/>
                    <a:pt x="6475" y="1156"/>
                  </a:cubicBezTo>
                  <a:cubicBezTo>
                    <a:pt x="7295" y="457"/>
                    <a:pt x="7782" y="122"/>
                    <a:pt x="7934" y="92"/>
                  </a:cubicBezTo>
                  <a:cubicBezTo>
                    <a:pt x="8299" y="1"/>
                    <a:pt x="8603" y="153"/>
                    <a:pt x="8906" y="578"/>
                  </a:cubicBezTo>
                  <a:cubicBezTo>
                    <a:pt x="9210" y="1004"/>
                    <a:pt x="9362" y="1369"/>
                    <a:pt x="9362" y="1764"/>
                  </a:cubicBezTo>
                  <a:lnTo>
                    <a:pt x="9362" y="6597"/>
                  </a:lnTo>
                  <a:cubicBezTo>
                    <a:pt x="9362" y="7144"/>
                    <a:pt x="9606" y="7448"/>
                    <a:pt x="10153" y="7569"/>
                  </a:cubicBezTo>
                  <a:lnTo>
                    <a:pt x="10153" y="7904"/>
                  </a:lnTo>
                  <a:cubicBezTo>
                    <a:pt x="9454" y="8329"/>
                    <a:pt x="9119" y="8572"/>
                    <a:pt x="8390" y="9089"/>
                  </a:cubicBezTo>
                  <a:cubicBezTo>
                    <a:pt x="8177" y="9059"/>
                    <a:pt x="7934" y="8937"/>
                    <a:pt x="7751" y="8755"/>
                  </a:cubicBezTo>
                  <a:cubicBezTo>
                    <a:pt x="7569" y="8603"/>
                    <a:pt x="7447" y="8420"/>
                    <a:pt x="7447" y="8208"/>
                  </a:cubicBezTo>
                  <a:lnTo>
                    <a:pt x="7447" y="3496"/>
                  </a:lnTo>
                  <a:cubicBezTo>
                    <a:pt x="7447" y="2828"/>
                    <a:pt x="7387" y="2372"/>
                    <a:pt x="7174" y="2220"/>
                  </a:cubicBezTo>
                  <a:cubicBezTo>
                    <a:pt x="6992" y="2037"/>
                    <a:pt x="6779" y="1976"/>
                    <a:pt x="6505" y="2098"/>
                  </a:cubicBezTo>
                  <a:cubicBezTo>
                    <a:pt x="6323" y="2220"/>
                    <a:pt x="6232" y="2250"/>
                    <a:pt x="6049" y="2372"/>
                  </a:cubicBezTo>
                  <a:lnTo>
                    <a:pt x="6049" y="7417"/>
                  </a:lnTo>
                  <a:cubicBezTo>
                    <a:pt x="6049" y="7995"/>
                    <a:pt x="6323" y="8268"/>
                    <a:pt x="6840" y="8208"/>
                  </a:cubicBezTo>
                  <a:lnTo>
                    <a:pt x="6840" y="8572"/>
                  </a:lnTo>
                  <a:cubicBezTo>
                    <a:pt x="6171" y="9180"/>
                    <a:pt x="5806" y="9484"/>
                    <a:pt x="5107" y="10153"/>
                  </a:cubicBezTo>
                  <a:cubicBezTo>
                    <a:pt x="4864" y="10153"/>
                    <a:pt x="4651" y="10092"/>
                    <a:pt x="4438" y="9971"/>
                  </a:cubicBezTo>
                  <a:cubicBezTo>
                    <a:pt x="4256" y="9849"/>
                    <a:pt x="4134" y="9667"/>
                    <a:pt x="4134" y="9484"/>
                  </a:cubicBezTo>
                  <a:lnTo>
                    <a:pt x="4134" y="4864"/>
                  </a:lnTo>
                  <a:cubicBezTo>
                    <a:pt x="4134" y="3648"/>
                    <a:pt x="3830" y="3162"/>
                    <a:pt x="3283" y="3435"/>
                  </a:cubicBezTo>
                  <a:cubicBezTo>
                    <a:pt x="3040" y="3587"/>
                    <a:pt x="2919" y="3648"/>
                    <a:pt x="2706" y="3770"/>
                  </a:cubicBezTo>
                  <a:lnTo>
                    <a:pt x="2706" y="8876"/>
                  </a:lnTo>
                  <a:cubicBezTo>
                    <a:pt x="2706" y="9515"/>
                    <a:pt x="2919" y="9788"/>
                    <a:pt x="3344" y="9667"/>
                  </a:cubicBezTo>
                  <a:lnTo>
                    <a:pt x="3344" y="10001"/>
                  </a:lnTo>
                  <a:cubicBezTo>
                    <a:pt x="2706" y="10639"/>
                    <a:pt x="2402" y="11004"/>
                    <a:pt x="1763" y="11673"/>
                  </a:cubicBezTo>
                  <a:cubicBezTo>
                    <a:pt x="1520" y="11703"/>
                    <a:pt x="1308" y="11642"/>
                    <a:pt x="1095" y="11521"/>
                  </a:cubicBezTo>
                  <a:cubicBezTo>
                    <a:pt x="912" y="11399"/>
                    <a:pt x="791" y="11247"/>
                    <a:pt x="791" y="110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19070525" y="3843175"/>
              <a:ext cx="259150" cy="296250"/>
            </a:xfrm>
            <a:custGeom>
              <a:avLst/>
              <a:gdLst/>
              <a:ahLst/>
              <a:cxnLst/>
              <a:rect l="l" t="t" r="r" b="b"/>
              <a:pathLst>
                <a:path w="10366" h="11850" extrusionOk="0">
                  <a:moveTo>
                    <a:pt x="8245" y="195"/>
                  </a:moveTo>
                  <a:cubicBezTo>
                    <a:pt x="8498" y="195"/>
                    <a:pt x="8729" y="352"/>
                    <a:pt x="8937" y="664"/>
                  </a:cubicBezTo>
                  <a:cubicBezTo>
                    <a:pt x="9211" y="1059"/>
                    <a:pt x="9363" y="1424"/>
                    <a:pt x="9363" y="1759"/>
                  </a:cubicBezTo>
                  <a:lnTo>
                    <a:pt x="9363" y="6591"/>
                  </a:lnTo>
                  <a:cubicBezTo>
                    <a:pt x="9363" y="7199"/>
                    <a:pt x="9636" y="7534"/>
                    <a:pt x="10153" y="7655"/>
                  </a:cubicBezTo>
                  <a:lnTo>
                    <a:pt x="10153" y="7838"/>
                  </a:lnTo>
                  <a:cubicBezTo>
                    <a:pt x="9545" y="8233"/>
                    <a:pt x="9211" y="8446"/>
                    <a:pt x="8542" y="8962"/>
                  </a:cubicBezTo>
                  <a:cubicBezTo>
                    <a:pt x="8299" y="8871"/>
                    <a:pt x="8147" y="8780"/>
                    <a:pt x="7964" y="8628"/>
                  </a:cubicBezTo>
                  <a:cubicBezTo>
                    <a:pt x="7782" y="8506"/>
                    <a:pt x="7691" y="8324"/>
                    <a:pt x="7691" y="8202"/>
                  </a:cubicBezTo>
                  <a:lnTo>
                    <a:pt x="7691" y="3491"/>
                  </a:lnTo>
                  <a:cubicBezTo>
                    <a:pt x="7691" y="2762"/>
                    <a:pt x="7569" y="2306"/>
                    <a:pt x="7387" y="2123"/>
                  </a:cubicBezTo>
                  <a:cubicBezTo>
                    <a:pt x="7253" y="1971"/>
                    <a:pt x="7096" y="1902"/>
                    <a:pt x="6914" y="1902"/>
                  </a:cubicBezTo>
                  <a:cubicBezTo>
                    <a:pt x="6807" y="1902"/>
                    <a:pt x="6691" y="1926"/>
                    <a:pt x="6566" y="1971"/>
                  </a:cubicBezTo>
                  <a:cubicBezTo>
                    <a:pt x="6353" y="2062"/>
                    <a:pt x="6293" y="2123"/>
                    <a:pt x="6110" y="2214"/>
                  </a:cubicBezTo>
                  <a:lnTo>
                    <a:pt x="6049" y="2275"/>
                  </a:lnTo>
                  <a:lnTo>
                    <a:pt x="6049" y="7321"/>
                  </a:lnTo>
                  <a:cubicBezTo>
                    <a:pt x="6049" y="7655"/>
                    <a:pt x="6141" y="7898"/>
                    <a:pt x="6293" y="8050"/>
                  </a:cubicBezTo>
                  <a:cubicBezTo>
                    <a:pt x="6414" y="8202"/>
                    <a:pt x="6597" y="8233"/>
                    <a:pt x="6809" y="8233"/>
                  </a:cubicBezTo>
                  <a:lnTo>
                    <a:pt x="6809" y="8415"/>
                  </a:lnTo>
                  <a:cubicBezTo>
                    <a:pt x="6141" y="8993"/>
                    <a:pt x="5806" y="9327"/>
                    <a:pt x="5138" y="9935"/>
                  </a:cubicBezTo>
                  <a:cubicBezTo>
                    <a:pt x="4925" y="9935"/>
                    <a:pt x="4742" y="9874"/>
                    <a:pt x="4590" y="9753"/>
                  </a:cubicBezTo>
                  <a:cubicBezTo>
                    <a:pt x="4378" y="9631"/>
                    <a:pt x="4317" y="9509"/>
                    <a:pt x="4317" y="9357"/>
                  </a:cubicBezTo>
                  <a:lnTo>
                    <a:pt x="4317" y="4768"/>
                  </a:lnTo>
                  <a:cubicBezTo>
                    <a:pt x="4317" y="3947"/>
                    <a:pt x="4195" y="3430"/>
                    <a:pt x="3891" y="3248"/>
                  </a:cubicBezTo>
                  <a:cubicBezTo>
                    <a:pt x="3815" y="3187"/>
                    <a:pt x="3724" y="3157"/>
                    <a:pt x="3622" y="3157"/>
                  </a:cubicBezTo>
                  <a:cubicBezTo>
                    <a:pt x="3519" y="3157"/>
                    <a:pt x="3405" y="3187"/>
                    <a:pt x="3283" y="3248"/>
                  </a:cubicBezTo>
                  <a:cubicBezTo>
                    <a:pt x="3071" y="3369"/>
                    <a:pt x="2949" y="3430"/>
                    <a:pt x="2706" y="3582"/>
                  </a:cubicBezTo>
                  <a:lnTo>
                    <a:pt x="2676" y="3643"/>
                  </a:lnTo>
                  <a:lnTo>
                    <a:pt x="2676" y="8749"/>
                  </a:lnTo>
                  <a:cubicBezTo>
                    <a:pt x="2676" y="9175"/>
                    <a:pt x="2767" y="9449"/>
                    <a:pt x="2949" y="9601"/>
                  </a:cubicBezTo>
                  <a:cubicBezTo>
                    <a:pt x="3071" y="9661"/>
                    <a:pt x="3162" y="9661"/>
                    <a:pt x="3344" y="9661"/>
                  </a:cubicBezTo>
                  <a:lnTo>
                    <a:pt x="3344" y="9874"/>
                  </a:lnTo>
                  <a:cubicBezTo>
                    <a:pt x="2736" y="10512"/>
                    <a:pt x="2372" y="10847"/>
                    <a:pt x="1764" y="11485"/>
                  </a:cubicBezTo>
                  <a:cubicBezTo>
                    <a:pt x="1704" y="11502"/>
                    <a:pt x="1650" y="11510"/>
                    <a:pt x="1598" y="11510"/>
                  </a:cubicBezTo>
                  <a:cubicBezTo>
                    <a:pt x="1464" y="11510"/>
                    <a:pt x="1348" y="11460"/>
                    <a:pt x="1217" y="11394"/>
                  </a:cubicBezTo>
                  <a:cubicBezTo>
                    <a:pt x="1004" y="11272"/>
                    <a:pt x="943" y="11151"/>
                    <a:pt x="943" y="10999"/>
                  </a:cubicBezTo>
                  <a:lnTo>
                    <a:pt x="943" y="5619"/>
                  </a:lnTo>
                  <a:cubicBezTo>
                    <a:pt x="943" y="5224"/>
                    <a:pt x="852" y="4920"/>
                    <a:pt x="700" y="4737"/>
                  </a:cubicBezTo>
                  <a:cubicBezTo>
                    <a:pt x="609" y="4616"/>
                    <a:pt x="487" y="4555"/>
                    <a:pt x="335" y="4555"/>
                  </a:cubicBezTo>
                  <a:lnTo>
                    <a:pt x="274" y="4555"/>
                  </a:lnTo>
                  <a:lnTo>
                    <a:pt x="274" y="4403"/>
                  </a:lnTo>
                  <a:cubicBezTo>
                    <a:pt x="426" y="4281"/>
                    <a:pt x="852" y="3795"/>
                    <a:pt x="1946" y="2610"/>
                  </a:cubicBezTo>
                  <a:cubicBezTo>
                    <a:pt x="2037" y="2610"/>
                    <a:pt x="2098" y="2579"/>
                    <a:pt x="2189" y="2579"/>
                  </a:cubicBezTo>
                  <a:cubicBezTo>
                    <a:pt x="2198" y="2561"/>
                    <a:pt x="2215" y="2554"/>
                    <a:pt x="2239" y="2554"/>
                  </a:cubicBezTo>
                  <a:cubicBezTo>
                    <a:pt x="2296" y="2554"/>
                    <a:pt x="2395" y="2597"/>
                    <a:pt x="2524" y="2640"/>
                  </a:cubicBezTo>
                  <a:cubicBezTo>
                    <a:pt x="2645" y="2731"/>
                    <a:pt x="2706" y="2822"/>
                    <a:pt x="2706" y="3035"/>
                  </a:cubicBezTo>
                  <a:lnTo>
                    <a:pt x="2706" y="3278"/>
                  </a:lnTo>
                  <a:lnTo>
                    <a:pt x="2919" y="3096"/>
                  </a:lnTo>
                  <a:cubicBezTo>
                    <a:pt x="2949" y="3005"/>
                    <a:pt x="3101" y="2883"/>
                    <a:pt x="3314" y="2640"/>
                  </a:cubicBezTo>
                  <a:lnTo>
                    <a:pt x="3435" y="2518"/>
                  </a:lnTo>
                  <a:cubicBezTo>
                    <a:pt x="4469" y="1424"/>
                    <a:pt x="4773" y="1272"/>
                    <a:pt x="4834" y="1242"/>
                  </a:cubicBezTo>
                  <a:cubicBezTo>
                    <a:pt x="4890" y="1208"/>
                    <a:pt x="4954" y="1195"/>
                    <a:pt x="5021" y="1195"/>
                  </a:cubicBezTo>
                  <a:cubicBezTo>
                    <a:pt x="5138" y="1195"/>
                    <a:pt x="5265" y="1234"/>
                    <a:pt x="5381" y="1272"/>
                  </a:cubicBezTo>
                  <a:cubicBezTo>
                    <a:pt x="5563" y="1394"/>
                    <a:pt x="5715" y="1546"/>
                    <a:pt x="5837" y="1728"/>
                  </a:cubicBezTo>
                  <a:lnTo>
                    <a:pt x="5897" y="1850"/>
                  </a:lnTo>
                  <a:lnTo>
                    <a:pt x="6019" y="1759"/>
                  </a:lnTo>
                  <a:cubicBezTo>
                    <a:pt x="6110" y="1728"/>
                    <a:pt x="6293" y="1546"/>
                    <a:pt x="6657" y="1242"/>
                  </a:cubicBezTo>
                  <a:cubicBezTo>
                    <a:pt x="7569" y="482"/>
                    <a:pt x="7995" y="239"/>
                    <a:pt x="8116" y="208"/>
                  </a:cubicBezTo>
                  <a:cubicBezTo>
                    <a:pt x="8160" y="200"/>
                    <a:pt x="8203" y="195"/>
                    <a:pt x="8245" y="195"/>
                  </a:cubicBezTo>
                  <a:close/>
                  <a:moveTo>
                    <a:pt x="8284" y="1"/>
                  </a:moveTo>
                  <a:cubicBezTo>
                    <a:pt x="8219" y="1"/>
                    <a:pt x="8153" y="9"/>
                    <a:pt x="8086" y="26"/>
                  </a:cubicBezTo>
                  <a:cubicBezTo>
                    <a:pt x="7843" y="56"/>
                    <a:pt x="7265" y="482"/>
                    <a:pt x="6505" y="1090"/>
                  </a:cubicBezTo>
                  <a:cubicBezTo>
                    <a:pt x="6262" y="1272"/>
                    <a:pt x="6049" y="1424"/>
                    <a:pt x="5958" y="1546"/>
                  </a:cubicBezTo>
                  <a:cubicBezTo>
                    <a:pt x="5837" y="1363"/>
                    <a:pt x="5654" y="1211"/>
                    <a:pt x="5442" y="1120"/>
                  </a:cubicBezTo>
                  <a:cubicBezTo>
                    <a:pt x="5311" y="1055"/>
                    <a:pt x="5181" y="1025"/>
                    <a:pt x="5055" y="1025"/>
                  </a:cubicBezTo>
                  <a:cubicBezTo>
                    <a:pt x="4946" y="1025"/>
                    <a:pt x="4841" y="1047"/>
                    <a:pt x="4742" y="1090"/>
                  </a:cubicBezTo>
                  <a:cubicBezTo>
                    <a:pt x="4469" y="1211"/>
                    <a:pt x="3770" y="1880"/>
                    <a:pt x="3253" y="2427"/>
                  </a:cubicBezTo>
                  <a:lnTo>
                    <a:pt x="3131" y="2518"/>
                  </a:lnTo>
                  <a:cubicBezTo>
                    <a:pt x="3010" y="2670"/>
                    <a:pt x="2949" y="2762"/>
                    <a:pt x="2858" y="2822"/>
                  </a:cubicBezTo>
                  <a:cubicBezTo>
                    <a:pt x="2797" y="2640"/>
                    <a:pt x="2676" y="2518"/>
                    <a:pt x="2554" y="2488"/>
                  </a:cubicBezTo>
                  <a:cubicBezTo>
                    <a:pt x="2372" y="2366"/>
                    <a:pt x="2189" y="2366"/>
                    <a:pt x="2068" y="2366"/>
                  </a:cubicBezTo>
                  <a:cubicBezTo>
                    <a:pt x="1946" y="2366"/>
                    <a:pt x="1885" y="2427"/>
                    <a:pt x="1794" y="2427"/>
                  </a:cubicBezTo>
                  <a:lnTo>
                    <a:pt x="1764" y="2427"/>
                  </a:lnTo>
                  <a:lnTo>
                    <a:pt x="1733" y="2458"/>
                  </a:lnTo>
                  <a:cubicBezTo>
                    <a:pt x="973" y="3278"/>
                    <a:pt x="92" y="4190"/>
                    <a:pt x="31" y="4281"/>
                  </a:cubicBezTo>
                  <a:lnTo>
                    <a:pt x="1" y="4312"/>
                  </a:lnTo>
                  <a:lnTo>
                    <a:pt x="1" y="4889"/>
                  </a:lnTo>
                  <a:lnTo>
                    <a:pt x="153" y="4798"/>
                  </a:lnTo>
                  <a:cubicBezTo>
                    <a:pt x="212" y="4775"/>
                    <a:pt x="270" y="4760"/>
                    <a:pt x="326" y="4760"/>
                  </a:cubicBezTo>
                  <a:cubicBezTo>
                    <a:pt x="413" y="4760"/>
                    <a:pt x="492" y="4796"/>
                    <a:pt x="548" y="4889"/>
                  </a:cubicBezTo>
                  <a:cubicBezTo>
                    <a:pt x="669" y="5041"/>
                    <a:pt x="761" y="5254"/>
                    <a:pt x="761" y="5619"/>
                  </a:cubicBezTo>
                  <a:lnTo>
                    <a:pt x="761" y="10999"/>
                  </a:lnTo>
                  <a:cubicBezTo>
                    <a:pt x="761" y="11242"/>
                    <a:pt x="852" y="11394"/>
                    <a:pt x="1095" y="11546"/>
                  </a:cubicBezTo>
                  <a:cubicBezTo>
                    <a:pt x="1277" y="11637"/>
                    <a:pt x="1460" y="11698"/>
                    <a:pt x="1703" y="11698"/>
                  </a:cubicBezTo>
                  <a:cubicBezTo>
                    <a:pt x="1733" y="11698"/>
                    <a:pt x="1764" y="11698"/>
                    <a:pt x="1885" y="11850"/>
                  </a:cubicBezTo>
                  <a:lnTo>
                    <a:pt x="1916" y="11850"/>
                  </a:lnTo>
                  <a:lnTo>
                    <a:pt x="1976" y="11789"/>
                  </a:lnTo>
                  <a:cubicBezTo>
                    <a:pt x="2615" y="11120"/>
                    <a:pt x="2919" y="10786"/>
                    <a:pt x="3557" y="10117"/>
                  </a:cubicBezTo>
                  <a:lnTo>
                    <a:pt x="3587" y="10087"/>
                  </a:lnTo>
                  <a:lnTo>
                    <a:pt x="3587" y="9570"/>
                  </a:lnTo>
                  <a:lnTo>
                    <a:pt x="3496" y="9601"/>
                  </a:lnTo>
                  <a:cubicBezTo>
                    <a:pt x="3433" y="9613"/>
                    <a:pt x="3376" y="9621"/>
                    <a:pt x="3323" y="9621"/>
                  </a:cubicBezTo>
                  <a:cubicBezTo>
                    <a:pt x="3249" y="9621"/>
                    <a:pt x="3185" y="9606"/>
                    <a:pt x="3131" y="9570"/>
                  </a:cubicBezTo>
                  <a:cubicBezTo>
                    <a:pt x="3040" y="9479"/>
                    <a:pt x="2949" y="9266"/>
                    <a:pt x="2949" y="8901"/>
                  </a:cubicBezTo>
                  <a:lnTo>
                    <a:pt x="2949" y="3886"/>
                  </a:lnTo>
                  <a:cubicBezTo>
                    <a:pt x="3131" y="3795"/>
                    <a:pt x="3253" y="3704"/>
                    <a:pt x="3435" y="3582"/>
                  </a:cubicBezTo>
                  <a:cubicBezTo>
                    <a:pt x="3519" y="3532"/>
                    <a:pt x="3594" y="3509"/>
                    <a:pt x="3664" y="3509"/>
                  </a:cubicBezTo>
                  <a:cubicBezTo>
                    <a:pt x="3721" y="3509"/>
                    <a:pt x="3776" y="3525"/>
                    <a:pt x="3831" y="3552"/>
                  </a:cubicBezTo>
                  <a:cubicBezTo>
                    <a:pt x="3983" y="3673"/>
                    <a:pt x="4165" y="3977"/>
                    <a:pt x="4165" y="4920"/>
                  </a:cubicBezTo>
                  <a:lnTo>
                    <a:pt x="4165" y="9509"/>
                  </a:lnTo>
                  <a:cubicBezTo>
                    <a:pt x="4165" y="9753"/>
                    <a:pt x="4287" y="9935"/>
                    <a:pt x="4499" y="10087"/>
                  </a:cubicBezTo>
                  <a:cubicBezTo>
                    <a:pt x="4742" y="10239"/>
                    <a:pt x="4955" y="10330"/>
                    <a:pt x="5229" y="10330"/>
                  </a:cubicBezTo>
                  <a:lnTo>
                    <a:pt x="5259" y="10330"/>
                  </a:lnTo>
                  <a:lnTo>
                    <a:pt x="5320" y="10269"/>
                  </a:lnTo>
                  <a:cubicBezTo>
                    <a:pt x="5989" y="9601"/>
                    <a:pt x="6384" y="9297"/>
                    <a:pt x="7053" y="8689"/>
                  </a:cubicBezTo>
                  <a:lnTo>
                    <a:pt x="7083" y="8658"/>
                  </a:lnTo>
                  <a:lnTo>
                    <a:pt x="7083" y="8111"/>
                  </a:lnTo>
                  <a:lnTo>
                    <a:pt x="6992" y="8111"/>
                  </a:lnTo>
                  <a:cubicBezTo>
                    <a:pt x="6749" y="8111"/>
                    <a:pt x="6597" y="8111"/>
                    <a:pt x="6475" y="7990"/>
                  </a:cubicBezTo>
                  <a:cubicBezTo>
                    <a:pt x="6384" y="7898"/>
                    <a:pt x="6293" y="7686"/>
                    <a:pt x="6293" y="7442"/>
                  </a:cubicBezTo>
                  <a:lnTo>
                    <a:pt x="6293" y="2458"/>
                  </a:lnTo>
                  <a:cubicBezTo>
                    <a:pt x="6445" y="2336"/>
                    <a:pt x="6536" y="2306"/>
                    <a:pt x="6688" y="2214"/>
                  </a:cubicBezTo>
                  <a:cubicBezTo>
                    <a:pt x="6765" y="2195"/>
                    <a:pt x="6839" y="2185"/>
                    <a:pt x="6909" y="2185"/>
                  </a:cubicBezTo>
                  <a:cubicBezTo>
                    <a:pt x="7060" y="2185"/>
                    <a:pt x="7192" y="2232"/>
                    <a:pt x="7296" y="2336"/>
                  </a:cubicBezTo>
                  <a:cubicBezTo>
                    <a:pt x="7387" y="2458"/>
                    <a:pt x="7508" y="2731"/>
                    <a:pt x="7508" y="3552"/>
                  </a:cubicBezTo>
                  <a:lnTo>
                    <a:pt x="7508" y="8263"/>
                  </a:lnTo>
                  <a:cubicBezTo>
                    <a:pt x="7508" y="8506"/>
                    <a:pt x="7630" y="8689"/>
                    <a:pt x="7843" y="8871"/>
                  </a:cubicBezTo>
                  <a:cubicBezTo>
                    <a:pt x="8056" y="9023"/>
                    <a:pt x="8268" y="9175"/>
                    <a:pt x="8542" y="9205"/>
                  </a:cubicBezTo>
                  <a:lnTo>
                    <a:pt x="8572" y="9205"/>
                  </a:lnTo>
                  <a:lnTo>
                    <a:pt x="8603" y="9175"/>
                  </a:lnTo>
                  <a:cubicBezTo>
                    <a:pt x="9302" y="8658"/>
                    <a:pt x="9636" y="8415"/>
                    <a:pt x="10305" y="7990"/>
                  </a:cubicBezTo>
                  <a:lnTo>
                    <a:pt x="10366" y="7959"/>
                  </a:lnTo>
                  <a:lnTo>
                    <a:pt x="10366" y="7473"/>
                  </a:lnTo>
                  <a:lnTo>
                    <a:pt x="10274" y="7473"/>
                  </a:lnTo>
                  <a:cubicBezTo>
                    <a:pt x="9819" y="7382"/>
                    <a:pt x="9606" y="7108"/>
                    <a:pt x="9606" y="6591"/>
                  </a:cubicBezTo>
                  <a:lnTo>
                    <a:pt x="9606" y="1759"/>
                  </a:lnTo>
                  <a:cubicBezTo>
                    <a:pt x="9606" y="1394"/>
                    <a:pt x="9454" y="968"/>
                    <a:pt x="9150" y="543"/>
                  </a:cubicBezTo>
                  <a:cubicBezTo>
                    <a:pt x="8852" y="170"/>
                    <a:pt x="8574" y="1"/>
                    <a:pt x="8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9337250" y="3851400"/>
              <a:ext cx="152000" cy="244725"/>
            </a:xfrm>
            <a:custGeom>
              <a:avLst/>
              <a:gdLst/>
              <a:ahLst/>
              <a:cxnLst/>
              <a:rect l="l" t="t" r="r" b="b"/>
              <a:pathLst>
                <a:path w="6080" h="9789" extrusionOk="0">
                  <a:moveTo>
                    <a:pt x="5320" y="3223"/>
                  </a:moveTo>
                  <a:lnTo>
                    <a:pt x="5320" y="7752"/>
                  </a:lnTo>
                  <a:cubicBezTo>
                    <a:pt x="5320" y="8117"/>
                    <a:pt x="5381" y="8451"/>
                    <a:pt x="5502" y="8694"/>
                  </a:cubicBezTo>
                  <a:cubicBezTo>
                    <a:pt x="5624" y="8937"/>
                    <a:pt x="5837" y="9180"/>
                    <a:pt x="6080" y="9454"/>
                  </a:cubicBezTo>
                  <a:lnTo>
                    <a:pt x="6080" y="9788"/>
                  </a:lnTo>
                  <a:cubicBezTo>
                    <a:pt x="5381" y="9636"/>
                    <a:pt x="5046" y="9606"/>
                    <a:pt x="4317" y="9636"/>
                  </a:cubicBezTo>
                  <a:cubicBezTo>
                    <a:pt x="4104" y="9424"/>
                    <a:pt x="3861" y="9150"/>
                    <a:pt x="3679" y="8846"/>
                  </a:cubicBezTo>
                  <a:cubicBezTo>
                    <a:pt x="3496" y="8542"/>
                    <a:pt x="3375" y="8299"/>
                    <a:pt x="3375" y="8117"/>
                  </a:cubicBezTo>
                  <a:cubicBezTo>
                    <a:pt x="2584" y="8238"/>
                    <a:pt x="2189" y="8360"/>
                    <a:pt x="1399" y="8664"/>
                  </a:cubicBezTo>
                  <a:cubicBezTo>
                    <a:pt x="1368" y="8603"/>
                    <a:pt x="1338" y="8572"/>
                    <a:pt x="1247" y="8542"/>
                  </a:cubicBezTo>
                  <a:cubicBezTo>
                    <a:pt x="1186" y="8512"/>
                    <a:pt x="1064" y="8390"/>
                    <a:pt x="912" y="8269"/>
                  </a:cubicBezTo>
                  <a:cubicBezTo>
                    <a:pt x="761" y="8117"/>
                    <a:pt x="609" y="7995"/>
                    <a:pt x="487" y="7843"/>
                  </a:cubicBezTo>
                  <a:cubicBezTo>
                    <a:pt x="183" y="7478"/>
                    <a:pt x="1" y="7083"/>
                    <a:pt x="1" y="6627"/>
                  </a:cubicBezTo>
                  <a:lnTo>
                    <a:pt x="1" y="4013"/>
                  </a:lnTo>
                  <a:cubicBezTo>
                    <a:pt x="1" y="3861"/>
                    <a:pt x="274" y="3648"/>
                    <a:pt x="821" y="3405"/>
                  </a:cubicBezTo>
                  <a:cubicBezTo>
                    <a:pt x="1399" y="3192"/>
                    <a:pt x="1946" y="3071"/>
                    <a:pt x="2493" y="3071"/>
                  </a:cubicBezTo>
                  <a:lnTo>
                    <a:pt x="3344" y="3071"/>
                  </a:lnTo>
                  <a:cubicBezTo>
                    <a:pt x="3344" y="2463"/>
                    <a:pt x="3192" y="1977"/>
                    <a:pt x="2858" y="1612"/>
                  </a:cubicBezTo>
                  <a:cubicBezTo>
                    <a:pt x="2554" y="1278"/>
                    <a:pt x="1885" y="974"/>
                    <a:pt x="973" y="852"/>
                  </a:cubicBezTo>
                  <a:lnTo>
                    <a:pt x="973" y="366"/>
                  </a:lnTo>
                  <a:cubicBezTo>
                    <a:pt x="2615" y="1"/>
                    <a:pt x="3557" y="183"/>
                    <a:pt x="3770" y="244"/>
                  </a:cubicBezTo>
                  <a:cubicBezTo>
                    <a:pt x="4104" y="396"/>
                    <a:pt x="4438" y="822"/>
                    <a:pt x="4742" y="1460"/>
                  </a:cubicBezTo>
                  <a:cubicBezTo>
                    <a:pt x="5168" y="2129"/>
                    <a:pt x="5320" y="2737"/>
                    <a:pt x="5320" y="3223"/>
                  </a:cubicBezTo>
                  <a:close/>
                  <a:moveTo>
                    <a:pt x="2189" y="6992"/>
                  </a:moveTo>
                  <a:cubicBezTo>
                    <a:pt x="2341" y="7205"/>
                    <a:pt x="2554" y="7326"/>
                    <a:pt x="2736" y="7417"/>
                  </a:cubicBezTo>
                  <a:cubicBezTo>
                    <a:pt x="2919" y="7478"/>
                    <a:pt x="3162" y="7478"/>
                    <a:pt x="3375" y="7417"/>
                  </a:cubicBezTo>
                  <a:lnTo>
                    <a:pt x="3375" y="3800"/>
                  </a:lnTo>
                  <a:cubicBezTo>
                    <a:pt x="3101" y="3800"/>
                    <a:pt x="2919" y="3800"/>
                    <a:pt x="2767" y="3831"/>
                  </a:cubicBezTo>
                  <a:cubicBezTo>
                    <a:pt x="2645" y="3861"/>
                    <a:pt x="2493" y="3922"/>
                    <a:pt x="2341" y="4013"/>
                  </a:cubicBezTo>
                  <a:cubicBezTo>
                    <a:pt x="2098" y="4226"/>
                    <a:pt x="1946" y="4621"/>
                    <a:pt x="1946" y="5229"/>
                  </a:cubicBezTo>
                  <a:lnTo>
                    <a:pt x="1946" y="6262"/>
                  </a:lnTo>
                  <a:cubicBezTo>
                    <a:pt x="1976" y="6536"/>
                    <a:pt x="2037" y="6749"/>
                    <a:pt x="2189" y="69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9334975" y="3853175"/>
              <a:ext cx="157325" cy="245975"/>
            </a:xfrm>
            <a:custGeom>
              <a:avLst/>
              <a:gdLst/>
              <a:ahLst/>
              <a:cxnLst/>
              <a:rect l="l" t="t" r="r" b="b"/>
              <a:pathLst>
                <a:path w="6293" h="9839" extrusionOk="0">
                  <a:moveTo>
                    <a:pt x="3344" y="3851"/>
                  </a:moveTo>
                  <a:lnTo>
                    <a:pt x="3344" y="7255"/>
                  </a:lnTo>
                  <a:cubicBezTo>
                    <a:pt x="3268" y="7270"/>
                    <a:pt x="3184" y="7278"/>
                    <a:pt x="3101" y="7278"/>
                  </a:cubicBezTo>
                  <a:cubicBezTo>
                    <a:pt x="3017" y="7278"/>
                    <a:pt x="2934" y="7270"/>
                    <a:pt x="2858" y="7255"/>
                  </a:cubicBezTo>
                  <a:cubicBezTo>
                    <a:pt x="2675" y="7225"/>
                    <a:pt x="2523" y="7073"/>
                    <a:pt x="2371" y="6891"/>
                  </a:cubicBezTo>
                  <a:cubicBezTo>
                    <a:pt x="2219" y="6647"/>
                    <a:pt x="2128" y="6465"/>
                    <a:pt x="2128" y="6191"/>
                  </a:cubicBezTo>
                  <a:lnTo>
                    <a:pt x="2128" y="5158"/>
                  </a:lnTo>
                  <a:cubicBezTo>
                    <a:pt x="2128" y="4550"/>
                    <a:pt x="2280" y="4185"/>
                    <a:pt x="2523" y="4033"/>
                  </a:cubicBezTo>
                  <a:cubicBezTo>
                    <a:pt x="2675" y="3942"/>
                    <a:pt x="2797" y="3881"/>
                    <a:pt x="2888" y="3881"/>
                  </a:cubicBezTo>
                  <a:cubicBezTo>
                    <a:pt x="2979" y="3851"/>
                    <a:pt x="3131" y="3851"/>
                    <a:pt x="3314" y="3851"/>
                  </a:cubicBezTo>
                  <a:close/>
                  <a:moveTo>
                    <a:pt x="3466" y="3638"/>
                  </a:moveTo>
                  <a:cubicBezTo>
                    <a:pt x="3162" y="3638"/>
                    <a:pt x="2979" y="3699"/>
                    <a:pt x="2858" y="3699"/>
                  </a:cubicBezTo>
                  <a:cubicBezTo>
                    <a:pt x="2706" y="3699"/>
                    <a:pt x="2554" y="3760"/>
                    <a:pt x="2402" y="3881"/>
                  </a:cubicBezTo>
                  <a:cubicBezTo>
                    <a:pt x="2098" y="4064"/>
                    <a:pt x="1946" y="4489"/>
                    <a:pt x="1946" y="5158"/>
                  </a:cubicBezTo>
                  <a:lnTo>
                    <a:pt x="1946" y="6191"/>
                  </a:lnTo>
                  <a:cubicBezTo>
                    <a:pt x="1946" y="6495"/>
                    <a:pt x="2037" y="6769"/>
                    <a:pt x="2219" y="6982"/>
                  </a:cubicBezTo>
                  <a:cubicBezTo>
                    <a:pt x="2402" y="7225"/>
                    <a:pt x="2584" y="7377"/>
                    <a:pt x="2827" y="7438"/>
                  </a:cubicBezTo>
                  <a:cubicBezTo>
                    <a:pt x="2888" y="7498"/>
                    <a:pt x="3010" y="7498"/>
                    <a:pt x="3131" y="7498"/>
                  </a:cubicBezTo>
                  <a:cubicBezTo>
                    <a:pt x="3283" y="7498"/>
                    <a:pt x="3405" y="7438"/>
                    <a:pt x="3496" y="7438"/>
                  </a:cubicBezTo>
                  <a:lnTo>
                    <a:pt x="3587" y="7407"/>
                  </a:lnTo>
                  <a:lnTo>
                    <a:pt x="3587" y="3638"/>
                  </a:lnTo>
                  <a:close/>
                  <a:moveTo>
                    <a:pt x="2879" y="178"/>
                  </a:moveTo>
                  <a:cubicBezTo>
                    <a:pt x="3428" y="178"/>
                    <a:pt x="3771" y="260"/>
                    <a:pt x="3891" y="295"/>
                  </a:cubicBezTo>
                  <a:cubicBezTo>
                    <a:pt x="4195" y="447"/>
                    <a:pt x="4529" y="872"/>
                    <a:pt x="4833" y="1480"/>
                  </a:cubicBezTo>
                  <a:cubicBezTo>
                    <a:pt x="5137" y="2088"/>
                    <a:pt x="5289" y="2696"/>
                    <a:pt x="5289" y="3152"/>
                  </a:cubicBezTo>
                  <a:lnTo>
                    <a:pt x="5289" y="7620"/>
                  </a:lnTo>
                  <a:cubicBezTo>
                    <a:pt x="5289" y="8046"/>
                    <a:pt x="5320" y="8349"/>
                    <a:pt x="5472" y="8623"/>
                  </a:cubicBezTo>
                  <a:cubicBezTo>
                    <a:pt x="5593" y="8866"/>
                    <a:pt x="5776" y="9109"/>
                    <a:pt x="6049" y="9383"/>
                  </a:cubicBezTo>
                  <a:lnTo>
                    <a:pt x="6049" y="9565"/>
                  </a:lnTo>
                  <a:cubicBezTo>
                    <a:pt x="5593" y="9474"/>
                    <a:pt x="5259" y="9413"/>
                    <a:pt x="4803" y="9413"/>
                  </a:cubicBezTo>
                  <a:cubicBezTo>
                    <a:pt x="4712" y="9413"/>
                    <a:pt x="4621" y="9413"/>
                    <a:pt x="4408" y="9444"/>
                  </a:cubicBezTo>
                  <a:cubicBezTo>
                    <a:pt x="4195" y="9261"/>
                    <a:pt x="3982" y="8988"/>
                    <a:pt x="3800" y="8745"/>
                  </a:cubicBezTo>
                  <a:cubicBezTo>
                    <a:pt x="3648" y="8471"/>
                    <a:pt x="3526" y="8228"/>
                    <a:pt x="3526" y="8076"/>
                  </a:cubicBezTo>
                  <a:lnTo>
                    <a:pt x="3526" y="7985"/>
                  </a:lnTo>
                  <a:lnTo>
                    <a:pt x="3435" y="7985"/>
                  </a:lnTo>
                  <a:cubicBezTo>
                    <a:pt x="2675" y="8046"/>
                    <a:pt x="2280" y="8167"/>
                    <a:pt x="1490" y="8471"/>
                  </a:cubicBezTo>
                  <a:cubicBezTo>
                    <a:pt x="1459" y="8441"/>
                    <a:pt x="1399" y="8441"/>
                    <a:pt x="1368" y="8380"/>
                  </a:cubicBezTo>
                  <a:cubicBezTo>
                    <a:pt x="1338" y="8349"/>
                    <a:pt x="1186" y="8228"/>
                    <a:pt x="1064" y="8137"/>
                  </a:cubicBezTo>
                  <a:cubicBezTo>
                    <a:pt x="912" y="7985"/>
                    <a:pt x="791" y="7863"/>
                    <a:pt x="700" y="7711"/>
                  </a:cubicBezTo>
                  <a:cubicBezTo>
                    <a:pt x="396" y="7377"/>
                    <a:pt x="244" y="6982"/>
                    <a:pt x="244" y="6556"/>
                  </a:cubicBezTo>
                  <a:lnTo>
                    <a:pt x="244" y="3942"/>
                  </a:lnTo>
                  <a:cubicBezTo>
                    <a:pt x="244" y="3881"/>
                    <a:pt x="396" y="3669"/>
                    <a:pt x="1003" y="3456"/>
                  </a:cubicBezTo>
                  <a:cubicBezTo>
                    <a:pt x="1551" y="3243"/>
                    <a:pt x="2098" y="3121"/>
                    <a:pt x="2614" y="3121"/>
                  </a:cubicBezTo>
                  <a:cubicBezTo>
                    <a:pt x="2797" y="3091"/>
                    <a:pt x="2926" y="3076"/>
                    <a:pt x="3051" y="3076"/>
                  </a:cubicBezTo>
                  <a:cubicBezTo>
                    <a:pt x="3177" y="3076"/>
                    <a:pt x="3298" y="3091"/>
                    <a:pt x="3466" y="3121"/>
                  </a:cubicBezTo>
                  <a:lnTo>
                    <a:pt x="3587" y="3121"/>
                  </a:lnTo>
                  <a:lnTo>
                    <a:pt x="3587" y="3000"/>
                  </a:lnTo>
                  <a:cubicBezTo>
                    <a:pt x="3587" y="2362"/>
                    <a:pt x="3435" y="1845"/>
                    <a:pt x="3070" y="1480"/>
                  </a:cubicBezTo>
                  <a:cubicBezTo>
                    <a:pt x="2706" y="1055"/>
                    <a:pt x="2067" y="781"/>
                    <a:pt x="1247" y="690"/>
                  </a:cubicBezTo>
                  <a:lnTo>
                    <a:pt x="1247" y="386"/>
                  </a:lnTo>
                  <a:cubicBezTo>
                    <a:pt x="1909" y="227"/>
                    <a:pt x="2456" y="178"/>
                    <a:pt x="2879" y="178"/>
                  </a:cubicBezTo>
                  <a:close/>
                  <a:moveTo>
                    <a:pt x="2890" y="0"/>
                  </a:moveTo>
                  <a:cubicBezTo>
                    <a:pt x="2422" y="0"/>
                    <a:pt x="1809" y="55"/>
                    <a:pt x="1064" y="234"/>
                  </a:cubicBezTo>
                  <a:lnTo>
                    <a:pt x="1003" y="264"/>
                  </a:lnTo>
                  <a:lnTo>
                    <a:pt x="1003" y="903"/>
                  </a:lnTo>
                  <a:lnTo>
                    <a:pt x="1064" y="903"/>
                  </a:lnTo>
                  <a:cubicBezTo>
                    <a:pt x="1885" y="994"/>
                    <a:pt x="2523" y="1267"/>
                    <a:pt x="2858" y="1632"/>
                  </a:cubicBezTo>
                  <a:cubicBezTo>
                    <a:pt x="3162" y="1936"/>
                    <a:pt x="3314" y="2362"/>
                    <a:pt x="3314" y="2878"/>
                  </a:cubicBezTo>
                  <a:lnTo>
                    <a:pt x="2584" y="2878"/>
                  </a:lnTo>
                  <a:cubicBezTo>
                    <a:pt x="2067" y="2878"/>
                    <a:pt x="1490" y="3000"/>
                    <a:pt x="912" y="3243"/>
                  </a:cubicBezTo>
                  <a:cubicBezTo>
                    <a:pt x="578" y="3395"/>
                    <a:pt x="0" y="3638"/>
                    <a:pt x="0" y="3942"/>
                  </a:cubicBezTo>
                  <a:lnTo>
                    <a:pt x="0" y="6587"/>
                  </a:lnTo>
                  <a:cubicBezTo>
                    <a:pt x="0" y="7073"/>
                    <a:pt x="152" y="7468"/>
                    <a:pt x="517" y="7863"/>
                  </a:cubicBezTo>
                  <a:lnTo>
                    <a:pt x="912" y="8289"/>
                  </a:lnTo>
                  <a:cubicBezTo>
                    <a:pt x="1125" y="8441"/>
                    <a:pt x="1186" y="8501"/>
                    <a:pt x="1277" y="8562"/>
                  </a:cubicBezTo>
                  <a:cubicBezTo>
                    <a:pt x="1338" y="8593"/>
                    <a:pt x="1368" y="8623"/>
                    <a:pt x="1429" y="8653"/>
                  </a:cubicBezTo>
                  <a:lnTo>
                    <a:pt x="1459" y="8714"/>
                  </a:lnTo>
                  <a:lnTo>
                    <a:pt x="1520" y="8653"/>
                  </a:lnTo>
                  <a:cubicBezTo>
                    <a:pt x="2280" y="8349"/>
                    <a:pt x="2706" y="8289"/>
                    <a:pt x="3405" y="8167"/>
                  </a:cubicBezTo>
                  <a:cubicBezTo>
                    <a:pt x="3435" y="8319"/>
                    <a:pt x="3496" y="8562"/>
                    <a:pt x="3709" y="8805"/>
                  </a:cubicBezTo>
                  <a:cubicBezTo>
                    <a:pt x="3921" y="9109"/>
                    <a:pt x="4165" y="9383"/>
                    <a:pt x="4377" y="9626"/>
                  </a:cubicBezTo>
                  <a:lnTo>
                    <a:pt x="4408" y="9657"/>
                  </a:lnTo>
                  <a:lnTo>
                    <a:pt x="4469" y="9657"/>
                  </a:lnTo>
                  <a:cubicBezTo>
                    <a:pt x="4619" y="9650"/>
                    <a:pt x="4752" y="9646"/>
                    <a:pt x="4877" y="9646"/>
                  </a:cubicBezTo>
                  <a:cubicBezTo>
                    <a:pt x="5306" y="9646"/>
                    <a:pt x="5629" y="9691"/>
                    <a:pt x="6171" y="9808"/>
                  </a:cubicBezTo>
                  <a:lnTo>
                    <a:pt x="6292" y="9839"/>
                  </a:lnTo>
                  <a:lnTo>
                    <a:pt x="6292" y="9261"/>
                  </a:lnTo>
                  <a:lnTo>
                    <a:pt x="6232" y="9231"/>
                  </a:lnTo>
                  <a:cubicBezTo>
                    <a:pt x="5988" y="8957"/>
                    <a:pt x="5776" y="8745"/>
                    <a:pt x="5684" y="8501"/>
                  </a:cubicBezTo>
                  <a:cubicBezTo>
                    <a:pt x="5563" y="8289"/>
                    <a:pt x="5472" y="7985"/>
                    <a:pt x="5472" y="7590"/>
                  </a:cubicBezTo>
                  <a:lnTo>
                    <a:pt x="5472" y="3121"/>
                  </a:lnTo>
                  <a:cubicBezTo>
                    <a:pt x="5472" y="2635"/>
                    <a:pt x="5320" y="2027"/>
                    <a:pt x="4985" y="1359"/>
                  </a:cubicBezTo>
                  <a:cubicBezTo>
                    <a:pt x="4651" y="690"/>
                    <a:pt x="4317" y="264"/>
                    <a:pt x="3921" y="112"/>
                  </a:cubicBezTo>
                  <a:cubicBezTo>
                    <a:pt x="3805" y="79"/>
                    <a:pt x="3453" y="0"/>
                    <a:pt x="2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8694375" y="4293675"/>
              <a:ext cx="148200" cy="292575"/>
            </a:xfrm>
            <a:custGeom>
              <a:avLst/>
              <a:gdLst/>
              <a:ahLst/>
              <a:cxnLst/>
              <a:rect l="l" t="t" r="r" b="b"/>
              <a:pathLst>
                <a:path w="5928" h="11703" extrusionOk="0">
                  <a:moveTo>
                    <a:pt x="1733" y="152"/>
                  </a:moveTo>
                  <a:cubicBezTo>
                    <a:pt x="2919" y="152"/>
                    <a:pt x="3648" y="0"/>
                    <a:pt x="3892" y="0"/>
                  </a:cubicBezTo>
                  <a:cubicBezTo>
                    <a:pt x="4165" y="61"/>
                    <a:pt x="4469" y="304"/>
                    <a:pt x="4773" y="821"/>
                  </a:cubicBezTo>
                  <a:cubicBezTo>
                    <a:pt x="5077" y="1307"/>
                    <a:pt x="5259" y="1824"/>
                    <a:pt x="5259" y="2401"/>
                  </a:cubicBezTo>
                  <a:lnTo>
                    <a:pt x="5259" y="9362"/>
                  </a:lnTo>
                  <a:cubicBezTo>
                    <a:pt x="5259" y="9666"/>
                    <a:pt x="5290" y="9848"/>
                    <a:pt x="5411" y="9970"/>
                  </a:cubicBezTo>
                  <a:cubicBezTo>
                    <a:pt x="5533" y="10091"/>
                    <a:pt x="5685" y="10152"/>
                    <a:pt x="5928" y="10122"/>
                  </a:cubicBezTo>
                  <a:lnTo>
                    <a:pt x="5928" y="10578"/>
                  </a:lnTo>
                  <a:cubicBezTo>
                    <a:pt x="3740" y="11672"/>
                    <a:pt x="2676" y="11702"/>
                    <a:pt x="2676" y="11702"/>
                  </a:cubicBezTo>
                  <a:cubicBezTo>
                    <a:pt x="2584" y="11490"/>
                    <a:pt x="2524" y="11368"/>
                    <a:pt x="2433" y="11155"/>
                  </a:cubicBezTo>
                  <a:cubicBezTo>
                    <a:pt x="2493" y="11186"/>
                    <a:pt x="2615" y="11155"/>
                    <a:pt x="2706" y="11095"/>
                  </a:cubicBezTo>
                  <a:cubicBezTo>
                    <a:pt x="2828" y="11064"/>
                    <a:pt x="2949" y="11003"/>
                    <a:pt x="3010" y="10912"/>
                  </a:cubicBezTo>
                  <a:cubicBezTo>
                    <a:pt x="3253" y="10730"/>
                    <a:pt x="3375" y="10335"/>
                    <a:pt x="3375" y="9818"/>
                  </a:cubicBezTo>
                  <a:lnTo>
                    <a:pt x="3375" y="7842"/>
                  </a:lnTo>
                  <a:cubicBezTo>
                    <a:pt x="2159" y="8177"/>
                    <a:pt x="1460" y="8146"/>
                    <a:pt x="1308" y="8055"/>
                  </a:cubicBezTo>
                  <a:cubicBezTo>
                    <a:pt x="974" y="7903"/>
                    <a:pt x="700" y="7569"/>
                    <a:pt x="426" y="6991"/>
                  </a:cubicBezTo>
                  <a:cubicBezTo>
                    <a:pt x="183" y="6444"/>
                    <a:pt x="62" y="5866"/>
                    <a:pt x="62" y="5380"/>
                  </a:cubicBezTo>
                  <a:lnTo>
                    <a:pt x="62" y="122"/>
                  </a:lnTo>
                  <a:cubicBezTo>
                    <a:pt x="1" y="0"/>
                    <a:pt x="548" y="152"/>
                    <a:pt x="1733" y="152"/>
                  </a:cubicBezTo>
                  <a:close/>
                  <a:moveTo>
                    <a:pt x="3344" y="2827"/>
                  </a:moveTo>
                  <a:cubicBezTo>
                    <a:pt x="3344" y="1885"/>
                    <a:pt x="3101" y="1368"/>
                    <a:pt x="2615" y="1246"/>
                  </a:cubicBezTo>
                  <a:cubicBezTo>
                    <a:pt x="2341" y="1186"/>
                    <a:pt x="2129" y="1216"/>
                    <a:pt x="1916" y="1307"/>
                  </a:cubicBezTo>
                  <a:lnTo>
                    <a:pt x="1916" y="4955"/>
                  </a:lnTo>
                  <a:cubicBezTo>
                    <a:pt x="1916" y="5715"/>
                    <a:pt x="2037" y="6231"/>
                    <a:pt x="2281" y="6535"/>
                  </a:cubicBezTo>
                  <a:cubicBezTo>
                    <a:pt x="2493" y="6839"/>
                    <a:pt x="2888" y="7082"/>
                    <a:pt x="3344" y="72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18690575" y="4292150"/>
              <a:ext cx="152775" cy="297150"/>
            </a:xfrm>
            <a:custGeom>
              <a:avLst/>
              <a:gdLst/>
              <a:ahLst/>
              <a:cxnLst/>
              <a:rect l="l" t="t" r="r" b="b"/>
              <a:pathLst>
                <a:path w="6111" h="11886" extrusionOk="0">
                  <a:moveTo>
                    <a:pt x="2436" y="1383"/>
                  </a:moveTo>
                  <a:cubicBezTo>
                    <a:pt x="2531" y="1383"/>
                    <a:pt x="2630" y="1399"/>
                    <a:pt x="2736" y="1429"/>
                  </a:cubicBezTo>
                  <a:cubicBezTo>
                    <a:pt x="3132" y="1551"/>
                    <a:pt x="3375" y="2006"/>
                    <a:pt x="3375" y="2888"/>
                  </a:cubicBezTo>
                  <a:lnTo>
                    <a:pt x="3375" y="7143"/>
                  </a:lnTo>
                  <a:cubicBezTo>
                    <a:pt x="2980" y="7052"/>
                    <a:pt x="2676" y="6839"/>
                    <a:pt x="2493" y="6566"/>
                  </a:cubicBezTo>
                  <a:cubicBezTo>
                    <a:pt x="2281" y="6262"/>
                    <a:pt x="2159" y="5745"/>
                    <a:pt x="2159" y="5016"/>
                  </a:cubicBezTo>
                  <a:lnTo>
                    <a:pt x="2159" y="1429"/>
                  </a:lnTo>
                  <a:cubicBezTo>
                    <a:pt x="2250" y="1399"/>
                    <a:pt x="2341" y="1383"/>
                    <a:pt x="2436" y="1383"/>
                  </a:cubicBezTo>
                  <a:close/>
                  <a:moveTo>
                    <a:pt x="2471" y="1115"/>
                  </a:moveTo>
                  <a:cubicBezTo>
                    <a:pt x="2322" y="1115"/>
                    <a:pt x="2180" y="1145"/>
                    <a:pt x="2037" y="1216"/>
                  </a:cubicBezTo>
                  <a:lnTo>
                    <a:pt x="1977" y="1247"/>
                  </a:lnTo>
                  <a:lnTo>
                    <a:pt x="1977" y="4985"/>
                  </a:lnTo>
                  <a:cubicBezTo>
                    <a:pt x="1977" y="5745"/>
                    <a:pt x="2129" y="6292"/>
                    <a:pt x="2341" y="6627"/>
                  </a:cubicBezTo>
                  <a:cubicBezTo>
                    <a:pt x="2615" y="7022"/>
                    <a:pt x="2980" y="7265"/>
                    <a:pt x="3496" y="7326"/>
                  </a:cubicBezTo>
                  <a:lnTo>
                    <a:pt x="3588" y="7356"/>
                  </a:lnTo>
                  <a:lnTo>
                    <a:pt x="3588" y="2827"/>
                  </a:lnTo>
                  <a:cubicBezTo>
                    <a:pt x="3588" y="1854"/>
                    <a:pt x="3344" y="1307"/>
                    <a:pt x="2797" y="1155"/>
                  </a:cubicBezTo>
                  <a:cubicBezTo>
                    <a:pt x="2684" y="1130"/>
                    <a:pt x="2576" y="1115"/>
                    <a:pt x="2471" y="1115"/>
                  </a:cubicBezTo>
                  <a:close/>
                  <a:moveTo>
                    <a:pt x="4044" y="183"/>
                  </a:moveTo>
                  <a:cubicBezTo>
                    <a:pt x="4287" y="183"/>
                    <a:pt x="4560" y="456"/>
                    <a:pt x="4864" y="912"/>
                  </a:cubicBezTo>
                  <a:cubicBezTo>
                    <a:pt x="5138" y="1399"/>
                    <a:pt x="5320" y="1885"/>
                    <a:pt x="5320" y="2462"/>
                  </a:cubicBezTo>
                  <a:lnTo>
                    <a:pt x="5320" y="9423"/>
                  </a:lnTo>
                  <a:cubicBezTo>
                    <a:pt x="5320" y="9757"/>
                    <a:pt x="5351" y="9940"/>
                    <a:pt x="5472" y="10092"/>
                  </a:cubicBezTo>
                  <a:cubicBezTo>
                    <a:pt x="5533" y="10213"/>
                    <a:pt x="5685" y="10304"/>
                    <a:pt x="5928" y="10304"/>
                  </a:cubicBezTo>
                  <a:lnTo>
                    <a:pt x="5928" y="10548"/>
                  </a:lnTo>
                  <a:cubicBezTo>
                    <a:pt x="4104" y="11459"/>
                    <a:pt x="3101" y="11611"/>
                    <a:pt x="2828" y="11672"/>
                  </a:cubicBezTo>
                  <a:cubicBezTo>
                    <a:pt x="2797" y="11551"/>
                    <a:pt x="2736" y="11429"/>
                    <a:pt x="2676" y="11308"/>
                  </a:cubicBezTo>
                  <a:cubicBezTo>
                    <a:pt x="2767" y="11308"/>
                    <a:pt x="2797" y="11308"/>
                    <a:pt x="2858" y="11247"/>
                  </a:cubicBezTo>
                  <a:cubicBezTo>
                    <a:pt x="2980" y="11216"/>
                    <a:pt x="3101" y="11125"/>
                    <a:pt x="3223" y="11064"/>
                  </a:cubicBezTo>
                  <a:cubicBezTo>
                    <a:pt x="3496" y="10821"/>
                    <a:pt x="3588" y="10456"/>
                    <a:pt x="3588" y="9879"/>
                  </a:cubicBezTo>
                  <a:lnTo>
                    <a:pt x="3588" y="7751"/>
                  </a:lnTo>
                  <a:lnTo>
                    <a:pt x="3436" y="7782"/>
                  </a:lnTo>
                  <a:cubicBezTo>
                    <a:pt x="2712" y="8011"/>
                    <a:pt x="2193" y="8066"/>
                    <a:pt x="1862" y="8066"/>
                  </a:cubicBezTo>
                  <a:cubicBezTo>
                    <a:pt x="1622" y="8066"/>
                    <a:pt x="1480" y="8038"/>
                    <a:pt x="1429" y="8025"/>
                  </a:cubicBezTo>
                  <a:cubicBezTo>
                    <a:pt x="1126" y="7873"/>
                    <a:pt x="852" y="7508"/>
                    <a:pt x="578" y="6991"/>
                  </a:cubicBezTo>
                  <a:cubicBezTo>
                    <a:pt x="335" y="6444"/>
                    <a:pt x="214" y="5897"/>
                    <a:pt x="214" y="5380"/>
                  </a:cubicBezTo>
                  <a:lnTo>
                    <a:pt x="214" y="213"/>
                  </a:lnTo>
                  <a:cubicBezTo>
                    <a:pt x="305" y="274"/>
                    <a:pt x="457" y="274"/>
                    <a:pt x="548" y="274"/>
                  </a:cubicBezTo>
                  <a:cubicBezTo>
                    <a:pt x="852" y="304"/>
                    <a:pt x="1308" y="335"/>
                    <a:pt x="1885" y="335"/>
                  </a:cubicBezTo>
                  <a:cubicBezTo>
                    <a:pt x="2615" y="335"/>
                    <a:pt x="3132" y="274"/>
                    <a:pt x="3527" y="213"/>
                  </a:cubicBezTo>
                  <a:cubicBezTo>
                    <a:pt x="3800" y="183"/>
                    <a:pt x="3952" y="183"/>
                    <a:pt x="4044" y="183"/>
                  </a:cubicBezTo>
                  <a:close/>
                  <a:moveTo>
                    <a:pt x="4013" y="0"/>
                  </a:moveTo>
                  <a:cubicBezTo>
                    <a:pt x="3892" y="0"/>
                    <a:pt x="3709" y="0"/>
                    <a:pt x="3436" y="31"/>
                  </a:cubicBezTo>
                  <a:cubicBezTo>
                    <a:pt x="3071" y="61"/>
                    <a:pt x="2524" y="152"/>
                    <a:pt x="1855" y="152"/>
                  </a:cubicBezTo>
                  <a:cubicBezTo>
                    <a:pt x="1277" y="152"/>
                    <a:pt x="852" y="122"/>
                    <a:pt x="548" y="61"/>
                  </a:cubicBezTo>
                  <a:cubicBezTo>
                    <a:pt x="414" y="61"/>
                    <a:pt x="315" y="56"/>
                    <a:pt x="239" y="56"/>
                  </a:cubicBezTo>
                  <a:cubicBezTo>
                    <a:pt x="126" y="56"/>
                    <a:pt x="68" y="67"/>
                    <a:pt x="31" y="122"/>
                  </a:cubicBezTo>
                  <a:lnTo>
                    <a:pt x="1" y="152"/>
                  </a:lnTo>
                  <a:lnTo>
                    <a:pt x="1" y="5441"/>
                  </a:lnTo>
                  <a:cubicBezTo>
                    <a:pt x="1" y="5958"/>
                    <a:pt x="122" y="6535"/>
                    <a:pt x="396" y="7113"/>
                  </a:cubicBezTo>
                  <a:cubicBezTo>
                    <a:pt x="670" y="7721"/>
                    <a:pt x="1004" y="8086"/>
                    <a:pt x="1338" y="8238"/>
                  </a:cubicBezTo>
                  <a:cubicBezTo>
                    <a:pt x="1429" y="8289"/>
                    <a:pt x="1596" y="8324"/>
                    <a:pt x="1850" y="8324"/>
                  </a:cubicBezTo>
                  <a:cubicBezTo>
                    <a:pt x="2193" y="8324"/>
                    <a:pt x="2694" y="8260"/>
                    <a:pt x="3375" y="8086"/>
                  </a:cubicBezTo>
                  <a:lnTo>
                    <a:pt x="3375" y="9940"/>
                  </a:lnTo>
                  <a:cubicBezTo>
                    <a:pt x="3375" y="10456"/>
                    <a:pt x="3253" y="10791"/>
                    <a:pt x="3071" y="10973"/>
                  </a:cubicBezTo>
                  <a:cubicBezTo>
                    <a:pt x="2980" y="11064"/>
                    <a:pt x="2919" y="11095"/>
                    <a:pt x="2797" y="11125"/>
                  </a:cubicBezTo>
                  <a:cubicBezTo>
                    <a:pt x="2736" y="11156"/>
                    <a:pt x="2645" y="11156"/>
                    <a:pt x="2585" y="11156"/>
                  </a:cubicBezTo>
                  <a:lnTo>
                    <a:pt x="2341" y="11095"/>
                  </a:lnTo>
                  <a:lnTo>
                    <a:pt x="2433" y="11277"/>
                  </a:lnTo>
                  <a:cubicBezTo>
                    <a:pt x="2524" y="11520"/>
                    <a:pt x="2585" y="11611"/>
                    <a:pt x="2676" y="11855"/>
                  </a:cubicBezTo>
                  <a:lnTo>
                    <a:pt x="2736" y="11885"/>
                  </a:lnTo>
                  <a:lnTo>
                    <a:pt x="2797" y="11885"/>
                  </a:lnTo>
                  <a:cubicBezTo>
                    <a:pt x="3040" y="11885"/>
                    <a:pt x="4165" y="11733"/>
                    <a:pt x="6080" y="10760"/>
                  </a:cubicBezTo>
                  <a:lnTo>
                    <a:pt x="6110" y="10700"/>
                  </a:lnTo>
                  <a:lnTo>
                    <a:pt x="6110" y="10092"/>
                  </a:lnTo>
                  <a:lnTo>
                    <a:pt x="5989" y="10092"/>
                  </a:lnTo>
                  <a:cubicBezTo>
                    <a:pt x="5806" y="10092"/>
                    <a:pt x="5654" y="10061"/>
                    <a:pt x="5563" y="9970"/>
                  </a:cubicBezTo>
                  <a:cubicBezTo>
                    <a:pt x="5502" y="9909"/>
                    <a:pt x="5472" y="9727"/>
                    <a:pt x="5472" y="9453"/>
                  </a:cubicBezTo>
                  <a:lnTo>
                    <a:pt x="5472" y="2493"/>
                  </a:lnTo>
                  <a:cubicBezTo>
                    <a:pt x="5472" y="1885"/>
                    <a:pt x="5320" y="1307"/>
                    <a:pt x="4955" y="821"/>
                  </a:cubicBezTo>
                  <a:cubicBezTo>
                    <a:pt x="4621" y="304"/>
                    <a:pt x="4317" y="31"/>
                    <a:pt x="4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18844075" y="4259475"/>
              <a:ext cx="171775" cy="253075"/>
            </a:xfrm>
            <a:custGeom>
              <a:avLst/>
              <a:gdLst/>
              <a:ahLst/>
              <a:cxnLst/>
              <a:rect l="l" t="t" r="r" b="b"/>
              <a:pathLst>
                <a:path w="6871" h="10123" extrusionOk="0">
                  <a:moveTo>
                    <a:pt x="3010" y="8055"/>
                  </a:moveTo>
                  <a:cubicBezTo>
                    <a:pt x="3162" y="8177"/>
                    <a:pt x="3344" y="8207"/>
                    <a:pt x="3527" y="8146"/>
                  </a:cubicBezTo>
                  <a:cubicBezTo>
                    <a:pt x="3739" y="8055"/>
                    <a:pt x="3952" y="7903"/>
                    <a:pt x="4195" y="7690"/>
                  </a:cubicBezTo>
                  <a:lnTo>
                    <a:pt x="4195" y="2736"/>
                  </a:lnTo>
                  <a:cubicBezTo>
                    <a:pt x="4195" y="2098"/>
                    <a:pt x="3952" y="1824"/>
                    <a:pt x="3527" y="1885"/>
                  </a:cubicBezTo>
                  <a:lnTo>
                    <a:pt x="3527" y="1520"/>
                  </a:lnTo>
                  <a:cubicBezTo>
                    <a:pt x="4195" y="973"/>
                    <a:pt x="4499" y="608"/>
                    <a:pt x="5138" y="0"/>
                  </a:cubicBezTo>
                  <a:cubicBezTo>
                    <a:pt x="5350" y="0"/>
                    <a:pt x="5594" y="92"/>
                    <a:pt x="5776" y="213"/>
                  </a:cubicBezTo>
                  <a:cubicBezTo>
                    <a:pt x="5958" y="304"/>
                    <a:pt x="6080" y="456"/>
                    <a:pt x="6080" y="699"/>
                  </a:cubicBezTo>
                  <a:lnTo>
                    <a:pt x="6080" y="6079"/>
                  </a:lnTo>
                  <a:cubicBezTo>
                    <a:pt x="6080" y="6444"/>
                    <a:pt x="6171" y="6687"/>
                    <a:pt x="6323" y="6900"/>
                  </a:cubicBezTo>
                  <a:cubicBezTo>
                    <a:pt x="6475" y="7083"/>
                    <a:pt x="6657" y="7113"/>
                    <a:pt x="6870" y="6991"/>
                  </a:cubicBezTo>
                  <a:lnTo>
                    <a:pt x="6870" y="7356"/>
                  </a:lnTo>
                  <a:cubicBezTo>
                    <a:pt x="6809" y="7386"/>
                    <a:pt x="6232" y="7994"/>
                    <a:pt x="5138" y="9089"/>
                  </a:cubicBezTo>
                  <a:cubicBezTo>
                    <a:pt x="4895" y="9089"/>
                    <a:pt x="4682" y="9028"/>
                    <a:pt x="4499" y="8906"/>
                  </a:cubicBezTo>
                  <a:cubicBezTo>
                    <a:pt x="4287" y="8785"/>
                    <a:pt x="4195" y="8602"/>
                    <a:pt x="4195" y="8420"/>
                  </a:cubicBezTo>
                  <a:cubicBezTo>
                    <a:pt x="3375" y="9119"/>
                    <a:pt x="3010" y="9484"/>
                    <a:pt x="2220" y="10122"/>
                  </a:cubicBezTo>
                  <a:cubicBezTo>
                    <a:pt x="2159" y="10122"/>
                    <a:pt x="2129" y="10092"/>
                    <a:pt x="2068" y="10092"/>
                  </a:cubicBezTo>
                  <a:cubicBezTo>
                    <a:pt x="1977" y="10031"/>
                    <a:pt x="1855" y="10000"/>
                    <a:pt x="1703" y="9940"/>
                  </a:cubicBezTo>
                  <a:cubicBezTo>
                    <a:pt x="1551" y="9849"/>
                    <a:pt x="1399" y="9727"/>
                    <a:pt x="1308" y="9636"/>
                  </a:cubicBezTo>
                  <a:cubicBezTo>
                    <a:pt x="1004" y="9332"/>
                    <a:pt x="791" y="8967"/>
                    <a:pt x="791" y="8511"/>
                  </a:cubicBezTo>
                  <a:lnTo>
                    <a:pt x="791" y="3709"/>
                  </a:lnTo>
                  <a:cubicBezTo>
                    <a:pt x="791" y="3131"/>
                    <a:pt x="548" y="2827"/>
                    <a:pt x="1" y="2736"/>
                  </a:cubicBezTo>
                  <a:lnTo>
                    <a:pt x="1" y="2402"/>
                  </a:lnTo>
                  <a:cubicBezTo>
                    <a:pt x="700" y="1946"/>
                    <a:pt x="1034" y="1672"/>
                    <a:pt x="1764" y="1155"/>
                  </a:cubicBezTo>
                  <a:cubicBezTo>
                    <a:pt x="1977" y="1186"/>
                    <a:pt x="2220" y="1307"/>
                    <a:pt x="2402" y="1459"/>
                  </a:cubicBezTo>
                  <a:cubicBezTo>
                    <a:pt x="2584" y="1611"/>
                    <a:pt x="2706" y="1794"/>
                    <a:pt x="2706" y="1976"/>
                  </a:cubicBezTo>
                  <a:lnTo>
                    <a:pt x="2706" y="7508"/>
                  </a:lnTo>
                  <a:cubicBezTo>
                    <a:pt x="2767" y="7721"/>
                    <a:pt x="2858" y="7903"/>
                    <a:pt x="3010" y="80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18843325" y="4254900"/>
              <a:ext cx="173275" cy="260675"/>
            </a:xfrm>
            <a:custGeom>
              <a:avLst/>
              <a:gdLst/>
              <a:ahLst/>
              <a:cxnLst/>
              <a:rect l="l" t="t" r="r" b="b"/>
              <a:pathLst>
                <a:path w="6931" h="10427" extrusionOk="0">
                  <a:moveTo>
                    <a:pt x="5228" y="305"/>
                  </a:moveTo>
                  <a:cubicBezTo>
                    <a:pt x="5472" y="305"/>
                    <a:pt x="5654" y="335"/>
                    <a:pt x="5806" y="457"/>
                  </a:cubicBezTo>
                  <a:cubicBezTo>
                    <a:pt x="5988" y="578"/>
                    <a:pt x="6080" y="700"/>
                    <a:pt x="6080" y="852"/>
                  </a:cubicBezTo>
                  <a:lnTo>
                    <a:pt x="6080" y="6232"/>
                  </a:lnTo>
                  <a:cubicBezTo>
                    <a:pt x="6080" y="6627"/>
                    <a:pt x="6140" y="6931"/>
                    <a:pt x="6292" y="7114"/>
                  </a:cubicBezTo>
                  <a:cubicBezTo>
                    <a:pt x="6419" y="7240"/>
                    <a:pt x="6567" y="7304"/>
                    <a:pt x="6736" y="7304"/>
                  </a:cubicBezTo>
                  <a:cubicBezTo>
                    <a:pt x="6769" y="7304"/>
                    <a:pt x="6804" y="7301"/>
                    <a:pt x="6839" y="7296"/>
                  </a:cubicBezTo>
                  <a:lnTo>
                    <a:pt x="6839" y="7448"/>
                  </a:lnTo>
                  <a:cubicBezTo>
                    <a:pt x="6748" y="7539"/>
                    <a:pt x="6566" y="7691"/>
                    <a:pt x="6232" y="8056"/>
                  </a:cubicBezTo>
                  <a:cubicBezTo>
                    <a:pt x="5958" y="8329"/>
                    <a:pt x="5624" y="8694"/>
                    <a:pt x="5168" y="9150"/>
                  </a:cubicBezTo>
                  <a:cubicBezTo>
                    <a:pt x="4925" y="9120"/>
                    <a:pt x="4742" y="9089"/>
                    <a:pt x="4590" y="8968"/>
                  </a:cubicBezTo>
                  <a:cubicBezTo>
                    <a:pt x="4438" y="8846"/>
                    <a:pt x="4347" y="8755"/>
                    <a:pt x="4347" y="8603"/>
                  </a:cubicBezTo>
                  <a:lnTo>
                    <a:pt x="4347" y="8360"/>
                  </a:lnTo>
                  <a:lnTo>
                    <a:pt x="4165" y="8512"/>
                  </a:lnTo>
                  <a:cubicBezTo>
                    <a:pt x="3405" y="9241"/>
                    <a:pt x="3010" y="9576"/>
                    <a:pt x="2250" y="10183"/>
                  </a:cubicBezTo>
                  <a:cubicBezTo>
                    <a:pt x="2250" y="10183"/>
                    <a:pt x="2189" y="10153"/>
                    <a:pt x="2159" y="10153"/>
                  </a:cubicBezTo>
                  <a:cubicBezTo>
                    <a:pt x="2128" y="10153"/>
                    <a:pt x="2037" y="10123"/>
                    <a:pt x="1855" y="10001"/>
                  </a:cubicBezTo>
                  <a:cubicBezTo>
                    <a:pt x="1703" y="9880"/>
                    <a:pt x="1581" y="9819"/>
                    <a:pt x="1490" y="9697"/>
                  </a:cubicBezTo>
                  <a:cubicBezTo>
                    <a:pt x="1186" y="9424"/>
                    <a:pt x="1034" y="9089"/>
                    <a:pt x="1034" y="8664"/>
                  </a:cubicBezTo>
                  <a:lnTo>
                    <a:pt x="1034" y="3831"/>
                  </a:lnTo>
                  <a:cubicBezTo>
                    <a:pt x="1034" y="3223"/>
                    <a:pt x="760" y="2889"/>
                    <a:pt x="213" y="2828"/>
                  </a:cubicBezTo>
                  <a:lnTo>
                    <a:pt x="152" y="2828"/>
                  </a:lnTo>
                  <a:lnTo>
                    <a:pt x="152" y="2676"/>
                  </a:lnTo>
                  <a:cubicBezTo>
                    <a:pt x="821" y="2220"/>
                    <a:pt x="1155" y="1946"/>
                    <a:pt x="1824" y="1460"/>
                  </a:cubicBezTo>
                  <a:cubicBezTo>
                    <a:pt x="2037" y="1490"/>
                    <a:pt x="2189" y="1551"/>
                    <a:pt x="2371" y="1703"/>
                  </a:cubicBezTo>
                  <a:cubicBezTo>
                    <a:pt x="2584" y="1855"/>
                    <a:pt x="2645" y="2007"/>
                    <a:pt x="2645" y="2159"/>
                  </a:cubicBezTo>
                  <a:lnTo>
                    <a:pt x="2645" y="7691"/>
                  </a:lnTo>
                  <a:cubicBezTo>
                    <a:pt x="2645" y="7995"/>
                    <a:pt x="2766" y="8208"/>
                    <a:pt x="2949" y="8360"/>
                  </a:cubicBezTo>
                  <a:cubicBezTo>
                    <a:pt x="3070" y="8441"/>
                    <a:pt x="3219" y="8481"/>
                    <a:pt x="3368" y="8481"/>
                  </a:cubicBezTo>
                  <a:cubicBezTo>
                    <a:pt x="3442" y="8481"/>
                    <a:pt x="3516" y="8471"/>
                    <a:pt x="3587" y="8451"/>
                  </a:cubicBezTo>
                  <a:cubicBezTo>
                    <a:pt x="3830" y="8360"/>
                    <a:pt x="4073" y="8208"/>
                    <a:pt x="4286" y="7934"/>
                  </a:cubicBezTo>
                  <a:lnTo>
                    <a:pt x="4317" y="7904"/>
                  </a:lnTo>
                  <a:lnTo>
                    <a:pt x="4317" y="2919"/>
                  </a:lnTo>
                  <a:cubicBezTo>
                    <a:pt x="4317" y="2524"/>
                    <a:pt x="4256" y="2250"/>
                    <a:pt x="4043" y="2098"/>
                  </a:cubicBezTo>
                  <a:cubicBezTo>
                    <a:pt x="3982" y="2007"/>
                    <a:pt x="3830" y="1977"/>
                    <a:pt x="3678" y="1977"/>
                  </a:cubicBezTo>
                  <a:lnTo>
                    <a:pt x="3678" y="1794"/>
                  </a:lnTo>
                  <a:cubicBezTo>
                    <a:pt x="4317" y="1217"/>
                    <a:pt x="4621" y="913"/>
                    <a:pt x="5228" y="305"/>
                  </a:cubicBezTo>
                  <a:close/>
                  <a:moveTo>
                    <a:pt x="5076" y="1"/>
                  </a:moveTo>
                  <a:lnTo>
                    <a:pt x="5046" y="31"/>
                  </a:lnTo>
                  <a:cubicBezTo>
                    <a:pt x="4438" y="639"/>
                    <a:pt x="4104" y="943"/>
                    <a:pt x="3435" y="1551"/>
                  </a:cubicBezTo>
                  <a:lnTo>
                    <a:pt x="3405" y="1612"/>
                  </a:lnTo>
                  <a:lnTo>
                    <a:pt x="3405" y="2129"/>
                  </a:lnTo>
                  <a:lnTo>
                    <a:pt x="3526" y="2129"/>
                  </a:lnTo>
                  <a:cubicBezTo>
                    <a:pt x="3678" y="2129"/>
                    <a:pt x="3800" y="2129"/>
                    <a:pt x="3861" y="2220"/>
                  </a:cubicBezTo>
                  <a:cubicBezTo>
                    <a:pt x="3982" y="2311"/>
                    <a:pt x="4043" y="2554"/>
                    <a:pt x="4043" y="2889"/>
                  </a:cubicBezTo>
                  <a:lnTo>
                    <a:pt x="4043" y="7782"/>
                  </a:lnTo>
                  <a:cubicBezTo>
                    <a:pt x="3861" y="8025"/>
                    <a:pt x="3678" y="8117"/>
                    <a:pt x="3496" y="8208"/>
                  </a:cubicBezTo>
                  <a:cubicBezTo>
                    <a:pt x="3425" y="8218"/>
                    <a:pt x="3368" y="8225"/>
                    <a:pt x="3317" y="8225"/>
                  </a:cubicBezTo>
                  <a:cubicBezTo>
                    <a:pt x="3216" y="8225"/>
                    <a:pt x="3141" y="8198"/>
                    <a:pt x="3040" y="8117"/>
                  </a:cubicBezTo>
                  <a:cubicBezTo>
                    <a:pt x="2918" y="8025"/>
                    <a:pt x="2827" y="7843"/>
                    <a:pt x="2827" y="7600"/>
                  </a:cubicBezTo>
                  <a:lnTo>
                    <a:pt x="2827" y="2098"/>
                  </a:lnTo>
                  <a:cubicBezTo>
                    <a:pt x="2827" y="1855"/>
                    <a:pt x="2736" y="1673"/>
                    <a:pt x="2493" y="1490"/>
                  </a:cubicBezTo>
                  <a:cubicBezTo>
                    <a:pt x="2310" y="1338"/>
                    <a:pt x="2067" y="1217"/>
                    <a:pt x="1824" y="1186"/>
                  </a:cubicBezTo>
                  <a:lnTo>
                    <a:pt x="1763" y="1186"/>
                  </a:lnTo>
                  <a:lnTo>
                    <a:pt x="1733" y="1217"/>
                  </a:lnTo>
                  <a:cubicBezTo>
                    <a:pt x="1095" y="1764"/>
                    <a:pt x="760" y="2007"/>
                    <a:pt x="31" y="2463"/>
                  </a:cubicBezTo>
                  <a:lnTo>
                    <a:pt x="0" y="2524"/>
                  </a:lnTo>
                  <a:lnTo>
                    <a:pt x="0" y="3041"/>
                  </a:lnTo>
                  <a:lnTo>
                    <a:pt x="61" y="3041"/>
                  </a:lnTo>
                  <a:cubicBezTo>
                    <a:pt x="517" y="3132"/>
                    <a:pt x="760" y="3344"/>
                    <a:pt x="760" y="3892"/>
                  </a:cubicBezTo>
                  <a:lnTo>
                    <a:pt x="760" y="8694"/>
                  </a:lnTo>
                  <a:cubicBezTo>
                    <a:pt x="760" y="9211"/>
                    <a:pt x="912" y="9576"/>
                    <a:pt x="1247" y="9880"/>
                  </a:cubicBezTo>
                  <a:cubicBezTo>
                    <a:pt x="1368" y="10001"/>
                    <a:pt x="1520" y="10123"/>
                    <a:pt x="1672" y="10183"/>
                  </a:cubicBezTo>
                  <a:cubicBezTo>
                    <a:pt x="1824" y="10275"/>
                    <a:pt x="1915" y="10305"/>
                    <a:pt x="2007" y="10335"/>
                  </a:cubicBezTo>
                  <a:cubicBezTo>
                    <a:pt x="2067" y="10335"/>
                    <a:pt x="2128" y="10366"/>
                    <a:pt x="2159" y="10366"/>
                  </a:cubicBezTo>
                  <a:lnTo>
                    <a:pt x="2250" y="10427"/>
                  </a:lnTo>
                  <a:lnTo>
                    <a:pt x="2219" y="10275"/>
                  </a:lnTo>
                  <a:cubicBezTo>
                    <a:pt x="2979" y="9667"/>
                    <a:pt x="3405" y="9302"/>
                    <a:pt x="4104" y="8664"/>
                  </a:cubicBezTo>
                  <a:cubicBezTo>
                    <a:pt x="4134" y="8816"/>
                    <a:pt x="4256" y="8937"/>
                    <a:pt x="4408" y="9059"/>
                  </a:cubicBezTo>
                  <a:cubicBezTo>
                    <a:pt x="4621" y="9211"/>
                    <a:pt x="4864" y="9272"/>
                    <a:pt x="5107" y="9272"/>
                  </a:cubicBezTo>
                  <a:lnTo>
                    <a:pt x="5168" y="9272"/>
                  </a:lnTo>
                  <a:lnTo>
                    <a:pt x="5198" y="9241"/>
                  </a:lnTo>
                  <a:cubicBezTo>
                    <a:pt x="5654" y="8785"/>
                    <a:pt x="6019" y="8390"/>
                    <a:pt x="6292" y="8086"/>
                  </a:cubicBezTo>
                  <a:lnTo>
                    <a:pt x="6900" y="7478"/>
                  </a:lnTo>
                  <a:lnTo>
                    <a:pt x="6931" y="7448"/>
                  </a:lnTo>
                  <a:lnTo>
                    <a:pt x="6931" y="6870"/>
                  </a:lnTo>
                  <a:lnTo>
                    <a:pt x="6779" y="6962"/>
                  </a:lnTo>
                  <a:cubicBezTo>
                    <a:pt x="6722" y="6996"/>
                    <a:pt x="6665" y="7013"/>
                    <a:pt x="6611" y="7013"/>
                  </a:cubicBezTo>
                  <a:cubicBezTo>
                    <a:pt x="6521" y="7013"/>
                    <a:pt x="6441" y="6965"/>
                    <a:pt x="6384" y="6870"/>
                  </a:cubicBezTo>
                  <a:cubicBezTo>
                    <a:pt x="6262" y="6718"/>
                    <a:pt x="6171" y="6506"/>
                    <a:pt x="6171" y="6171"/>
                  </a:cubicBezTo>
                  <a:lnTo>
                    <a:pt x="6171" y="761"/>
                  </a:lnTo>
                  <a:cubicBezTo>
                    <a:pt x="6171" y="518"/>
                    <a:pt x="6080" y="335"/>
                    <a:pt x="5836" y="183"/>
                  </a:cubicBezTo>
                  <a:cubicBezTo>
                    <a:pt x="5624" y="92"/>
                    <a:pt x="5380" y="1"/>
                    <a:pt x="5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19036325" y="4179675"/>
              <a:ext cx="130725" cy="262200"/>
            </a:xfrm>
            <a:custGeom>
              <a:avLst/>
              <a:gdLst/>
              <a:ahLst/>
              <a:cxnLst/>
              <a:rect l="l" t="t" r="r" b="b"/>
              <a:pathLst>
                <a:path w="5229" h="10488" extrusionOk="0">
                  <a:moveTo>
                    <a:pt x="3892" y="62"/>
                  </a:moveTo>
                  <a:cubicBezTo>
                    <a:pt x="3952" y="1"/>
                    <a:pt x="4104" y="62"/>
                    <a:pt x="4287" y="92"/>
                  </a:cubicBezTo>
                  <a:cubicBezTo>
                    <a:pt x="4499" y="153"/>
                    <a:pt x="4712" y="274"/>
                    <a:pt x="4925" y="457"/>
                  </a:cubicBezTo>
                  <a:cubicBezTo>
                    <a:pt x="5168" y="670"/>
                    <a:pt x="5229" y="882"/>
                    <a:pt x="5229" y="1186"/>
                  </a:cubicBezTo>
                  <a:lnTo>
                    <a:pt x="5229" y="3861"/>
                  </a:lnTo>
                  <a:cubicBezTo>
                    <a:pt x="5229" y="4043"/>
                    <a:pt x="4955" y="4378"/>
                    <a:pt x="4408" y="4955"/>
                  </a:cubicBezTo>
                  <a:cubicBezTo>
                    <a:pt x="3831" y="5472"/>
                    <a:pt x="3284" y="5989"/>
                    <a:pt x="2767" y="6445"/>
                  </a:cubicBezTo>
                  <a:cubicBezTo>
                    <a:pt x="2220" y="6901"/>
                    <a:pt x="1977" y="7113"/>
                    <a:pt x="1916" y="7113"/>
                  </a:cubicBezTo>
                  <a:cubicBezTo>
                    <a:pt x="1916" y="7904"/>
                    <a:pt x="2281" y="8268"/>
                    <a:pt x="2980" y="8116"/>
                  </a:cubicBezTo>
                  <a:cubicBezTo>
                    <a:pt x="3344" y="8025"/>
                    <a:pt x="3740" y="7843"/>
                    <a:pt x="4226" y="7600"/>
                  </a:cubicBezTo>
                  <a:lnTo>
                    <a:pt x="4226" y="8056"/>
                  </a:lnTo>
                  <a:cubicBezTo>
                    <a:pt x="2493" y="9484"/>
                    <a:pt x="1581" y="10275"/>
                    <a:pt x="1460" y="10335"/>
                  </a:cubicBezTo>
                  <a:cubicBezTo>
                    <a:pt x="1156" y="10487"/>
                    <a:pt x="822" y="10457"/>
                    <a:pt x="487" y="10153"/>
                  </a:cubicBezTo>
                  <a:cubicBezTo>
                    <a:pt x="153" y="9849"/>
                    <a:pt x="1" y="9423"/>
                    <a:pt x="1" y="8816"/>
                  </a:cubicBezTo>
                  <a:lnTo>
                    <a:pt x="1" y="3466"/>
                  </a:lnTo>
                  <a:cubicBezTo>
                    <a:pt x="1" y="3405"/>
                    <a:pt x="609" y="2828"/>
                    <a:pt x="1825" y="1764"/>
                  </a:cubicBezTo>
                  <a:cubicBezTo>
                    <a:pt x="3040" y="700"/>
                    <a:pt x="3709" y="122"/>
                    <a:pt x="3892" y="62"/>
                  </a:cubicBezTo>
                  <a:close/>
                  <a:moveTo>
                    <a:pt x="3132" y="2189"/>
                  </a:moveTo>
                  <a:cubicBezTo>
                    <a:pt x="2980" y="2037"/>
                    <a:pt x="2828" y="2037"/>
                    <a:pt x="2615" y="2128"/>
                  </a:cubicBezTo>
                  <a:cubicBezTo>
                    <a:pt x="2372" y="2250"/>
                    <a:pt x="2159" y="2432"/>
                    <a:pt x="1916" y="2736"/>
                  </a:cubicBezTo>
                  <a:lnTo>
                    <a:pt x="1916" y="6445"/>
                  </a:lnTo>
                  <a:cubicBezTo>
                    <a:pt x="2889" y="5685"/>
                    <a:pt x="3375" y="4864"/>
                    <a:pt x="3375" y="4013"/>
                  </a:cubicBezTo>
                  <a:lnTo>
                    <a:pt x="3375" y="2858"/>
                  </a:lnTo>
                  <a:cubicBezTo>
                    <a:pt x="3344" y="2554"/>
                    <a:pt x="3253" y="2341"/>
                    <a:pt x="3132" y="2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9034050" y="4177100"/>
              <a:ext cx="136050" cy="266300"/>
            </a:xfrm>
            <a:custGeom>
              <a:avLst/>
              <a:gdLst/>
              <a:ahLst/>
              <a:cxnLst/>
              <a:rect l="l" t="t" r="r" b="b"/>
              <a:pathLst>
                <a:path w="5442" h="10652" extrusionOk="0">
                  <a:moveTo>
                    <a:pt x="2903" y="2293"/>
                  </a:moveTo>
                  <a:cubicBezTo>
                    <a:pt x="3002" y="2293"/>
                    <a:pt x="3073" y="2345"/>
                    <a:pt x="3131" y="2383"/>
                  </a:cubicBezTo>
                  <a:cubicBezTo>
                    <a:pt x="3223" y="2505"/>
                    <a:pt x="3314" y="2687"/>
                    <a:pt x="3314" y="2961"/>
                  </a:cubicBezTo>
                  <a:lnTo>
                    <a:pt x="3314" y="4116"/>
                  </a:lnTo>
                  <a:cubicBezTo>
                    <a:pt x="3314" y="4906"/>
                    <a:pt x="2919" y="5636"/>
                    <a:pt x="2098" y="6305"/>
                  </a:cubicBezTo>
                  <a:lnTo>
                    <a:pt x="2098" y="2900"/>
                  </a:lnTo>
                  <a:cubicBezTo>
                    <a:pt x="2372" y="2627"/>
                    <a:pt x="2554" y="2444"/>
                    <a:pt x="2706" y="2353"/>
                  </a:cubicBezTo>
                  <a:cubicBezTo>
                    <a:pt x="2782" y="2309"/>
                    <a:pt x="2847" y="2293"/>
                    <a:pt x="2903" y="2293"/>
                  </a:cubicBezTo>
                  <a:close/>
                  <a:moveTo>
                    <a:pt x="2978" y="2091"/>
                  </a:moveTo>
                  <a:cubicBezTo>
                    <a:pt x="2890" y="2091"/>
                    <a:pt x="2789" y="2114"/>
                    <a:pt x="2676" y="2171"/>
                  </a:cubicBezTo>
                  <a:cubicBezTo>
                    <a:pt x="2432" y="2262"/>
                    <a:pt x="2220" y="2475"/>
                    <a:pt x="1946" y="2779"/>
                  </a:cubicBezTo>
                  <a:lnTo>
                    <a:pt x="1916" y="2809"/>
                  </a:lnTo>
                  <a:lnTo>
                    <a:pt x="1916" y="6730"/>
                  </a:lnTo>
                  <a:lnTo>
                    <a:pt x="2037" y="6608"/>
                  </a:lnTo>
                  <a:cubicBezTo>
                    <a:pt x="3040" y="5849"/>
                    <a:pt x="3527" y="4997"/>
                    <a:pt x="3527" y="4086"/>
                  </a:cubicBezTo>
                  <a:lnTo>
                    <a:pt x="3527" y="2961"/>
                  </a:lnTo>
                  <a:cubicBezTo>
                    <a:pt x="3527" y="2657"/>
                    <a:pt x="3466" y="2383"/>
                    <a:pt x="3314" y="2231"/>
                  </a:cubicBezTo>
                  <a:cubicBezTo>
                    <a:pt x="3238" y="2155"/>
                    <a:pt x="3126" y="2091"/>
                    <a:pt x="2978" y="2091"/>
                  </a:cubicBezTo>
                  <a:close/>
                  <a:moveTo>
                    <a:pt x="3983" y="165"/>
                  </a:moveTo>
                  <a:cubicBezTo>
                    <a:pt x="4043" y="165"/>
                    <a:pt x="4104" y="165"/>
                    <a:pt x="4317" y="225"/>
                  </a:cubicBezTo>
                  <a:cubicBezTo>
                    <a:pt x="4530" y="317"/>
                    <a:pt x="4742" y="408"/>
                    <a:pt x="4925" y="621"/>
                  </a:cubicBezTo>
                  <a:cubicBezTo>
                    <a:pt x="5138" y="803"/>
                    <a:pt x="5198" y="985"/>
                    <a:pt x="5198" y="1259"/>
                  </a:cubicBezTo>
                  <a:lnTo>
                    <a:pt x="5198" y="3903"/>
                  </a:lnTo>
                  <a:cubicBezTo>
                    <a:pt x="5198" y="4025"/>
                    <a:pt x="5077" y="4298"/>
                    <a:pt x="4408" y="4937"/>
                  </a:cubicBezTo>
                  <a:cubicBezTo>
                    <a:pt x="3800" y="5514"/>
                    <a:pt x="3283" y="6001"/>
                    <a:pt x="2767" y="6426"/>
                  </a:cubicBezTo>
                  <a:cubicBezTo>
                    <a:pt x="2554" y="6608"/>
                    <a:pt x="2007" y="7064"/>
                    <a:pt x="1946" y="7095"/>
                  </a:cubicBezTo>
                  <a:lnTo>
                    <a:pt x="1855" y="7156"/>
                  </a:lnTo>
                  <a:lnTo>
                    <a:pt x="1855" y="7186"/>
                  </a:lnTo>
                  <a:cubicBezTo>
                    <a:pt x="1855" y="7642"/>
                    <a:pt x="1976" y="7946"/>
                    <a:pt x="2220" y="8128"/>
                  </a:cubicBezTo>
                  <a:cubicBezTo>
                    <a:pt x="2365" y="8232"/>
                    <a:pt x="2539" y="8279"/>
                    <a:pt x="2751" y="8279"/>
                  </a:cubicBezTo>
                  <a:cubicBezTo>
                    <a:pt x="2849" y="8279"/>
                    <a:pt x="2955" y="8269"/>
                    <a:pt x="3071" y="8250"/>
                  </a:cubicBezTo>
                  <a:cubicBezTo>
                    <a:pt x="3435" y="8159"/>
                    <a:pt x="3770" y="8007"/>
                    <a:pt x="4226" y="7824"/>
                  </a:cubicBezTo>
                  <a:lnTo>
                    <a:pt x="4226" y="8067"/>
                  </a:lnTo>
                  <a:cubicBezTo>
                    <a:pt x="3496" y="8675"/>
                    <a:pt x="2919" y="9131"/>
                    <a:pt x="2463" y="9496"/>
                  </a:cubicBezTo>
                  <a:cubicBezTo>
                    <a:pt x="1946" y="9952"/>
                    <a:pt x="1551" y="10256"/>
                    <a:pt x="1490" y="10286"/>
                  </a:cubicBezTo>
                  <a:cubicBezTo>
                    <a:pt x="1383" y="10346"/>
                    <a:pt x="1276" y="10377"/>
                    <a:pt x="1167" y="10377"/>
                  </a:cubicBezTo>
                  <a:cubicBezTo>
                    <a:pt x="998" y="10377"/>
                    <a:pt x="824" y="10301"/>
                    <a:pt x="639" y="10134"/>
                  </a:cubicBezTo>
                  <a:cubicBezTo>
                    <a:pt x="335" y="9891"/>
                    <a:pt x="183" y="9466"/>
                    <a:pt x="183" y="8888"/>
                  </a:cubicBezTo>
                  <a:lnTo>
                    <a:pt x="183" y="3569"/>
                  </a:lnTo>
                  <a:cubicBezTo>
                    <a:pt x="274" y="3447"/>
                    <a:pt x="882" y="2900"/>
                    <a:pt x="1946" y="1867"/>
                  </a:cubicBezTo>
                  <a:cubicBezTo>
                    <a:pt x="3527" y="469"/>
                    <a:pt x="3922" y="195"/>
                    <a:pt x="3983" y="165"/>
                  </a:cubicBezTo>
                  <a:close/>
                  <a:moveTo>
                    <a:pt x="4082" y="1"/>
                  </a:moveTo>
                  <a:cubicBezTo>
                    <a:pt x="4028" y="1"/>
                    <a:pt x="3993" y="16"/>
                    <a:pt x="3952" y="43"/>
                  </a:cubicBezTo>
                  <a:cubicBezTo>
                    <a:pt x="3739" y="195"/>
                    <a:pt x="2706" y="1076"/>
                    <a:pt x="1855" y="1776"/>
                  </a:cubicBezTo>
                  <a:cubicBezTo>
                    <a:pt x="1" y="3417"/>
                    <a:pt x="1" y="3508"/>
                    <a:pt x="1" y="3569"/>
                  </a:cubicBezTo>
                  <a:lnTo>
                    <a:pt x="1" y="8919"/>
                  </a:lnTo>
                  <a:cubicBezTo>
                    <a:pt x="1" y="9526"/>
                    <a:pt x="183" y="10043"/>
                    <a:pt x="548" y="10347"/>
                  </a:cubicBezTo>
                  <a:cubicBezTo>
                    <a:pt x="761" y="10529"/>
                    <a:pt x="1004" y="10651"/>
                    <a:pt x="1217" y="10651"/>
                  </a:cubicBezTo>
                  <a:cubicBezTo>
                    <a:pt x="1338" y="10651"/>
                    <a:pt x="1490" y="10590"/>
                    <a:pt x="1642" y="10560"/>
                  </a:cubicBezTo>
                  <a:cubicBezTo>
                    <a:pt x="1703" y="10529"/>
                    <a:pt x="1976" y="10286"/>
                    <a:pt x="2676" y="9739"/>
                  </a:cubicBezTo>
                  <a:cubicBezTo>
                    <a:pt x="3131" y="9374"/>
                    <a:pt x="3679" y="8888"/>
                    <a:pt x="4439" y="8280"/>
                  </a:cubicBezTo>
                  <a:lnTo>
                    <a:pt x="4499" y="8250"/>
                  </a:lnTo>
                  <a:lnTo>
                    <a:pt x="4499" y="7551"/>
                  </a:lnTo>
                  <a:lnTo>
                    <a:pt x="4347" y="7642"/>
                  </a:lnTo>
                  <a:cubicBezTo>
                    <a:pt x="3800" y="7915"/>
                    <a:pt x="3435" y="8067"/>
                    <a:pt x="3071" y="8128"/>
                  </a:cubicBezTo>
                  <a:cubicBezTo>
                    <a:pt x="2965" y="8160"/>
                    <a:pt x="2870" y="8173"/>
                    <a:pt x="2785" y="8173"/>
                  </a:cubicBezTo>
                  <a:cubicBezTo>
                    <a:pt x="2626" y="8173"/>
                    <a:pt x="2501" y="8127"/>
                    <a:pt x="2402" y="8067"/>
                  </a:cubicBezTo>
                  <a:cubicBezTo>
                    <a:pt x="2220" y="7915"/>
                    <a:pt x="2128" y="7672"/>
                    <a:pt x="2128" y="7308"/>
                  </a:cubicBezTo>
                  <a:cubicBezTo>
                    <a:pt x="2220" y="7216"/>
                    <a:pt x="2402" y="7064"/>
                    <a:pt x="2919" y="6608"/>
                  </a:cubicBezTo>
                  <a:cubicBezTo>
                    <a:pt x="3435" y="6183"/>
                    <a:pt x="3952" y="5697"/>
                    <a:pt x="4560" y="5119"/>
                  </a:cubicBezTo>
                  <a:cubicBezTo>
                    <a:pt x="5168" y="4511"/>
                    <a:pt x="5442" y="4177"/>
                    <a:pt x="5442" y="3964"/>
                  </a:cubicBezTo>
                  <a:lnTo>
                    <a:pt x="5442" y="1289"/>
                  </a:lnTo>
                  <a:cubicBezTo>
                    <a:pt x="5442" y="985"/>
                    <a:pt x="5320" y="712"/>
                    <a:pt x="5107" y="499"/>
                  </a:cubicBezTo>
                  <a:cubicBezTo>
                    <a:pt x="4864" y="256"/>
                    <a:pt x="4651" y="165"/>
                    <a:pt x="4408" y="73"/>
                  </a:cubicBezTo>
                  <a:cubicBezTo>
                    <a:pt x="4241" y="23"/>
                    <a:pt x="4147" y="1"/>
                    <a:pt x="4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19205025" y="4122700"/>
              <a:ext cx="131500" cy="241650"/>
            </a:xfrm>
            <a:custGeom>
              <a:avLst/>
              <a:gdLst/>
              <a:ahLst/>
              <a:cxnLst/>
              <a:rect l="l" t="t" r="r" b="b"/>
              <a:pathLst>
                <a:path w="5260" h="9666" extrusionOk="0">
                  <a:moveTo>
                    <a:pt x="3922" y="0"/>
                  </a:moveTo>
                  <a:cubicBezTo>
                    <a:pt x="3952" y="0"/>
                    <a:pt x="4104" y="91"/>
                    <a:pt x="4287" y="213"/>
                  </a:cubicBezTo>
                  <a:cubicBezTo>
                    <a:pt x="4499" y="304"/>
                    <a:pt x="4712" y="578"/>
                    <a:pt x="4955" y="851"/>
                  </a:cubicBezTo>
                  <a:cubicBezTo>
                    <a:pt x="5168" y="1155"/>
                    <a:pt x="5259" y="1429"/>
                    <a:pt x="5259" y="1672"/>
                  </a:cubicBezTo>
                  <a:lnTo>
                    <a:pt x="5259" y="4347"/>
                  </a:lnTo>
                  <a:cubicBezTo>
                    <a:pt x="5259" y="4529"/>
                    <a:pt x="4986" y="4772"/>
                    <a:pt x="4408" y="5046"/>
                  </a:cubicBezTo>
                  <a:cubicBezTo>
                    <a:pt x="3831" y="5380"/>
                    <a:pt x="3314" y="5715"/>
                    <a:pt x="2767" y="5958"/>
                  </a:cubicBezTo>
                  <a:cubicBezTo>
                    <a:pt x="2250" y="6231"/>
                    <a:pt x="1976" y="6414"/>
                    <a:pt x="1946" y="6414"/>
                  </a:cubicBezTo>
                  <a:cubicBezTo>
                    <a:pt x="1946" y="7234"/>
                    <a:pt x="2280" y="7629"/>
                    <a:pt x="3010" y="7690"/>
                  </a:cubicBezTo>
                  <a:cubicBezTo>
                    <a:pt x="3344" y="7690"/>
                    <a:pt x="3770" y="7690"/>
                    <a:pt x="4256" y="7629"/>
                  </a:cubicBezTo>
                  <a:lnTo>
                    <a:pt x="4256" y="8085"/>
                  </a:lnTo>
                  <a:cubicBezTo>
                    <a:pt x="2524" y="8845"/>
                    <a:pt x="1581" y="9514"/>
                    <a:pt x="1490" y="9544"/>
                  </a:cubicBezTo>
                  <a:cubicBezTo>
                    <a:pt x="1186" y="9666"/>
                    <a:pt x="821" y="9514"/>
                    <a:pt x="487" y="9210"/>
                  </a:cubicBezTo>
                  <a:cubicBezTo>
                    <a:pt x="153" y="8845"/>
                    <a:pt x="1" y="8389"/>
                    <a:pt x="1" y="7781"/>
                  </a:cubicBezTo>
                  <a:lnTo>
                    <a:pt x="1" y="2432"/>
                  </a:lnTo>
                  <a:cubicBezTo>
                    <a:pt x="1" y="2371"/>
                    <a:pt x="609" y="1824"/>
                    <a:pt x="1825" y="1034"/>
                  </a:cubicBezTo>
                  <a:cubicBezTo>
                    <a:pt x="3040" y="304"/>
                    <a:pt x="3739" y="0"/>
                    <a:pt x="3922" y="0"/>
                  </a:cubicBezTo>
                  <a:close/>
                  <a:moveTo>
                    <a:pt x="3162" y="1915"/>
                  </a:moveTo>
                  <a:cubicBezTo>
                    <a:pt x="3010" y="1733"/>
                    <a:pt x="2858" y="1642"/>
                    <a:pt x="2615" y="1733"/>
                  </a:cubicBezTo>
                  <a:cubicBezTo>
                    <a:pt x="2402" y="1763"/>
                    <a:pt x="2159" y="1915"/>
                    <a:pt x="1946" y="2128"/>
                  </a:cubicBezTo>
                  <a:lnTo>
                    <a:pt x="1946" y="5836"/>
                  </a:lnTo>
                  <a:cubicBezTo>
                    <a:pt x="2888" y="5289"/>
                    <a:pt x="3375" y="4681"/>
                    <a:pt x="3375" y="3769"/>
                  </a:cubicBezTo>
                  <a:lnTo>
                    <a:pt x="3375" y="2645"/>
                  </a:lnTo>
                  <a:cubicBezTo>
                    <a:pt x="3344" y="2341"/>
                    <a:pt x="3284" y="2067"/>
                    <a:pt x="3162" y="19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9202000" y="4118900"/>
              <a:ext cx="136025" cy="246975"/>
            </a:xfrm>
            <a:custGeom>
              <a:avLst/>
              <a:gdLst/>
              <a:ahLst/>
              <a:cxnLst/>
              <a:rect l="l" t="t" r="r" b="b"/>
              <a:pathLst>
                <a:path w="5441" h="9879" extrusionOk="0">
                  <a:moveTo>
                    <a:pt x="2863" y="1965"/>
                  </a:moveTo>
                  <a:cubicBezTo>
                    <a:pt x="2991" y="1965"/>
                    <a:pt x="3067" y="2010"/>
                    <a:pt x="3161" y="2128"/>
                  </a:cubicBezTo>
                  <a:cubicBezTo>
                    <a:pt x="3283" y="2280"/>
                    <a:pt x="3344" y="2523"/>
                    <a:pt x="3344" y="2797"/>
                  </a:cubicBezTo>
                  <a:lnTo>
                    <a:pt x="3344" y="3921"/>
                  </a:lnTo>
                  <a:cubicBezTo>
                    <a:pt x="3344" y="4681"/>
                    <a:pt x="2979" y="5289"/>
                    <a:pt x="2128" y="5775"/>
                  </a:cubicBezTo>
                  <a:lnTo>
                    <a:pt x="2128" y="2341"/>
                  </a:lnTo>
                  <a:cubicBezTo>
                    <a:pt x="2371" y="2097"/>
                    <a:pt x="2584" y="1976"/>
                    <a:pt x="2736" y="1976"/>
                  </a:cubicBezTo>
                  <a:cubicBezTo>
                    <a:pt x="2784" y="1969"/>
                    <a:pt x="2825" y="1965"/>
                    <a:pt x="2863" y="1965"/>
                  </a:cubicBezTo>
                  <a:close/>
                  <a:moveTo>
                    <a:pt x="2896" y="1714"/>
                  </a:moveTo>
                  <a:cubicBezTo>
                    <a:pt x="2846" y="1714"/>
                    <a:pt x="2793" y="1720"/>
                    <a:pt x="2736" y="1733"/>
                  </a:cubicBezTo>
                  <a:cubicBezTo>
                    <a:pt x="2523" y="1794"/>
                    <a:pt x="2249" y="1945"/>
                    <a:pt x="1976" y="2158"/>
                  </a:cubicBezTo>
                  <a:lnTo>
                    <a:pt x="1946" y="2219"/>
                  </a:lnTo>
                  <a:lnTo>
                    <a:pt x="1946" y="6140"/>
                  </a:lnTo>
                  <a:lnTo>
                    <a:pt x="2128" y="6018"/>
                  </a:lnTo>
                  <a:cubicBezTo>
                    <a:pt x="3161" y="5441"/>
                    <a:pt x="3617" y="4803"/>
                    <a:pt x="3617" y="3891"/>
                  </a:cubicBezTo>
                  <a:lnTo>
                    <a:pt x="3617" y="2736"/>
                  </a:lnTo>
                  <a:cubicBezTo>
                    <a:pt x="3617" y="2401"/>
                    <a:pt x="3556" y="2128"/>
                    <a:pt x="3405" y="1945"/>
                  </a:cubicBezTo>
                  <a:cubicBezTo>
                    <a:pt x="3236" y="1801"/>
                    <a:pt x="3087" y="1714"/>
                    <a:pt x="2896" y="1714"/>
                  </a:cubicBezTo>
                  <a:close/>
                  <a:moveTo>
                    <a:pt x="4043" y="213"/>
                  </a:moveTo>
                  <a:cubicBezTo>
                    <a:pt x="4073" y="213"/>
                    <a:pt x="4164" y="243"/>
                    <a:pt x="4377" y="395"/>
                  </a:cubicBezTo>
                  <a:cubicBezTo>
                    <a:pt x="4560" y="517"/>
                    <a:pt x="4803" y="730"/>
                    <a:pt x="4985" y="1003"/>
                  </a:cubicBezTo>
                  <a:cubicBezTo>
                    <a:pt x="5167" y="1277"/>
                    <a:pt x="5289" y="1520"/>
                    <a:pt x="5289" y="1794"/>
                  </a:cubicBezTo>
                  <a:lnTo>
                    <a:pt x="5289" y="4468"/>
                  </a:lnTo>
                  <a:cubicBezTo>
                    <a:pt x="5289" y="4651"/>
                    <a:pt x="4681" y="4985"/>
                    <a:pt x="4499" y="5107"/>
                  </a:cubicBezTo>
                  <a:lnTo>
                    <a:pt x="4347" y="5167"/>
                  </a:lnTo>
                  <a:cubicBezTo>
                    <a:pt x="3800" y="5471"/>
                    <a:pt x="3344" y="5745"/>
                    <a:pt x="2857" y="6018"/>
                  </a:cubicBezTo>
                  <a:cubicBezTo>
                    <a:pt x="2645" y="6170"/>
                    <a:pt x="2432" y="6292"/>
                    <a:pt x="2280" y="6353"/>
                  </a:cubicBezTo>
                  <a:lnTo>
                    <a:pt x="2067" y="6505"/>
                  </a:lnTo>
                  <a:lnTo>
                    <a:pt x="1976" y="6535"/>
                  </a:lnTo>
                  <a:lnTo>
                    <a:pt x="1976" y="6626"/>
                  </a:lnTo>
                  <a:cubicBezTo>
                    <a:pt x="1976" y="7508"/>
                    <a:pt x="2371" y="7964"/>
                    <a:pt x="3161" y="7994"/>
                  </a:cubicBezTo>
                  <a:cubicBezTo>
                    <a:pt x="3259" y="8003"/>
                    <a:pt x="3365" y="8007"/>
                    <a:pt x="3475" y="8007"/>
                  </a:cubicBezTo>
                  <a:cubicBezTo>
                    <a:pt x="3740" y="8007"/>
                    <a:pt x="4028" y="7985"/>
                    <a:pt x="4286" y="7964"/>
                  </a:cubicBezTo>
                  <a:lnTo>
                    <a:pt x="4286" y="8268"/>
                  </a:lnTo>
                  <a:cubicBezTo>
                    <a:pt x="3009" y="8815"/>
                    <a:pt x="2158" y="9332"/>
                    <a:pt x="1794" y="9544"/>
                  </a:cubicBezTo>
                  <a:cubicBezTo>
                    <a:pt x="1672" y="9575"/>
                    <a:pt x="1611" y="9666"/>
                    <a:pt x="1581" y="9666"/>
                  </a:cubicBezTo>
                  <a:cubicBezTo>
                    <a:pt x="1522" y="9678"/>
                    <a:pt x="1465" y="9684"/>
                    <a:pt x="1408" y="9684"/>
                  </a:cubicBezTo>
                  <a:cubicBezTo>
                    <a:pt x="1170" y="9684"/>
                    <a:pt x="945" y="9577"/>
                    <a:pt x="699" y="9332"/>
                  </a:cubicBezTo>
                  <a:cubicBezTo>
                    <a:pt x="395" y="9028"/>
                    <a:pt x="243" y="8572"/>
                    <a:pt x="243" y="7994"/>
                  </a:cubicBezTo>
                  <a:lnTo>
                    <a:pt x="243" y="2675"/>
                  </a:lnTo>
                  <a:cubicBezTo>
                    <a:pt x="304" y="2584"/>
                    <a:pt x="851" y="2097"/>
                    <a:pt x="1976" y="1307"/>
                  </a:cubicBezTo>
                  <a:cubicBezTo>
                    <a:pt x="3283" y="456"/>
                    <a:pt x="3921" y="243"/>
                    <a:pt x="4043" y="213"/>
                  </a:cubicBezTo>
                  <a:close/>
                  <a:moveTo>
                    <a:pt x="3982" y="0"/>
                  </a:moveTo>
                  <a:cubicBezTo>
                    <a:pt x="3769" y="61"/>
                    <a:pt x="2979" y="426"/>
                    <a:pt x="1885" y="1155"/>
                  </a:cubicBezTo>
                  <a:cubicBezTo>
                    <a:pt x="1216" y="1581"/>
                    <a:pt x="0" y="2401"/>
                    <a:pt x="0" y="2645"/>
                  </a:cubicBezTo>
                  <a:lnTo>
                    <a:pt x="0" y="7994"/>
                  </a:lnTo>
                  <a:cubicBezTo>
                    <a:pt x="0" y="8633"/>
                    <a:pt x="183" y="9119"/>
                    <a:pt x="547" y="9484"/>
                  </a:cubicBezTo>
                  <a:cubicBezTo>
                    <a:pt x="821" y="9727"/>
                    <a:pt x="1125" y="9879"/>
                    <a:pt x="1368" y="9879"/>
                  </a:cubicBezTo>
                  <a:lnTo>
                    <a:pt x="1520" y="9879"/>
                  </a:lnTo>
                  <a:cubicBezTo>
                    <a:pt x="1550" y="9879"/>
                    <a:pt x="1611" y="9848"/>
                    <a:pt x="1794" y="9727"/>
                  </a:cubicBezTo>
                  <a:cubicBezTo>
                    <a:pt x="2219" y="9514"/>
                    <a:pt x="3040" y="8997"/>
                    <a:pt x="4347" y="8450"/>
                  </a:cubicBezTo>
                  <a:lnTo>
                    <a:pt x="4408" y="8389"/>
                  </a:lnTo>
                  <a:lnTo>
                    <a:pt x="4408" y="7751"/>
                  </a:lnTo>
                  <a:lnTo>
                    <a:pt x="4286" y="7751"/>
                  </a:lnTo>
                  <a:cubicBezTo>
                    <a:pt x="3891" y="7812"/>
                    <a:pt x="3435" y="7812"/>
                    <a:pt x="3040" y="7812"/>
                  </a:cubicBezTo>
                  <a:cubicBezTo>
                    <a:pt x="2401" y="7721"/>
                    <a:pt x="2097" y="7417"/>
                    <a:pt x="2097" y="6687"/>
                  </a:cubicBezTo>
                  <a:cubicBezTo>
                    <a:pt x="2158" y="6657"/>
                    <a:pt x="2219" y="6657"/>
                    <a:pt x="2310" y="6596"/>
                  </a:cubicBezTo>
                  <a:cubicBezTo>
                    <a:pt x="2432" y="6505"/>
                    <a:pt x="2614" y="6383"/>
                    <a:pt x="2888" y="6231"/>
                  </a:cubicBezTo>
                  <a:cubicBezTo>
                    <a:pt x="3344" y="5988"/>
                    <a:pt x="3830" y="5715"/>
                    <a:pt x="4377" y="5411"/>
                  </a:cubicBezTo>
                  <a:lnTo>
                    <a:pt x="4529" y="5319"/>
                  </a:lnTo>
                  <a:cubicBezTo>
                    <a:pt x="5228" y="4955"/>
                    <a:pt x="5441" y="4711"/>
                    <a:pt x="5441" y="4499"/>
                  </a:cubicBezTo>
                  <a:lnTo>
                    <a:pt x="5441" y="1824"/>
                  </a:lnTo>
                  <a:cubicBezTo>
                    <a:pt x="5441" y="1520"/>
                    <a:pt x="5319" y="1216"/>
                    <a:pt x="5107" y="912"/>
                  </a:cubicBezTo>
                  <a:cubicBezTo>
                    <a:pt x="4924" y="608"/>
                    <a:pt x="4681" y="395"/>
                    <a:pt x="4438" y="243"/>
                  </a:cubicBezTo>
                  <a:cubicBezTo>
                    <a:pt x="4164" y="0"/>
                    <a:pt x="4073" y="0"/>
                    <a:pt x="3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9353975" y="4128000"/>
              <a:ext cx="171000" cy="281200"/>
            </a:xfrm>
            <a:custGeom>
              <a:avLst/>
              <a:gdLst/>
              <a:ahLst/>
              <a:cxnLst/>
              <a:rect l="l" t="t" r="r" b="b"/>
              <a:pathLst>
                <a:path w="6840" h="11248" extrusionOk="0">
                  <a:moveTo>
                    <a:pt x="821" y="7813"/>
                  </a:moveTo>
                  <a:lnTo>
                    <a:pt x="821" y="2433"/>
                  </a:lnTo>
                  <a:cubicBezTo>
                    <a:pt x="821" y="2068"/>
                    <a:pt x="730" y="1733"/>
                    <a:pt x="578" y="1460"/>
                  </a:cubicBezTo>
                  <a:cubicBezTo>
                    <a:pt x="426" y="1217"/>
                    <a:pt x="243" y="1065"/>
                    <a:pt x="0" y="1004"/>
                  </a:cubicBezTo>
                  <a:lnTo>
                    <a:pt x="0" y="670"/>
                  </a:lnTo>
                  <a:cubicBezTo>
                    <a:pt x="92" y="670"/>
                    <a:pt x="669" y="335"/>
                    <a:pt x="1763" y="1"/>
                  </a:cubicBezTo>
                  <a:cubicBezTo>
                    <a:pt x="1824" y="31"/>
                    <a:pt x="1915" y="92"/>
                    <a:pt x="2037" y="153"/>
                  </a:cubicBezTo>
                  <a:cubicBezTo>
                    <a:pt x="2128" y="214"/>
                    <a:pt x="2250" y="366"/>
                    <a:pt x="2432" y="609"/>
                  </a:cubicBezTo>
                  <a:cubicBezTo>
                    <a:pt x="2645" y="822"/>
                    <a:pt x="2706" y="1065"/>
                    <a:pt x="2706" y="1278"/>
                  </a:cubicBezTo>
                  <a:cubicBezTo>
                    <a:pt x="2797" y="1278"/>
                    <a:pt x="2918" y="1247"/>
                    <a:pt x="3253" y="1217"/>
                  </a:cubicBezTo>
                  <a:cubicBezTo>
                    <a:pt x="4043" y="1126"/>
                    <a:pt x="4499" y="1247"/>
                    <a:pt x="4651" y="1308"/>
                  </a:cubicBezTo>
                  <a:cubicBezTo>
                    <a:pt x="4985" y="1551"/>
                    <a:pt x="5289" y="2007"/>
                    <a:pt x="5593" y="2676"/>
                  </a:cubicBezTo>
                  <a:cubicBezTo>
                    <a:pt x="5897" y="3375"/>
                    <a:pt x="6049" y="3892"/>
                    <a:pt x="6049" y="4287"/>
                  </a:cubicBezTo>
                  <a:lnTo>
                    <a:pt x="6049" y="9120"/>
                  </a:lnTo>
                  <a:cubicBezTo>
                    <a:pt x="6049" y="9667"/>
                    <a:pt x="6323" y="10244"/>
                    <a:pt x="6839" y="10883"/>
                  </a:cubicBezTo>
                  <a:lnTo>
                    <a:pt x="6839" y="11247"/>
                  </a:lnTo>
                  <a:cubicBezTo>
                    <a:pt x="6171" y="10943"/>
                    <a:pt x="5836" y="10822"/>
                    <a:pt x="5107" y="10700"/>
                  </a:cubicBezTo>
                  <a:cubicBezTo>
                    <a:pt x="4864" y="10427"/>
                    <a:pt x="4651" y="10123"/>
                    <a:pt x="4468" y="9788"/>
                  </a:cubicBezTo>
                  <a:cubicBezTo>
                    <a:pt x="4256" y="9454"/>
                    <a:pt x="4165" y="9180"/>
                    <a:pt x="4165" y="8998"/>
                  </a:cubicBezTo>
                  <a:lnTo>
                    <a:pt x="4165" y="4408"/>
                  </a:lnTo>
                  <a:cubicBezTo>
                    <a:pt x="4165" y="3800"/>
                    <a:pt x="4073" y="3284"/>
                    <a:pt x="3952" y="2919"/>
                  </a:cubicBezTo>
                  <a:cubicBezTo>
                    <a:pt x="3861" y="2524"/>
                    <a:pt x="3587" y="2220"/>
                    <a:pt x="3253" y="2068"/>
                  </a:cubicBezTo>
                  <a:cubicBezTo>
                    <a:pt x="3010" y="2007"/>
                    <a:pt x="2949" y="2007"/>
                    <a:pt x="2706" y="1977"/>
                  </a:cubicBezTo>
                  <a:lnTo>
                    <a:pt x="2706" y="7053"/>
                  </a:lnTo>
                  <a:cubicBezTo>
                    <a:pt x="2706" y="7691"/>
                    <a:pt x="2918" y="8147"/>
                    <a:pt x="3344" y="8420"/>
                  </a:cubicBezTo>
                  <a:lnTo>
                    <a:pt x="3344" y="8755"/>
                  </a:lnTo>
                  <a:cubicBezTo>
                    <a:pt x="2706" y="8816"/>
                    <a:pt x="2402" y="8876"/>
                    <a:pt x="1763" y="9059"/>
                  </a:cubicBezTo>
                  <a:cubicBezTo>
                    <a:pt x="1520" y="8907"/>
                    <a:pt x="1307" y="8694"/>
                    <a:pt x="1125" y="8451"/>
                  </a:cubicBezTo>
                  <a:cubicBezTo>
                    <a:pt x="912" y="8238"/>
                    <a:pt x="821" y="7995"/>
                    <a:pt x="821" y="78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9351700" y="4126500"/>
              <a:ext cx="176300" cy="288775"/>
            </a:xfrm>
            <a:custGeom>
              <a:avLst/>
              <a:gdLst/>
              <a:ahLst/>
              <a:cxnLst/>
              <a:rect l="l" t="t" r="r" b="b"/>
              <a:pathLst>
                <a:path w="7052" h="11551" extrusionOk="0">
                  <a:moveTo>
                    <a:pt x="1854" y="152"/>
                  </a:moveTo>
                  <a:cubicBezTo>
                    <a:pt x="1915" y="182"/>
                    <a:pt x="2006" y="274"/>
                    <a:pt x="2067" y="304"/>
                  </a:cubicBezTo>
                  <a:cubicBezTo>
                    <a:pt x="2128" y="334"/>
                    <a:pt x="2280" y="456"/>
                    <a:pt x="2462" y="730"/>
                  </a:cubicBezTo>
                  <a:cubicBezTo>
                    <a:pt x="2614" y="912"/>
                    <a:pt x="2675" y="1155"/>
                    <a:pt x="2675" y="1338"/>
                  </a:cubicBezTo>
                  <a:lnTo>
                    <a:pt x="2675" y="1459"/>
                  </a:lnTo>
                  <a:lnTo>
                    <a:pt x="2918" y="1459"/>
                  </a:lnTo>
                  <a:cubicBezTo>
                    <a:pt x="3009" y="1459"/>
                    <a:pt x="3192" y="1459"/>
                    <a:pt x="3374" y="1429"/>
                  </a:cubicBezTo>
                  <a:cubicBezTo>
                    <a:pt x="3577" y="1405"/>
                    <a:pt x="3756" y="1396"/>
                    <a:pt x="3911" y="1396"/>
                  </a:cubicBezTo>
                  <a:cubicBezTo>
                    <a:pt x="4363" y="1396"/>
                    <a:pt x="4621" y="1475"/>
                    <a:pt x="4711" y="1520"/>
                  </a:cubicBezTo>
                  <a:cubicBezTo>
                    <a:pt x="5015" y="1763"/>
                    <a:pt x="5319" y="2189"/>
                    <a:pt x="5623" y="2857"/>
                  </a:cubicBezTo>
                  <a:cubicBezTo>
                    <a:pt x="5867" y="3496"/>
                    <a:pt x="6018" y="4073"/>
                    <a:pt x="6018" y="4407"/>
                  </a:cubicBezTo>
                  <a:lnTo>
                    <a:pt x="6018" y="9240"/>
                  </a:lnTo>
                  <a:cubicBezTo>
                    <a:pt x="6018" y="9848"/>
                    <a:pt x="6292" y="10395"/>
                    <a:pt x="6809" y="11064"/>
                  </a:cubicBezTo>
                  <a:lnTo>
                    <a:pt x="6809" y="11216"/>
                  </a:lnTo>
                  <a:cubicBezTo>
                    <a:pt x="6262" y="10943"/>
                    <a:pt x="5927" y="10851"/>
                    <a:pt x="5259" y="10730"/>
                  </a:cubicBezTo>
                  <a:cubicBezTo>
                    <a:pt x="5046" y="10456"/>
                    <a:pt x="4803" y="10183"/>
                    <a:pt x="4590" y="9879"/>
                  </a:cubicBezTo>
                  <a:cubicBezTo>
                    <a:pt x="4408" y="9544"/>
                    <a:pt x="4286" y="9271"/>
                    <a:pt x="4286" y="9119"/>
                  </a:cubicBezTo>
                  <a:lnTo>
                    <a:pt x="4286" y="4529"/>
                  </a:lnTo>
                  <a:cubicBezTo>
                    <a:pt x="4286" y="3921"/>
                    <a:pt x="4256" y="3404"/>
                    <a:pt x="4104" y="3009"/>
                  </a:cubicBezTo>
                  <a:cubicBezTo>
                    <a:pt x="3952" y="2584"/>
                    <a:pt x="3678" y="2280"/>
                    <a:pt x="3283" y="2097"/>
                  </a:cubicBezTo>
                  <a:cubicBezTo>
                    <a:pt x="3070" y="2067"/>
                    <a:pt x="2979" y="2037"/>
                    <a:pt x="2766" y="1976"/>
                  </a:cubicBezTo>
                  <a:lnTo>
                    <a:pt x="2645" y="1945"/>
                  </a:lnTo>
                  <a:lnTo>
                    <a:pt x="2645" y="7143"/>
                  </a:lnTo>
                  <a:cubicBezTo>
                    <a:pt x="2645" y="7812"/>
                    <a:pt x="2827" y="8298"/>
                    <a:pt x="3283" y="8602"/>
                  </a:cubicBezTo>
                  <a:lnTo>
                    <a:pt x="3283" y="8784"/>
                  </a:lnTo>
                  <a:cubicBezTo>
                    <a:pt x="2736" y="8815"/>
                    <a:pt x="2432" y="8906"/>
                    <a:pt x="1824" y="9058"/>
                  </a:cubicBezTo>
                  <a:cubicBezTo>
                    <a:pt x="1611" y="8906"/>
                    <a:pt x="1429" y="8724"/>
                    <a:pt x="1246" y="8480"/>
                  </a:cubicBezTo>
                  <a:cubicBezTo>
                    <a:pt x="1064" y="8268"/>
                    <a:pt x="973" y="8025"/>
                    <a:pt x="973" y="7873"/>
                  </a:cubicBezTo>
                  <a:lnTo>
                    <a:pt x="973" y="2493"/>
                  </a:lnTo>
                  <a:cubicBezTo>
                    <a:pt x="973" y="2097"/>
                    <a:pt x="912" y="1793"/>
                    <a:pt x="760" y="1490"/>
                  </a:cubicBezTo>
                  <a:cubicBezTo>
                    <a:pt x="608" y="1216"/>
                    <a:pt x="456" y="1034"/>
                    <a:pt x="213" y="1003"/>
                  </a:cubicBezTo>
                  <a:lnTo>
                    <a:pt x="213" y="790"/>
                  </a:lnTo>
                  <a:cubicBezTo>
                    <a:pt x="243" y="760"/>
                    <a:pt x="304" y="760"/>
                    <a:pt x="365" y="730"/>
                  </a:cubicBezTo>
                  <a:cubicBezTo>
                    <a:pt x="638" y="608"/>
                    <a:pt x="1125" y="395"/>
                    <a:pt x="1854" y="152"/>
                  </a:cubicBezTo>
                  <a:close/>
                  <a:moveTo>
                    <a:pt x="1824" y="0"/>
                  </a:moveTo>
                  <a:cubicBezTo>
                    <a:pt x="1094" y="274"/>
                    <a:pt x="547" y="517"/>
                    <a:pt x="304" y="608"/>
                  </a:cubicBezTo>
                  <a:cubicBezTo>
                    <a:pt x="183" y="669"/>
                    <a:pt x="91" y="699"/>
                    <a:pt x="91" y="699"/>
                  </a:cubicBezTo>
                  <a:lnTo>
                    <a:pt x="0" y="699"/>
                  </a:lnTo>
                  <a:lnTo>
                    <a:pt x="0" y="1216"/>
                  </a:lnTo>
                  <a:lnTo>
                    <a:pt x="91" y="1216"/>
                  </a:lnTo>
                  <a:cubicBezTo>
                    <a:pt x="243" y="1216"/>
                    <a:pt x="456" y="1368"/>
                    <a:pt x="547" y="1611"/>
                  </a:cubicBezTo>
                  <a:cubicBezTo>
                    <a:pt x="699" y="1824"/>
                    <a:pt x="790" y="2128"/>
                    <a:pt x="790" y="2493"/>
                  </a:cubicBezTo>
                  <a:lnTo>
                    <a:pt x="790" y="7873"/>
                  </a:lnTo>
                  <a:cubicBezTo>
                    <a:pt x="790" y="8055"/>
                    <a:pt x="912" y="8329"/>
                    <a:pt x="1125" y="8602"/>
                  </a:cubicBezTo>
                  <a:cubicBezTo>
                    <a:pt x="1368" y="8876"/>
                    <a:pt x="1581" y="9088"/>
                    <a:pt x="1824" y="9240"/>
                  </a:cubicBezTo>
                  <a:lnTo>
                    <a:pt x="1854" y="9271"/>
                  </a:lnTo>
                  <a:lnTo>
                    <a:pt x="1885" y="9271"/>
                  </a:lnTo>
                  <a:cubicBezTo>
                    <a:pt x="2523" y="9088"/>
                    <a:pt x="2888" y="9028"/>
                    <a:pt x="3496" y="8967"/>
                  </a:cubicBezTo>
                  <a:lnTo>
                    <a:pt x="3587" y="8967"/>
                  </a:lnTo>
                  <a:lnTo>
                    <a:pt x="3587" y="8480"/>
                  </a:lnTo>
                  <a:lnTo>
                    <a:pt x="3556" y="8450"/>
                  </a:lnTo>
                  <a:cubicBezTo>
                    <a:pt x="3131" y="8177"/>
                    <a:pt x="2949" y="7751"/>
                    <a:pt x="2949" y="7143"/>
                  </a:cubicBezTo>
                  <a:lnTo>
                    <a:pt x="2949" y="2219"/>
                  </a:lnTo>
                  <a:cubicBezTo>
                    <a:pt x="3101" y="2249"/>
                    <a:pt x="3192" y="2280"/>
                    <a:pt x="3344" y="2341"/>
                  </a:cubicBezTo>
                  <a:cubicBezTo>
                    <a:pt x="3648" y="2432"/>
                    <a:pt x="3860" y="2705"/>
                    <a:pt x="3982" y="3100"/>
                  </a:cubicBezTo>
                  <a:cubicBezTo>
                    <a:pt x="4104" y="3465"/>
                    <a:pt x="4164" y="3952"/>
                    <a:pt x="4164" y="4529"/>
                  </a:cubicBezTo>
                  <a:lnTo>
                    <a:pt x="4164" y="9119"/>
                  </a:lnTo>
                  <a:cubicBezTo>
                    <a:pt x="4164" y="9332"/>
                    <a:pt x="4256" y="9575"/>
                    <a:pt x="4468" y="9970"/>
                  </a:cubicBezTo>
                  <a:cubicBezTo>
                    <a:pt x="4651" y="10335"/>
                    <a:pt x="4894" y="10639"/>
                    <a:pt x="5107" y="10912"/>
                  </a:cubicBezTo>
                  <a:lnTo>
                    <a:pt x="5167" y="10943"/>
                  </a:lnTo>
                  <a:lnTo>
                    <a:pt x="5198" y="10943"/>
                  </a:lnTo>
                  <a:cubicBezTo>
                    <a:pt x="5867" y="11064"/>
                    <a:pt x="6231" y="11186"/>
                    <a:pt x="6900" y="11490"/>
                  </a:cubicBezTo>
                  <a:lnTo>
                    <a:pt x="7022" y="11538"/>
                  </a:lnTo>
                  <a:lnTo>
                    <a:pt x="7022" y="11064"/>
                  </a:lnTo>
                  <a:lnTo>
                    <a:pt x="6991" y="11034"/>
                  </a:lnTo>
                  <a:cubicBezTo>
                    <a:pt x="6444" y="10395"/>
                    <a:pt x="6231" y="9848"/>
                    <a:pt x="6231" y="9332"/>
                  </a:cubicBezTo>
                  <a:lnTo>
                    <a:pt x="6231" y="4499"/>
                  </a:lnTo>
                  <a:cubicBezTo>
                    <a:pt x="6231" y="4104"/>
                    <a:pt x="6049" y="3556"/>
                    <a:pt x="5775" y="2857"/>
                  </a:cubicBezTo>
                  <a:cubicBezTo>
                    <a:pt x="5471" y="2189"/>
                    <a:pt x="5107" y="1672"/>
                    <a:pt x="4772" y="1459"/>
                  </a:cubicBezTo>
                  <a:cubicBezTo>
                    <a:pt x="4634" y="1367"/>
                    <a:pt x="4305" y="1275"/>
                    <a:pt x="3812" y="1275"/>
                  </a:cubicBezTo>
                  <a:cubicBezTo>
                    <a:pt x="3652" y="1275"/>
                    <a:pt x="3476" y="1285"/>
                    <a:pt x="3283" y="1307"/>
                  </a:cubicBezTo>
                  <a:cubicBezTo>
                    <a:pt x="3101" y="1307"/>
                    <a:pt x="2979" y="1338"/>
                    <a:pt x="2888" y="1338"/>
                  </a:cubicBezTo>
                  <a:cubicBezTo>
                    <a:pt x="2888" y="1125"/>
                    <a:pt x="2766" y="912"/>
                    <a:pt x="2614" y="699"/>
                  </a:cubicBezTo>
                  <a:cubicBezTo>
                    <a:pt x="2432" y="426"/>
                    <a:pt x="2249" y="274"/>
                    <a:pt x="2158" y="213"/>
                  </a:cubicBezTo>
                  <a:cubicBezTo>
                    <a:pt x="2037" y="152"/>
                    <a:pt x="1976" y="91"/>
                    <a:pt x="1885" y="61"/>
                  </a:cubicBezTo>
                  <a:lnTo>
                    <a:pt x="1854" y="0"/>
                  </a:lnTo>
                  <a:close/>
                  <a:moveTo>
                    <a:pt x="7022" y="11538"/>
                  </a:moveTo>
                  <a:lnTo>
                    <a:pt x="7022" y="11550"/>
                  </a:lnTo>
                  <a:lnTo>
                    <a:pt x="7052" y="11550"/>
                  </a:lnTo>
                  <a:lnTo>
                    <a:pt x="7022" y="115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1"/>
          <p:cNvGrpSpPr/>
          <p:nvPr/>
        </p:nvGrpSpPr>
        <p:grpSpPr>
          <a:xfrm>
            <a:off x="141152" y="3685437"/>
            <a:ext cx="313549" cy="313598"/>
            <a:chOff x="13833912" y="2604622"/>
            <a:chExt cx="244826" cy="244826"/>
          </a:xfrm>
        </p:grpSpPr>
        <p:sp>
          <p:nvSpPr>
            <p:cNvPr id="604" name="Google Shape;604;p31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8424002" y="4115662"/>
            <a:ext cx="313549" cy="313598"/>
            <a:chOff x="13833912" y="2604622"/>
            <a:chExt cx="244826" cy="244826"/>
          </a:xfrm>
        </p:grpSpPr>
        <p:sp>
          <p:nvSpPr>
            <p:cNvPr id="607" name="Google Shape;607;p31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703377" y="4648637"/>
            <a:ext cx="313549" cy="313598"/>
            <a:chOff x="13833912" y="2604622"/>
            <a:chExt cx="244826" cy="244826"/>
          </a:xfrm>
        </p:grpSpPr>
        <p:sp>
          <p:nvSpPr>
            <p:cNvPr id="610" name="Google Shape;610;p31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1"/>
          <p:cNvSpPr/>
          <p:nvPr/>
        </p:nvSpPr>
        <p:spPr>
          <a:xfrm>
            <a:off x="5612849" y="4026322"/>
            <a:ext cx="577185" cy="577185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>
                <a:alpha val="9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32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615" name="Google Shape;615;p32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32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7" name="Google Shape;617;p32"/>
          <p:cNvGrpSpPr/>
          <p:nvPr/>
        </p:nvGrpSpPr>
        <p:grpSpPr>
          <a:xfrm>
            <a:off x="423055" y="3770099"/>
            <a:ext cx="373998" cy="520274"/>
            <a:chOff x="13507575" y="2532875"/>
            <a:chExt cx="571163" cy="794554"/>
          </a:xfrm>
        </p:grpSpPr>
        <p:sp>
          <p:nvSpPr>
            <p:cNvPr id="618" name="Google Shape;618;p32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2"/>
          <p:cNvGrpSpPr/>
          <p:nvPr/>
        </p:nvGrpSpPr>
        <p:grpSpPr>
          <a:xfrm>
            <a:off x="8234814" y="3976787"/>
            <a:ext cx="313549" cy="313598"/>
            <a:chOff x="13833912" y="2604622"/>
            <a:chExt cx="244826" cy="244826"/>
          </a:xfrm>
        </p:grpSpPr>
        <p:sp>
          <p:nvSpPr>
            <p:cNvPr id="622" name="Google Shape;622;p32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6101852" y="347537"/>
            <a:ext cx="313549" cy="313598"/>
            <a:chOff x="13833912" y="2604622"/>
            <a:chExt cx="244826" cy="244826"/>
          </a:xfrm>
        </p:grpSpPr>
        <p:sp>
          <p:nvSpPr>
            <p:cNvPr id="625" name="Google Shape;625;p32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2"/>
          <p:cNvGrpSpPr/>
          <p:nvPr/>
        </p:nvGrpSpPr>
        <p:grpSpPr>
          <a:xfrm rot="1145902">
            <a:off x="1146427" y="495206"/>
            <a:ext cx="562664" cy="1002001"/>
            <a:chOff x="2747975" y="1710825"/>
            <a:chExt cx="730550" cy="1300975"/>
          </a:xfrm>
        </p:grpSpPr>
        <p:sp>
          <p:nvSpPr>
            <p:cNvPr id="628" name="Google Shape;628;p32"/>
            <p:cNvSpPr/>
            <p:nvPr/>
          </p:nvSpPr>
          <p:spPr>
            <a:xfrm>
              <a:off x="2747975" y="1710825"/>
              <a:ext cx="730550" cy="1300975"/>
            </a:xfrm>
            <a:custGeom>
              <a:avLst/>
              <a:gdLst/>
              <a:ahLst/>
              <a:cxnLst/>
              <a:rect l="l" t="t" r="r" b="b"/>
              <a:pathLst>
                <a:path w="29222" h="52039" extrusionOk="0">
                  <a:moveTo>
                    <a:pt x="8706" y="1"/>
                  </a:moveTo>
                  <a:cubicBezTo>
                    <a:pt x="7906" y="1"/>
                    <a:pt x="7239" y="568"/>
                    <a:pt x="7072" y="1302"/>
                  </a:cubicBezTo>
                  <a:lnTo>
                    <a:pt x="67" y="32157"/>
                  </a:lnTo>
                  <a:cubicBezTo>
                    <a:pt x="0" y="32658"/>
                    <a:pt x="67" y="33158"/>
                    <a:pt x="400" y="33592"/>
                  </a:cubicBezTo>
                  <a:cubicBezTo>
                    <a:pt x="701" y="33958"/>
                    <a:pt x="1201" y="34192"/>
                    <a:pt x="1701" y="34192"/>
                  </a:cubicBezTo>
                  <a:lnTo>
                    <a:pt x="12876" y="34192"/>
                  </a:lnTo>
                  <a:lnTo>
                    <a:pt x="8406" y="49937"/>
                  </a:lnTo>
                  <a:cubicBezTo>
                    <a:pt x="8206" y="50704"/>
                    <a:pt x="8573" y="51538"/>
                    <a:pt x="9340" y="51871"/>
                  </a:cubicBezTo>
                  <a:cubicBezTo>
                    <a:pt x="9574" y="52005"/>
                    <a:pt x="9774" y="52038"/>
                    <a:pt x="10041" y="52038"/>
                  </a:cubicBezTo>
                  <a:cubicBezTo>
                    <a:pt x="10574" y="52038"/>
                    <a:pt x="11108" y="51738"/>
                    <a:pt x="11375" y="51304"/>
                  </a:cubicBezTo>
                  <a:lnTo>
                    <a:pt x="28854" y="24852"/>
                  </a:lnTo>
                  <a:cubicBezTo>
                    <a:pt x="29188" y="24352"/>
                    <a:pt x="29221" y="23684"/>
                    <a:pt x="28921" y="23151"/>
                  </a:cubicBezTo>
                  <a:cubicBezTo>
                    <a:pt x="28621" y="22617"/>
                    <a:pt x="28087" y="22283"/>
                    <a:pt x="27453" y="22283"/>
                  </a:cubicBezTo>
                  <a:lnTo>
                    <a:pt x="19014" y="22283"/>
                  </a:lnTo>
                  <a:lnTo>
                    <a:pt x="28954" y="2436"/>
                  </a:lnTo>
                  <a:cubicBezTo>
                    <a:pt x="29221" y="1936"/>
                    <a:pt x="29188" y="1302"/>
                    <a:pt x="28887" y="801"/>
                  </a:cubicBezTo>
                  <a:cubicBezTo>
                    <a:pt x="28587" y="301"/>
                    <a:pt x="28054" y="1"/>
                    <a:pt x="27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2791325" y="1752525"/>
              <a:ext cx="643000" cy="1217575"/>
            </a:xfrm>
            <a:custGeom>
              <a:avLst/>
              <a:gdLst/>
              <a:ahLst/>
              <a:cxnLst/>
              <a:rect l="l" t="t" r="r" b="b"/>
              <a:pathLst>
                <a:path w="25720" h="48703" extrusionOk="0">
                  <a:moveTo>
                    <a:pt x="6972" y="1"/>
                  </a:moveTo>
                  <a:lnTo>
                    <a:pt x="1" y="30856"/>
                  </a:lnTo>
                  <a:lnTo>
                    <a:pt x="13377" y="30856"/>
                  </a:lnTo>
                  <a:lnTo>
                    <a:pt x="8307" y="48702"/>
                  </a:lnTo>
                  <a:lnTo>
                    <a:pt x="25719" y="22283"/>
                  </a:lnTo>
                  <a:lnTo>
                    <a:pt x="14544" y="22283"/>
                  </a:lnTo>
                  <a:lnTo>
                    <a:pt x="25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2998975" y="2309600"/>
              <a:ext cx="435350" cy="660500"/>
            </a:xfrm>
            <a:custGeom>
              <a:avLst/>
              <a:gdLst/>
              <a:ahLst/>
              <a:cxnLst/>
              <a:rect l="l" t="t" r="r" b="b"/>
              <a:pathLst>
                <a:path w="17414" h="26420" extrusionOk="0">
                  <a:moveTo>
                    <a:pt x="15745" y="0"/>
                  </a:moveTo>
                  <a:lnTo>
                    <a:pt x="1235" y="21983"/>
                  </a:lnTo>
                  <a:lnTo>
                    <a:pt x="1" y="26419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113225" y="1752525"/>
              <a:ext cx="321100" cy="557100"/>
            </a:xfrm>
            <a:custGeom>
              <a:avLst/>
              <a:gdLst/>
              <a:ahLst/>
              <a:cxnLst/>
              <a:rect l="l" t="t" r="r" b="b"/>
              <a:pathLst>
                <a:path w="12844" h="22284" extrusionOk="0">
                  <a:moveTo>
                    <a:pt x="11175" y="1"/>
                  </a:moveTo>
                  <a:lnTo>
                    <a:pt x="1" y="22283"/>
                  </a:lnTo>
                  <a:lnTo>
                    <a:pt x="1668" y="2228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2848875" y="1805075"/>
              <a:ext cx="158475" cy="664650"/>
            </a:xfrm>
            <a:custGeom>
              <a:avLst/>
              <a:gdLst/>
              <a:ahLst/>
              <a:cxnLst/>
              <a:rect l="l" t="t" r="r" b="b"/>
              <a:pathLst>
                <a:path w="6339" h="26586" fill="none" extrusionOk="0">
                  <a:moveTo>
                    <a:pt x="6338" y="0"/>
                  </a:moveTo>
                  <a:lnTo>
                    <a:pt x="0" y="26586"/>
                  </a:lnTo>
                </a:path>
              </a:pathLst>
            </a:custGeom>
            <a:solidFill>
              <a:schemeClr val="dk1"/>
            </a:solidFill>
            <a:ln w="317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113225" y="2542250"/>
              <a:ext cx="40050" cy="127625"/>
            </a:xfrm>
            <a:custGeom>
              <a:avLst/>
              <a:gdLst/>
              <a:ahLst/>
              <a:cxnLst/>
              <a:rect l="l" t="t" r="r" b="b"/>
              <a:pathLst>
                <a:path w="1602" h="5105" fill="none" extrusionOk="0">
                  <a:moveTo>
                    <a:pt x="1" y="5105"/>
                  </a:moveTo>
                  <a:lnTo>
                    <a:pt x="1602" y="1"/>
                  </a:lnTo>
                </a:path>
              </a:pathLst>
            </a:custGeom>
            <a:solidFill>
              <a:schemeClr val="dk1"/>
            </a:solidFill>
            <a:ln w="317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2"/>
          <p:cNvGrpSpPr/>
          <p:nvPr/>
        </p:nvGrpSpPr>
        <p:grpSpPr>
          <a:xfrm rot="699226">
            <a:off x="6077786" y="1623250"/>
            <a:ext cx="2573811" cy="823012"/>
            <a:chOff x="10485450" y="2416175"/>
            <a:chExt cx="2573775" cy="823000"/>
          </a:xfrm>
        </p:grpSpPr>
        <p:sp>
          <p:nvSpPr>
            <p:cNvPr id="635" name="Google Shape;635;p32"/>
            <p:cNvSpPr/>
            <p:nvPr/>
          </p:nvSpPr>
          <p:spPr>
            <a:xfrm>
              <a:off x="10485450" y="2416175"/>
              <a:ext cx="2573775" cy="823000"/>
            </a:xfrm>
            <a:custGeom>
              <a:avLst/>
              <a:gdLst/>
              <a:ahLst/>
              <a:cxnLst/>
              <a:rect l="l" t="t" r="r" b="b"/>
              <a:pathLst>
                <a:path w="102951" h="32920" extrusionOk="0">
                  <a:moveTo>
                    <a:pt x="45959" y="1"/>
                  </a:moveTo>
                  <a:cubicBezTo>
                    <a:pt x="43801" y="1"/>
                    <a:pt x="41703" y="761"/>
                    <a:pt x="39880" y="2220"/>
                  </a:cubicBezTo>
                  <a:cubicBezTo>
                    <a:pt x="39697" y="2372"/>
                    <a:pt x="39545" y="2524"/>
                    <a:pt x="39363" y="2676"/>
                  </a:cubicBezTo>
                  <a:cubicBezTo>
                    <a:pt x="37904" y="2250"/>
                    <a:pt x="36354" y="2037"/>
                    <a:pt x="34834" y="2037"/>
                  </a:cubicBezTo>
                  <a:cubicBezTo>
                    <a:pt x="32372" y="2037"/>
                    <a:pt x="29940" y="2585"/>
                    <a:pt x="27752" y="3648"/>
                  </a:cubicBezTo>
                  <a:cubicBezTo>
                    <a:pt x="26931" y="4074"/>
                    <a:pt x="26293" y="4773"/>
                    <a:pt x="25959" y="5594"/>
                  </a:cubicBezTo>
                  <a:cubicBezTo>
                    <a:pt x="24500" y="5259"/>
                    <a:pt x="23010" y="5077"/>
                    <a:pt x="21551" y="5077"/>
                  </a:cubicBezTo>
                  <a:cubicBezTo>
                    <a:pt x="20214" y="5077"/>
                    <a:pt x="18907" y="5229"/>
                    <a:pt x="17630" y="5472"/>
                  </a:cubicBezTo>
                  <a:cubicBezTo>
                    <a:pt x="16019" y="5867"/>
                    <a:pt x="14864" y="7205"/>
                    <a:pt x="14712" y="8785"/>
                  </a:cubicBezTo>
                  <a:cubicBezTo>
                    <a:pt x="11581" y="8481"/>
                    <a:pt x="8481" y="7752"/>
                    <a:pt x="5624" y="6627"/>
                  </a:cubicBezTo>
                  <a:cubicBezTo>
                    <a:pt x="5168" y="6445"/>
                    <a:pt x="4712" y="6354"/>
                    <a:pt x="4195" y="6354"/>
                  </a:cubicBezTo>
                  <a:cubicBezTo>
                    <a:pt x="2919" y="6354"/>
                    <a:pt x="1703" y="6992"/>
                    <a:pt x="973" y="8147"/>
                  </a:cubicBezTo>
                  <a:cubicBezTo>
                    <a:pt x="1" y="9697"/>
                    <a:pt x="305" y="11703"/>
                    <a:pt x="1642" y="12980"/>
                  </a:cubicBezTo>
                  <a:cubicBezTo>
                    <a:pt x="4742" y="15807"/>
                    <a:pt x="8755" y="17782"/>
                    <a:pt x="13040" y="18603"/>
                  </a:cubicBezTo>
                  <a:cubicBezTo>
                    <a:pt x="13284" y="19393"/>
                    <a:pt x="13861" y="20062"/>
                    <a:pt x="14591" y="20579"/>
                  </a:cubicBezTo>
                  <a:cubicBezTo>
                    <a:pt x="16019" y="21491"/>
                    <a:pt x="17600" y="22129"/>
                    <a:pt x="19211" y="22554"/>
                  </a:cubicBezTo>
                  <a:cubicBezTo>
                    <a:pt x="18360" y="23953"/>
                    <a:pt x="18451" y="25807"/>
                    <a:pt x="19575" y="27053"/>
                  </a:cubicBezTo>
                  <a:cubicBezTo>
                    <a:pt x="20335" y="27904"/>
                    <a:pt x="21338" y="28360"/>
                    <a:pt x="22402" y="28360"/>
                  </a:cubicBezTo>
                  <a:cubicBezTo>
                    <a:pt x="23071" y="28360"/>
                    <a:pt x="23740" y="28178"/>
                    <a:pt x="24348" y="27813"/>
                  </a:cubicBezTo>
                  <a:cubicBezTo>
                    <a:pt x="25989" y="26840"/>
                    <a:pt x="27934" y="26354"/>
                    <a:pt x="29880" y="26354"/>
                  </a:cubicBezTo>
                  <a:cubicBezTo>
                    <a:pt x="31095" y="26354"/>
                    <a:pt x="32281" y="26536"/>
                    <a:pt x="33345" y="26901"/>
                  </a:cubicBezTo>
                  <a:cubicBezTo>
                    <a:pt x="33679" y="27023"/>
                    <a:pt x="34074" y="27175"/>
                    <a:pt x="34500" y="27327"/>
                  </a:cubicBezTo>
                  <a:cubicBezTo>
                    <a:pt x="35624" y="27782"/>
                    <a:pt x="36962" y="28330"/>
                    <a:pt x="38512" y="28512"/>
                  </a:cubicBezTo>
                  <a:cubicBezTo>
                    <a:pt x="38907" y="28542"/>
                    <a:pt x="39272" y="28573"/>
                    <a:pt x="39667" y="28573"/>
                  </a:cubicBezTo>
                  <a:cubicBezTo>
                    <a:pt x="41278" y="28573"/>
                    <a:pt x="42950" y="28178"/>
                    <a:pt x="44439" y="27357"/>
                  </a:cubicBezTo>
                  <a:cubicBezTo>
                    <a:pt x="46263" y="29181"/>
                    <a:pt x="48239" y="30792"/>
                    <a:pt x="50214" y="32007"/>
                  </a:cubicBezTo>
                  <a:lnTo>
                    <a:pt x="50761" y="32342"/>
                  </a:lnTo>
                  <a:cubicBezTo>
                    <a:pt x="51369" y="32737"/>
                    <a:pt x="52038" y="32919"/>
                    <a:pt x="52737" y="32919"/>
                  </a:cubicBezTo>
                  <a:cubicBezTo>
                    <a:pt x="53406" y="32919"/>
                    <a:pt x="54105" y="32737"/>
                    <a:pt x="54713" y="32342"/>
                  </a:cubicBezTo>
                  <a:lnTo>
                    <a:pt x="55230" y="32007"/>
                  </a:lnTo>
                  <a:cubicBezTo>
                    <a:pt x="56901" y="30974"/>
                    <a:pt x="58634" y="29637"/>
                    <a:pt x="60214" y="28117"/>
                  </a:cubicBezTo>
                  <a:cubicBezTo>
                    <a:pt x="61187" y="28421"/>
                    <a:pt x="62190" y="28573"/>
                    <a:pt x="63224" y="28573"/>
                  </a:cubicBezTo>
                  <a:cubicBezTo>
                    <a:pt x="63588" y="28573"/>
                    <a:pt x="63984" y="28542"/>
                    <a:pt x="64348" y="28512"/>
                  </a:cubicBezTo>
                  <a:cubicBezTo>
                    <a:pt x="65898" y="28330"/>
                    <a:pt x="67205" y="27782"/>
                    <a:pt x="68330" y="27327"/>
                  </a:cubicBezTo>
                  <a:cubicBezTo>
                    <a:pt x="68725" y="27175"/>
                    <a:pt x="69090" y="27023"/>
                    <a:pt x="69485" y="26901"/>
                  </a:cubicBezTo>
                  <a:cubicBezTo>
                    <a:pt x="70579" y="26536"/>
                    <a:pt x="71765" y="26354"/>
                    <a:pt x="72950" y="26354"/>
                  </a:cubicBezTo>
                  <a:cubicBezTo>
                    <a:pt x="74926" y="26354"/>
                    <a:pt x="76841" y="26871"/>
                    <a:pt x="78482" y="27813"/>
                  </a:cubicBezTo>
                  <a:cubicBezTo>
                    <a:pt x="79090" y="28178"/>
                    <a:pt x="79729" y="28360"/>
                    <a:pt x="80428" y="28360"/>
                  </a:cubicBezTo>
                  <a:cubicBezTo>
                    <a:pt x="81491" y="28360"/>
                    <a:pt x="82555" y="27904"/>
                    <a:pt x="83285" y="27053"/>
                  </a:cubicBezTo>
                  <a:cubicBezTo>
                    <a:pt x="84379" y="25776"/>
                    <a:pt x="84531" y="23953"/>
                    <a:pt x="83619" y="22554"/>
                  </a:cubicBezTo>
                  <a:cubicBezTo>
                    <a:pt x="85261" y="22129"/>
                    <a:pt x="86841" y="21491"/>
                    <a:pt x="88239" y="20579"/>
                  </a:cubicBezTo>
                  <a:cubicBezTo>
                    <a:pt x="88999" y="20123"/>
                    <a:pt x="89546" y="19393"/>
                    <a:pt x="89820" y="18603"/>
                  </a:cubicBezTo>
                  <a:cubicBezTo>
                    <a:pt x="94075" y="17782"/>
                    <a:pt x="98088" y="15867"/>
                    <a:pt x="101218" y="12980"/>
                  </a:cubicBezTo>
                  <a:cubicBezTo>
                    <a:pt x="102708" y="11764"/>
                    <a:pt x="102951" y="9697"/>
                    <a:pt x="102009" y="8147"/>
                  </a:cubicBezTo>
                  <a:cubicBezTo>
                    <a:pt x="101279" y="6992"/>
                    <a:pt x="100063" y="6354"/>
                    <a:pt x="98787" y="6354"/>
                  </a:cubicBezTo>
                  <a:cubicBezTo>
                    <a:pt x="98331" y="6354"/>
                    <a:pt x="97844" y="6445"/>
                    <a:pt x="97388" y="6627"/>
                  </a:cubicBezTo>
                  <a:cubicBezTo>
                    <a:pt x="94501" y="7752"/>
                    <a:pt x="91400" y="8481"/>
                    <a:pt x="88300" y="8785"/>
                  </a:cubicBezTo>
                  <a:cubicBezTo>
                    <a:pt x="88087" y="7205"/>
                    <a:pt x="86963" y="5867"/>
                    <a:pt x="85352" y="5472"/>
                  </a:cubicBezTo>
                  <a:cubicBezTo>
                    <a:pt x="84105" y="5168"/>
                    <a:pt x="82768" y="5077"/>
                    <a:pt x="81461" y="5077"/>
                  </a:cubicBezTo>
                  <a:cubicBezTo>
                    <a:pt x="79972" y="5077"/>
                    <a:pt x="78452" y="5259"/>
                    <a:pt x="77054" y="5594"/>
                  </a:cubicBezTo>
                  <a:cubicBezTo>
                    <a:pt x="76689" y="4803"/>
                    <a:pt x="76111" y="4074"/>
                    <a:pt x="75230" y="3648"/>
                  </a:cubicBezTo>
                  <a:cubicBezTo>
                    <a:pt x="73102" y="2585"/>
                    <a:pt x="70671" y="2037"/>
                    <a:pt x="68148" y="2037"/>
                  </a:cubicBezTo>
                  <a:cubicBezTo>
                    <a:pt x="67327" y="2037"/>
                    <a:pt x="66476" y="2098"/>
                    <a:pt x="65655" y="2220"/>
                  </a:cubicBezTo>
                  <a:cubicBezTo>
                    <a:pt x="63832" y="761"/>
                    <a:pt x="61734" y="1"/>
                    <a:pt x="59576" y="1"/>
                  </a:cubicBezTo>
                  <a:cubicBezTo>
                    <a:pt x="56871" y="1"/>
                    <a:pt x="54561" y="1156"/>
                    <a:pt x="52768" y="2524"/>
                  </a:cubicBezTo>
                  <a:cubicBezTo>
                    <a:pt x="50974" y="1186"/>
                    <a:pt x="48664" y="1"/>
                    <a:pt x="45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10589550" y="2544600"/>
              <a:ext cx="1076800" cy="493200"/>
            </a:xfrm>
            <a:custGeom>
              <a:avLst/>
              <a:gdLst/>
              <a:ahLst/>
              <a:cxnLst/>
              <a:rect l="l" t="t" r="r" b="b"/>
              <a:pathLst>
                <a:path w="43072" h="19728" extrusionOk="0">
                  <a:moveTo>
                    <a:pt x="34804" y="19575"/>
                  </a:moveTo>
                  <a:cubicBezTo>
                    <a:pt x="33284" y="19393"/>
                    <a:pt x="31916" y="18664"/>
                    <a:pt x="30457" y="18177"/>
                  </a:cubicBezTo>
                  <a:cubicBezTo>
                    <a:pt x="26445" y="16810"/>
                    <a:pt x="21855" y="17235"/>
                    <a:pt x="18238" y="19424"/>
                  </a:cubicBezTo>
                  <a:cubicBezTo>
                    <a:pt x="20032" y="17174"/>
                    <a:pt x="22950" y="15898"/>
                    <a:pt x="25807" y="16080"/>
                  </a:cubicBezTo>
                  <a:cubicBezTo>
                    <a:pt x="26962" y="16141"/>
                    <a:pt x="28086" y="16445"/>
                    <a:pt x="29181" y="16354"/>
                  </a:cubicBezTo>
                  <a:cubicBezTo>
                    <a:pt x="30336" y="16232"/>
                    <a:pt x="31552" y="15624"/>
                    <a:pt x="31825" y="14530"/>
                  </a:cubicBezTo>
                  <a:cubicBezTo>
                    <a:pt x="32068" y="13466"/>
                    <a:pt x="31308" y="12311"/>
                    <a:pt x="30336" y="11855"/>
                  </a:cubicBezTo>
                  <a:cubicBezTo>
                    <a:pt x="29302" y="11399"/>
                    <a:pt x="28117" y="11521"/>
                    <a:pt x="27114" y="11855"/>
                  </a:cubicBezTo>
                  <a:cubicBezTo>
                    <a:pt x="26050" y="12189"/>
                    <a:pt x="25077" y="12767"/>
                    <a:pt x="24074" y="13192"/>
                  </a:cubicBezTo>
                  <a:cubicBezTo>
                    <a:pt x="20336" y="14712"/>
                    <a:pt x="15867" y="14378"/>
                    <a:pt x="12402" y="12189"/>
                  </a:cubicBezTo>
                  <a:cubicBezTo>
                    <a:pt x="15259" y="12615"/>
                    <a:pt x="18177" y="12493"/>
                    <a:pt x="20974" y="11855"/>
                  </a:cubicBezTo>
                  <a:cubicBezTo>
                    <a:pt x="21703" y="11703"/>
                    <a:pt x="22494" y="11399"/>
                    <a:pt x="22767" y="10730"/>
                  </a:cubicBezTo>
                  <a:cubicBezTo>
                    <a:pt x="23071" y="9879"/>
                    <a:pt x="22281" y="8967"/>
                    <a:pt x="21369" y="8785"/>
                  </a:cubicBezTo>
                  <a:cubicBezTo>
                    <a:pt x="20488" y="8633"/>
                    <a:pt x="19576" y="8937"/>
                    <a:pt x="18694" y="9211"/>
                  </a:cubicBezTo>
                  <a:cubicBezTo>
                    <a:pt x="12311" y="11186"/>
                    <a:pt x="4925" y="9545"/>
                    <a:pt x="1" y="5016"/>
                  </a:cubicBezTo>
                  <a:cubicBezTo>
                    <a:pt x="5898" y="7326"/>
                    <a:pt x="12433" y="8147"/>
                    <a:pt x="18694" y="7235"/>
                  </a:cubicBezTo>
                  <a:cubicBezTo>
                    <a:pt x="19241" y="7144"/>
                    <a:pt x="19910" y="6931"/>
                    <a:pt x="20001" y="6384"/>
                  </a:cubicBezTo>
                  <a:cubicBezTo>
                    <a:pt x="20062" y="5897"/>
                    <a:pt x="19576" y="5472"/>
                    <a:pt x="19120" y="5229"/>
                  </a:cubicBezTo>
                  <a:cubicBezTo>
                    <a:pt x="17630" y="4469"/>
                    <a:pt x="15959" y="4074"/>
                    <a:pt x="14287" y="4074"/>
                  </a:cubicBezTo>
                  <a:cubicBezTo>
                    <a:pt x="17570" y="3344"/>
                    <a:pt x="21095" y="3800"/>
                    <a:pt x="24074" y="5411"/>
                  </a:cubicBezTo>
                  <a:cubicBezTo>
                    <a:pt x="25290" y="6049"/>
                    <a:pt x="26415" y="6870"/>
                    <a:pt x="27752" y="7174"/>
                  </a:cubicBezTo>
                  <a:cubicBezTo>
                    <a:pt x="29089" y="7478"/>
                    <a:pt x="30700" y="7022"/>
                    <a:pt x="31248" y="5746"/>
                  </a:cubicBezTo>
                  <a:cubicBezTo>
                    <a:pt x="31764" y="4408"/>
                    <a:pt x="30792" y="2888"/>
                    <a:pt x="29485" y="2311"/>
                  </a:cubicBezTo>
                  <a:cubicBezTo>
                    <a:pt x="28208" y="1764"/>
                    <a:pt x="26719" y="1855"/>
                    <a:pt x="25320" y="1976"/>
                  </a:cubicBezTo>
                  <a:cubicBezTo>
                    <a:pt x="29241" y="1"/>
                    <a:pt x="34257" y="426"/>
                    <a:pt x="37783" y="2949"/>
                  </a:cubicBezTo>
                  <a:cubicBezTo>
                    <a:pt x="39120" y="3922"/>
                    <a:pt x="40214" y="5138"/>
                    <a:pt x="41005" y="6536"/>
                  </a:cubicBezTo>
                  <a:cubicBezTo>
                    <a:pt x="43072" y="10305"/>
                    <a:pt x="42676" y="16658"/>
                    <a:pt x="38543" y="18846"/>
                  </a:cubicBezTo>
                  <a:cubicBezTo>
                    <a:pt x="37357" y="19454"/>
                    <a:pt x="36080" y="19727"/>
                    <a:pt x="34804" y="1957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1877575" y="2544600"/>
              <a:ext cx="1076800" cy="493200"/>
            </a:xfrm>
            <a:custGeom>
              <a:avLst/>
              <a:gdLst/>
              <a:ahLst/>
              <a:cxnLst/>
              <a:rect l="l" t="t" r="r" b="b"/>
              <a:pathLst>
                <a:path w="43072" h="19728" extrusionOk="0">
                  <a:moveTo>
                    <a:pt x="8268" y="19575"/>
                  </a:moveTo>
                  <a:cubicBezTo>
                    <a:pt x="9788" y="19393"/>
                    <a:pt x="11156" y="18664"/>
                    <a:pt x="12615" y="18177"/>
                  </a:cubicBezTo>
                  <a:cubicBezTo>
                    <a:pt x="16627" y="16810"/>
                    <a:pt x="21217" y="17235"/>
                    <a:pt x="24834" y="19424"/>
                  </a:cubicBezTo>
                  <a:cubicBezTo>
                    <a:pt x="23040" y="17174"/>
                    <a:pt x="20122" y="15898"/>
                    <a:pt x="17265" y="16080"/>
                  </a:cubicBezTo>
                  <a:cubicBezTo>
                    <a:pt x="16110" y="16141"/>
                    <a:pt x="14986" y="16445"/>
                    <a:pt x="13861" y="16354"/>
                  </a:cubicBezTo>
                  <a:cubicBezTo>
                    <a:pt x="12736" y="16232"/>
                    <a:pt x="11520" y="15624"/>
                    <a:pt x="11247" y="14530"/>
                  </a:cubicBezTo>
                  <a:cubicBezTo>
                    <a:pt x="10973" y="13466"/>
                    <a:pt x="11733" y="12311"/>
                    <a:pt x="12736" y="11855"/>
                  </a:cubicBezTo>
                  <a:cubicBezTo>
                    <a:pt x="13770" y="11399"/>
                    <a:pt x="14925" y="11521"/>
                    <a:pt x="15958" y="11855"/>
                  </a:cubicBezTo>
                  <a:cubicBezTo>
                    <a:pt x="17022" y="12189"/>
                    <a:pt x="17964" y="12767"/>
                    <a:pt x="18998" y="13192"/>
                  </a:cubicBezTo>
                  <a:cubicBezTo>
                    <a:pt x="22737" y="14712"/>
                    <a:pt x="27205" y="14378"/>
                    <a:pt x="30670" y="12189"/>
                  </a:cubicBezTo>
                  <a:cubicBezTo>
                    <a:pt x="27813" y="12615"/>
                    <a:pt x="24895" y="12493"/>
                    <a:pt x="22098" y="11855"/>
                  </a:cubicBezTo>
                  <a:cubicBezTo>
                    <a:pt x="21369" y="11703"/>
                    <a:pt x="20578" y="11399"/>
                    <a:pt x="20305" y="10730"/>
                  </a:cubicBezTo>
                  <a:cubicBezTo>
                    <a:pt x="20001" y="9879"/>
                    <a:pt x="20791" y="8967"/>
                    <a:pt x="21703" y="8785"/>
                  </a:cubicBezTo>
                  <a:cubicBezTo>
                    <a:pt x="22585" y="8633"/>
                    <a:pt x="23496" y="8937"/>
                    <a:pt x="24378" y="9211"/>
                  </a:cubicBezTo>
                  <a:cubicBezTo>
                    <a:pt x="30761" y="11186"/>
                    <a:pt x="38147" y="9545"/>
                    <a:pt x="43071" y="5016"/>
                  </a:cubicBezTo>
                  <a:cubicBezTo>
                    <a:pt x="37174" y="7326"/>
                    <a:pt x="30639" y="8147"/>
                    <a:pt x="24378" y="7235"/>
                  </a:cubicBezTo>
                  <a:cubicBezTo>
                    <a:pt x="23831" y="7144"/>
                    <a:pt x="23162" y="6931"/>
                    <a:pt x="23071" y="6384"/>
                  </a:cubicBezTo>
                  <a:cubicBezTo>
                    <a:pt x="22980" y="5897"/>
                    <a:pt x="23496" y="5472"/>
                    <a:pt x="23952" y="5229"/>
                  </a:cubicBezTo>
                  <a:cubicBezTo>
                    <a:pt x="25442" y="4469"/>
                    <a:pt x="27083" y="4074"/>
                    <a:pt x="28785" y="4074"/>
                  </a:cubicBezTo>
                  <a:cubicBezTo>
                    <a:pt x="25503" y="3344"/>
                    <a:pt x="21977" y="3800"/>
                    <a:pt x="18998" y="5411"/>
                  </a:cubicBezTo>
                  <a:cubicBezTo>
                    <a:pt x="17782" y="6049"/>
                    <a:pt x="16657" y="6870"/>
                    <a:pt x="15320" y="7174"/>
                  </a:cubicBezTo>
                  <a:cubicBezTo>
                    <a:pt x="13983" y="7478"/>
                    <a:pt x="12341" y="7022"/>
                    <a:pt x="11824" y="5746"/>
                  </a:cubicBezTo>
                  <a:cubicBezTo>
                    <a:pt x="11277" y="4408"/>
                    <a:pt x="12280" y="2888"/>
                    <a:pt x="13557" y="2311"/>
                  </a:cubicBezTo>
                  <a:cubicBezTo>
                    <a:pt x="14864" y="1764"/>
                    <a:pt x="16353" y="1855"/>
                    <a:pt x="17752" y="1976"/>
                  </a:cubicBezTo>
                  <a:cubicBezTo>
                    <a:pt x="13831" y="1"/>
                    <a:pt x="8815" y="426"/>
                    <a:pt x="5289" y="2949"/>
                  </a:cubicBezTo>
                  <a:cubicBezTo>
                    <a:pt x="3952" y="3922"/>
                    <a:pt x="2858" y="5138"/>
                    <a:pt x="2067" y="6536"/>
                  </a:cubicBezTo>
                  <a:cubicBezTo>
                    <a:pt x="1" y="10305"/>
                    <a:pt x="396" y="16658"/>
                    <a:pt x="4529" y="18846"/>
                  </a:cubicBezTo>
                  <a:cubicBezTo>
                    <a:pt x="5715" y="19454"/>
                    <a:pt x="6992" y="19727"/>
                    <a:pt x="8268" y="1957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0774200" y="2585650"/>
              <a:ext cx="852625" cy="423275"/>
            </a:xfrm>
            <a:custGeom>
              <a:avLst/>
              <a:gdLst/>
              <a:ahLst/>
              <a:cxnLst/>
              <a:rect l="l" t="t" r="r" b="b"/>
              <a:pathLst>
                <a:path w="34105" h="16931" extrusionOk="0">
                  <a:moveTo>
                    <a:pt x="1" y="6474"/>
                  </a:moveTo>
                  <a:lnTo>
                    <a:pt x="1" y="6474"/>
                  </a:lnTo>
                  <a:cubicBezTo>
                    <a:pt x="1855" y="7113"/>
                    <a:pt x="3800" y="7417"/>
                    <a:pt x="5776" y="7417"/>
                  </a:cubicBezTo>
                  <a:cubicBezTo>
                    <a:pt x="7448" y="7417"/>
                    <a:pt x="9089" y="7173"/>
                    <a:pt x="10639" y="6718"/>
                  </a:cubicBezTo>
                  <a:lnTo>
                    <a:pt x="10639" y="6718"/>
                  </a:lnTo>
                  <a:cubicBezTo>
                    <a:pt x="9120" y="6900"/>
                    <a:pt x="7630" y="6991"/>
                    <a:pt x="6110" y="6991"/>
                  </a:cubicBezTo>
                  <a:cubicBezTo>
                    <a:pt x="4074" y="6991"/>
                    <a:pt x="2007" y="6839"/>
                    <a:pt x="1" y="6474"/>
                  </a:cubicBezTo>
                  <a:close/>
                  <a:moveTo>
                    <a:pt x="23162" y="0"/>
                  </a:moveTo>
                  <a:cubicBezTo>
                    <a:pt x="24804" y="1094"/>
                    <a:pt x="25290" y="3040"/>
                    <a:pt x="24773" y="4347"/>
                  </a:cubicBezTo>
                  <a:cubicBezTo>
                    <a:pt x="24226" y="5684"/>
                    <a:pt x="22798" y="6535"/>
                    <a:pt x="21126" y="6535"/>
                  </a:cubicBezTo>
                  <a:cubicBezTo>
                    <a:pt x="20761" y="6535"/>
                    <a:pt x="20427" y="6474"/>
                    <a:pt x="20093" y="6414"/>
                  </a:cubicBezTo>
                  <a:cubicBezTo>
                    <a:pt x="18907" y="6140"/>
                    <a:pt x="17965" y="5593"/>
                    <a:pt x="17023" y="5046"/>
                  </a:cubicBezTo>
                  <a:cubicBezTo>
                    <a:pt x="16749" y="4894"/>
                    <a:pt x="16445" y="4711"/>
                    <a:pt x="16141" y="4559"/>
                  </a:cubicBezTo>
                  <a:cubicBezTo>
                    <a:pt x="15229" y="4104"/>
                    <a:pt x="14287" y="3708"/>
                    <a:pt x="13253" y="3435"/>
                  </a:cubicBezTo>
                  <a:lnTo>
                    <a:pt x="13253" y="3435"/>
                  </a:lnTo>
                  <a:cubicBezTo>
                    <a:pt x="13679" y="3982"/>
                    <a:pt x="13679" y="4559"/>
                    <a:pt x="13618" y="4803"/>
                  </a:cubicBezTo>
                  <a:cubicBezTo>
                    <a:pt x="13557" y="5167"/>
                    <a:pt x="13405" y="5654"/>
                    <a:pt x="12828" y="6018"/>
                  </a:cubicBezTo>
                  <a:cubicBezTo>
                    <a:pt x="13071" y="5988"/>
                    <a:pt x="13253" y="5988"/>
                    <a:pt x="13466" y="5988"/>
                  </a:cubicBezTo>
                  <a:cubicBezTo>
                    <a:pt x="13709" y="5988"/>
                    <a:pt x="13922" y="6049"/>
                    <a:pt x="14165" y="6079"/>
                  </a:cubicBezTo>
                  <a:cubicBezTo>
                    <a:pt x="14956" y="6231"/>
                    <a:pt x="15716" y="6748"/>
                    <a:pt x="16141" y="7477"/>
                  </a:cubicBezTo>
                  <a:cubicBezTo>
                    <a:pt x="16475" y="8055"/>
                    <a:pt x="16567" y="8724"/>
                    <a:pt x="16323" y="9332"/>
                  </a:cubicBezTo>
                  <a:cubicBezTo>
                    <a:pt x="15837" y="10669"/>
                    <a:pt x="14409" y="11003"/>
                    <a:pt x="13831" y="11125"/>
                  </a:cubicBezTo>
                  <a:cubicBezTo>
                    <a:pt x="13557" y="11216"/>
                    <a:pt x="13314" y="11246"/>
                    <a:pt x="13102" y="11277"/>
                  </a:cubicBezTo>
                  <a:cubicBezTo>
                    <a:pt x="14196" y="11155"/>
                    <a:pt x="15260" y="10912"/>
                    <a:pt x="16263" y="10487"/>
                  </a:cubicBezTo>
                  <a:cubicBezTo>
                    <a:pt x="16627" y="10335"/>
                    <a:pt x="17023" y="10183"/>
                    <a:pt x="17387" y="10000"/>
                  </a:cubicBezTo>
                  <a:cubicBezTo>
                    <a:pt x="17995" y="9696"/>
                    <a:pt x="18694" y="9392"/>
                    <a:pt x="19363" y="9149"/>
                  </a:cubicBezTo>
                  <a:cubicBezTo>
                    <a:pt x="20093" y="8936"/>
                    <a:pt x="20761" y="8815"/>
                    <a:pt x="21460" y="8815"/>
                  </a:cubicBezTo>
                  <a:cubicBezTo>
                    <a:pt x="22129" y="8815"/>
                    <a:pt x="22798" y="8936"/>
                    <a:pt x="23345" y="9180"/>
                  </a:cubicBezTo>
                  <a:cubicBezTo>
                    <a:pt x="24865" y="9879"/>
                    <a:pt x="25807" y="11581"/>
                    <a:pt x="25412" y="13070"/>
                  </a:cubicBezTo>
                  <a:cubicBezTo>
                    <a:pt x="25108" y="14286"/>
                    <a:pt x="24166" y="15046"/>
                    <a:pt x="23102" y="15411"/>
                  </a:cubicBezTo>
                  <a:cubicBezTo>
                    <a:pt x="23223" y="15471"/>
                    <a:pt x="23284" y="15502"/>
                    <a:pt x="23406" y="15532"/>
                  </a:cubicBezTo>
                  <a:cubicBezTo>
                    <a:pt x="23862" y="15684"/>
                    <a:pt x="24318" y="15867"/>
                    <a:pt x="24743" y="16019"/>
                  </a:cubicBezTo>
                  <a:cubicBezTo>
                    <a:pt x="25685" y="16444"/>
                    <a:pt x="26597" y="16778"/>
                    <a:pt x="27539" y="16900"/>
                  </a:cubicBezTo>
                  <a:cubicBezTo>
                    <a:pt x="27722" y="16930"/>
                    <a:pt x="27935" y="16930"/>
                    <a:pt x="28117" y="16930"/>
                  </a:cubicBezTo>
                  <a:cubicBezTo>
                    <a:pt x="28938" y="16930"/>
                    <a:pt x="29819" y="16718"/>
                    <a:pt x="30640" y="16171"/>
                  </a:cubicBezTo>
                  <a:cubicBezTo>
                    <a:pt x="32312" y="15319"/>
                    <a:pt x="33071" y="13709"/>
                    <a:pt x="33436" y="12523"/>
                  </a:cubicBezTo>
                  <a:cubicBezTo>
                    <a:pt x="34105" y="10183"/>
                    <a:pt x="33831" y="7325"/>
                    <a:pt x="32707" y="5259"/>
                  </a:cubicBezTo>
                  <a:cubicBezTo>
                    <a:pt x="32008" y="4043"/>
                    <a:pt x="31005" y="2918"/>
                    <a:pt x="29789" y="2037"/>
                  </a:cubicBezTo>
                  <a:cubicBezTo>
                    <a:pt x="27904" y="699"/>
                    <a:pt x="25594" y="0"/>
                    <a:pt x="2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1917850" y="2588675"/>
              <a:ext cx="851875" cy="422525"/>
            </a:xfrm>
            <a:custGeom>
              <a:avLst/>
              <a:gdLst/>
              <a:ahLst/>
              <a:cxnLst/>
              <a:rect l="l" t="t" r="r" b="b"/>
              <a:pathLst>
                <a:path w="34075" h="16901" extrusionOk="0">
                  <a:moveTo>
                    <a:pt x="34074" y="6384"/>
                  </a:moveTo>
                  <a:lnTo>
                    <a:pt x="34074" y="6384"/>
                  </a:lnTo>
                  <a:cubicBezTo>
                    <a:pt x="32068" y="6718"/>
                    <a:pt x="30001" y="6870"/>
                    <a:pt x="27965" y="6870"/>
                  </a:cubicBezTo>
                  <a:cubicBezTo>
                    <a:pt x="26445" y="6870"/>
                    <a:pt x="24925" y="6779"/>
                    <a:pt x="23436" y="6597"/>
                  </a:cubicBezTo>
                  <a:lnTo>
                    <a:pt x="23436" y="6597"/>
                  </a:lnTo>
                  <a:cubicBezTo>
                    <a:pt x="24986" y="7052"/>
                    <a:pt x="26627" y="7296"/>
                    <a:pt x="28299" y="7296"/>
                  </a:cubicBezTo>
                  <a:cubicBezTo>
                    <a:pt x="30275" y="7296"/>
                    <a:pt x="32220" y="6931"/>
                    <a:pt x="34074" y="6384"/>
                  </a:cubicBezTo>
                  <a:close/>
                  <a:moveTo>
                    <a:pt x="10852" y="1"/>
                  </a:moveTo>
                  <a:cubicBezTo>
                    <a:pt x="8481" y="1"/>
                    <a:pt x="6140" y="700"/>
                    <a:pt x="4317" y="2037"/>
                  </a:cubicBezTo>
                  <a:cubicBezTo>
                    <a:pt x="3070" y="2919"/>
                    <a:pt x="2098" y="4013"/>
                    <a:pt x="1399" y="5259"/>
                  </a:cubicBezTo>
                  <a:cubicBezTo>
                    <a:pt x="274" y="7326"/>
                    <a:pt x="0" y="10183"/>
                    <a:pt x="669" y="12524"/>
                  </a:cubicBezTo>
                  <a:cubicBezTo>
                    <a:pt x="1034" y="13709"/>
                    <a:pt x="1824" y="15290"/>
                    <a:pt x="3466" y="16171"/>
                  </a:cubicBezTo>
                  <a:cubicBezTo>
                    <a:pt x="4256" y="16597"/>
                    <a:pt x="5137" y="16809"/>
                    <a:pt x="5958" y="16809"/>
                  </a:cubicBezTo>
                  <a:cubicBezTo>
                    <a:pt x="6140" y="16809"/>
                    <a:pt x="6353" y="16809"/>
                    <a:pt x="6566" y="16901"/>
                  </a:cubicBezTo>
                  <a:cubicBezTo>
                    <a:pt x="7508" y="16779"/>
                    <a:pt x="8420" y="16414"/>
                    <a:pt x="9362" y="16019"/>
                  </a:cubicBezTo>
                  <a:cubicBezTo>
                    <a:pt x="9788" y="15867"/>
                    <a:pt x="10244" y="15685"/>
                    <a:pt x="10700" y="15533"/>
                  </a:cubicBezTo>
                  <a:cubicBezTo>
                    <a:pt x="10821" y="15502"/>
                    <a:pt x="10882" y="15442"/>
                    <a:pt x="11004" y="15411"/>
                  </a:cubicBezTo>
                  <a:cubicBezTo>
                    <a:pt x="9940" y="15047"/>
                    <a:pt x="8998" y="14226"/>
                    <a:pt x="8694" y="13071"/>
                  </a:cubicBezTo>
                  <a:cubicBezTo>
                    <a:pt x="8299" y="11581"/>
                    <a:pt x="9210" y="9879"/>
                    <a:pt x="10730" y="9180"/>
                  </a:cubicBezTo>
                  <a:cubicBezTo>
                    <a:pt x="11308" y="8907"/>
                    <a:pt x="11976" y="8815"/>
                    <a:pt x="12645" y="8815"/>
                  </a:cubicBezTo>
                  <a:cubicBezTo>
                    <a:pt x="13283" y="8815"/>
                    <a:pt x="14013" y="8907"/>
                    <a:pt x="14742" y="9150"/>
                  </a:cubicBezTo>
                  <a:cubicBezTo>
                    <a:pt x="15411" y="9363"/>
                    <a:pt x="16049" y="9666"/>
                    <a:pt x="16718" y="9970"/>
                  </a:cubicBezTo>
                  <a:cubicBezTo>
                    <a:pt x="17083" y="10122"/>
                    <a:pt x="17478" y="10335"/>
                    <a:pt x="17843" y="10487"/>
                  </a:cubicBezTo>
                  <a:cubicBezTo>
                    <a:pt x="18846" y="10882"/>
                    <a:pt x="19910" y="11156"/>
                    <a:pt x="21004" y="11277"/>
                  </a:cubicBezTo>
                  <a:cubicBezTo>
                    <a:pt x="20730" y="11247"/>
                    <a:pt x="20518" y="11156"/>
                    <a:pt x="20274" y="11125"/>
                  </a:cubicBezTo>
                  <a:cubicBezTo>
                    <a:pt x="19697" y="10973"/>
                    <a:pt x="18268" y="10670"/>
                    <a:pt x="17782" y="9332"/>
                  </a:cubicBezTo>
                  <a:cubicBezTo>
                    <a:pt x="17539" y="8724"/>
                    <a:pt x="17630" y="8086"/>
                    <a:pt x="17964" y="7478"/>
                  </a:cubicBezTo>
                  <a:cubicBezTo>
                    <a:pt x="18329" y="6749"/>
                    <a:pt x="19089" y="6232"/>
                    <a:pt x="19940" y="6080"/>
                  </a:cubicBezTo>
                  <a:cubicBezTo>
                    <a:pt x="20153" y="6019"/>
                    <a:pt x="20396" y="5989"/>
                    <a:pt x="20609" y="5989"/>
                  </a:cubicBezTo>
                  <a:cubicBezTo>
                    <a:pt x="20852" y="5989"/>
                    <a:pt x="21034" y="5989"/>
                    <a:pt x="21277" y="6019"/>
                  </a:cubicBezTo>
                  <a:cubicBezTo>
                    <a:pt x="20700" y="5654"/>
                    <a:pt x="20518" y="5168"/>
                    <a:pt x="20487" y="4803"/>
                  </a:cubicBezTo>
                  <a:cubicBezTo>
                    <a:pt x="20426" y="4560"/>
                    <a:pt x="20426" y="4013"/>
                    <a:pt x="20852" y="3435"/>
                  </a:cubicBezTo>
                  <a:lnTo>
                    <a:pt x="20852" y="3435"/>
                  </a:lnTo>
                  <a:cubicBezTo>
                    <a:pt x="19879" y="3679"/>
                    <a:pt x="18876" y="4043"/>
                    <a:pt x="17964" y="4560"/>
                  </a:cubicBezTo>
                  <a:cubicBezTo>
                    <a:pt x="17691" y="4712"/>
                    <a:pt x="17387" y="4864"/>
                    <a:pt x="17083" y="5046"/>
                  </a:cubicBezTo>
                  <a:cubicBezTo>
                    <a:pt x="16141" y="5624"/>
                    <a:pt x="15168" y="6141"/>
                    <a:pt x="14013" y="6414"/>
                  </a:cubicBezTo>
                  <a:cubicBezTo>
                    <a:pt x="13679" y="6475"/>
                    <a:pt x="13344" y="6536"/>
                    <a:pt x="12979" y="6536"/>
                  </a:cubicBezTo>
                  <a:cubicBezTo>
                    <a:pt x="11308" y="6536"/>
                    <a:pt x="9879" y="5685"/>
                    <a:pt x="9332" y="4347"/>
                  </a:cubicBezTo>
                  <a:cubicBezTo>
                    <a:pt x="8815" y="3040"/>
                    <a:pt x="9302" y="1095"/>
                    <a:pt x="109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1465725" y="2503575"/>
              <a:ext cx="674025" cy="648975"/>
            </a:xfrm>
            <a:custGeom>
              <a:avLst/>
              <a:gdLst/>
              <a:ahLst/>
              <a:cxnLst/>
              <a:rect l="l" t="t" r="r" b="b"/>
              <a:pathLst>
                <a:path w="26961" h="25959" extrusionOk="0">
                  <a:moveTo>
                    <a:pt x="12797" y="25502"/>
                  </a:moveTo>
                  <a:cubicBezTo>
                    <a:pt x="7021" y="21916"/>
                    <a:pt x="517" y="14104"/>
                    <a:pt x="152" y="7690"/>
                  </a:cubicBezTo>
                  <a:cubicBezTo>
                    <a:pt x="0" y="5046"/>
                    <a:pt x="912" y="2888"/>
                    <a:pt x="2736" y="1459"/>
                  </a:cubicBezTo>
                  <a:cubicBezTo>
                    <a:pt x="3951" y="487"/>
                    <a:pt x="5289" y="0"/>
                    <a:pt x="6687" y="0"/>
                  </a:cubicBezTo>
                  <a:cubicBezTo>
                    <a:pt x="9635" y="0"/>
                    <a:pt x="12158" y="2219"/>
                    <a:pt x="13496" y="3739"/>
                  </a:cubicBezTo>
                  <a:cubicBezTo>
                    <a:pt x="14864" y="2219"/>
                    <a:pt x="17326" y="0"/>
                    <a:pt x="20274" y="0"/>
                  </a:cubicBezTo>
                  <a:cubicBezTo>
                    <a:pt x="21703" y="0"/>
                    <a:pt x="23010" y="517"/>
                    <a:pt x="24225" y="1459"/>
                  </a:cubicBezTo>
                  <a:cubicBezTo>
                    <a:pt x="26110" y="2888"/>
                    <a:pt x="26961" y="5076"/>
                    <a:pt x="26809" y="7690"/>
                  </a:cubicBezTo>
                  <a:cubicBezTo>
                    <a:pt x="26444" y="14104"/>
                    <a:pt x="19970" y="21916"/>
                    <a:pt x="14164" y="25502"/>
                  </a:cubicBezTo>
                  <a:lnTo>
                    <a:pt x="13435" y="259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1458125" y="2495225"/>
              <a:ext cx="691525" cy="667200"/>
            </a:xfrm>
            <a:custGeom>
              <a:avLst/>
              <a:gdLst/>
              <a:ahLst/>
              <a:cxnLst/>
              <a:rect l="l" t="t" r="r" b="b"/>
              <a:pathLst>
                <a:path w="27661" h="26688" extrusionOk="0">
                  <a:moveTo>
                    <a:pt x="20639" y="699"/>
                  </a:moveTo>
                  <a:cubicBezTo>
                    <a:pt x="21946" y="699"/>
                    <a:pt x="23222" y="1155"/>
                    <a:pt x="24347" y="2067"/>
                  </a:cubicBezTo>
                  <a:cubicBezTo>
                    <a:pt x="26080" y="3435"/>
                    <a:pt x="26961" y="5502"/>
                    <a:pt x="26809" y="8024"/>
                  </a:cubicBezTo>
                  <a:cubicBezTo>
                    <a:pt x="26444" y="14316"/>
                    <a:pt x="20061" y="22037"/>
                    <a:pt x="14347" y="25563"/>
                  </a:cubicBezTo>
                  <a:lnTo>
                    <a:pt x="13830" y="25927"/>
                  </a:lnTo>
                  <a:lnTo>
                    <a:pt x="13283" y="25563"/>
                  </a:lnTo>
                  <a:cubicBezTo>
                    <a:pt x="7599" y="22037"/>
                    <a:pt x="1155" y="14316"/>
                    <a:pt x="821" y="8024"/>
                  </a:cubicBezTo>
                  <a:cubicBezTo>
                    <a:pt x="669" y="5502"/>
                    <a:pt x="1550" y="3465"/>
                    <a:pt x="3283" y="2067"/>
                  </a:cubicBezTo>
                  <a:cubicBezTo>
                    <a:pt x="4438" y="1155"/>
                    <a:pt x="5745" y="699"/>
                    <a:pt x="7021" y="699"/>
                  </a:cubicBezTo>
                  <a:cubicBezTo>
                    <a:pt x="10031" y="699"/>
                    <a:pt x="12554" y="3131"/>
                    <a:pt x="13830" y="4590"/>
                  </a:cubicBezTo>
                  <a:cubicBezTo>
                    <a:pt x="15076" y="3131"/>
                    <a:pt x="17630" y="699"/>
                    <a:pt x="20639" y="699"/>
                  </a:cubicBezTo>
                  <a:close/>
                  <a:moveTo>
                    <a:pt x="7021" y="0"/>
                  </a:moveTo>
                  <a:cubicBezTo>
                    <a:pt x="5532" y="0"/>
                    <a:pt x="4134" y="486"/>
                    <a:pt x="2888" y="1520"/>
                  </a:cubicBezTo>
                  <a:cubicBezTo>
                    <a:pt x="942" y="3040"/>
                    <a:pt x="0" y="5289"/>
                    <a:pt x="152" y="8024"/>
                  </a:cubicBezTo>
                  <a:cubicBezTo>
                    <a:pt x="517" y="14560"/>
                    <a:pt x="7052" y="22493"/>
                    <a:pt x="12949" y="26110"/>
                  </a:cubicBezTo>
                  <a:lnTo>
                    <a:pt x="13465" y="26444"/>
                  </a:lnTo>
                  <a:lnTo>
                    <a:pt x="13830" y="26687"/>
                  </a:lnTo>
                  <a:lnTo>
                    <a:pt x="14164" y="26444"/>
                  </a:lnTo>
                  <a:lnTo>
                    <a:pt x="14712" y="26110"/>
                  </a:lnTo>
                  <a:cubicBezTo>
                    <a:pt x="20548" y="22493"/>
                    <a:pt x="27113" y="14560"/>
                    <a:pt x="27508" y="8024"/>
                  </a:cubicBezTo>
                  <a:cubicBezTo>
                    <a:pt x="27660" y="5289"/>
                    <a:pt x="26718" y="3040"/>
                    <a:pt x="24773" y="1520"/>
                  </a:cubicBezTo>
                  <a:cubicBezTo>
                    <a:pt x="23526" y="547"/>
                    <a:pt x="22098" y="0"/>
                    <a:pt x="20639" y="0"/>
                  </a:cubicBezTo>
                  <a:cubicBezTo>
                    <a:pt x="17690" y="0"/>
                    <a:pt x="15259" y="2006"/>
                    <a:pt x="13830" y="3587"/>
                  </a:cubicBezTo>
                  <a:cubicBezTo>
                    <a:pt x="12371" y="2067"/>
                    <a:pt x="9909" y="0"/>
                    <a:pt x="70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544750" y="2647200"/>
              <a:ext cx="518275" cy="496225"/>
            </a:xfrm>
            <a:custGeom>
              <a:avLst/>
              <a:gdLst/>
              <a:ahLst/>
              <a:cxnLst/>
              <a:rect l="l" t="t" r="r" b="b"/>
              <a:pathLst>
                <a:path w="20731" h="19849" extrusionOk="0">
                  <a:moveTo>
                    <a:pt x="4985" y="0"/>
                  </a:moveTo>
                  <a:cubicBezTo>
                    <a:pt x="3921" y="0"/>
                    <a:pt x="2949" y="335"/>
                    <a:pt x="2037" y="1064"/>
                  </a:cubicBezTo>
                  <a:cubicBezTo>
                    <a:pt x="669" y="2128"/>
                    <a:pt x="0" y="3769"/>
                    <a:pt x="91" y="5745"/>
                  </a:cubicBezTo>
                  <a:cubicBezTo>
                    <a:pt x="395" y="10730"/>
                    <a:pt x="5411" y="16809"/>
                    <a:pt x="9940" y="19575"/>
                  </a:cubicBezTo>
                  <a:lnTo>
                    <a:pt x="10365" y="19848"/>
                  </a:lnTo>
                  <a:lnTo>
                    <a:pt x="10760" y="19575"/>
                  </a:lnTo>
                  <a:cubicBezTo>
                    <a:pt x="15289" y="16779"/>
                    <a:pt x="20335" y="10699"/>
                    <a:pt x="20608" y="5745"/>
                  </a:cubicBezTo>
                  <a:cubicBezTo>
                    <a:pt x="20730" y="3769"/>
                    <a:pt x="20031" y="2158"/>
                    <a:pt x="18663" y="1064"/>
                  </a:cubicBezTo>
                  <a:cubicBezTo>
                    <a:pt x="17721" y="365"/>
                    <a:pt x="16748" y="0"/>
                    <a:pt x="15715" y="0"/>
                  </a:cubicBezTo>
                  <a:cubicBezTo>
                    <a:pt x="13344" y="0"/>
                    <a:pt x="11338" y="1885"/>
                    <a:pt x="10365" y="3070"/>
                  </a:cubicBezTo>
                  <a:cubicBezTo>
                    <a:pt x="9362" y="1885"/>
                    <a:pt x="7356" y="0"/>
                    <a:pt x="4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1603250" y="2758900"/>
              <a:ext cx="401250" cy="383000"/>
            </a:xfrm>
            <a:custGeom>
              <a:avLst/>
              <a:gdLst/>
              <a:ahLst/>
              <a:cxnLst/>
              <a:rect l="l" t="t" r="r" b="b"/>
              <a:pathLst>
                <a:path w="16050" h="15320" extrusionOk="0">
                  <a:moveTo>
                    <a:pt x="3891" y="0"/>
                  </a:moveTo>
                  <a:cubicBezTo>
                    <a:pt x="3071" y="0"/>
                    <a:pt x="2311" y="274"/>
                    <a:pt x="1612" y="851"/>
                  </a:cubicBezTo>
                  <a:cubicBezTo>
                    <a:pt x="487" y="1702"/>
                    <a:pt x="1" y="2949"/>
                    <a:pt x="92" y="4468"/>
                  </a:cubicBezTo>
                  <a:cubicBezTo>
                    <a:pt x="305" y="8298"/>
                    <a:pt x="4195" y="13010"/>
                    <a:pt x="7691" y="15137"/>
                  </a:cubicBezTo>
                  <a:lnTo>
                    <a:pt x="8025" y="15320"/>
                  </a:lnTo>
                  <a:lnTo>
                    <a:pt x="8359" y="15137"/>
                  </a:lnTo>
                  <a:cubicBezTo>
                    <a:pt x="11855" y="13010"/>
                    <a:pt x="15746" y="8298"/>
                    <a:pt x="15958" y="4468"/>
                  </a:cubicBezTo>
                  <a:cubicBezTo>
                    <a:pt x="16050" y="2949"/>
                    <a:pt x="15502" y="1702"/>
                    <a:pt x="14439" y="851"/>
                  </a:cubicBezTo>
                  <a:cubicBezTo>
                    <a:pt x="13709" y="274"/>
                    <a:pt x="12949" y="0"/>
                    <a:pt x="12159" y="0"/>
                  </a:cubicBezTo>
                  <a:cubicBezTo>
                    <a:pt x="10335" y="0"/>
                    <a:pt x="8785" y="1459"/>
                    <a:pt x="8025" y="2371"/>
                  </a:cubicBezTo>
                  <a:cubicBezTo>
                    <a:pt x="7265" y="1490"/>
                    <a:pt x="5715" y="0"/>
                    <a:pt x="3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11651125" y="2851600"/>
              <a:ext cx="305500" cy="291825"/>
            </a:xfrm>
            <a:custGeom>
              <a:avLst/>
              <a:gdLst/>
              <a:ahLst/>
              <a:cxnLst/>
              <a:rect l="l" t="t" r="r" b="b"/>
              <a:pathLst>
                <a:path w="12220" h="11673" extrusionOk="0">
                  <a:moveTo>
                    <a:pt x="2949" y="1"/>
                  </a:moveTo>
                  <a:cubicBezTo>
                    <a:pt x="2311" y="1"/>
                    <a:pt x="1733" y="213"/>
                    <a:pt x="1216" y="639"/>
                  </a:cubicBezTo>
                  <a:cubicBezTo>
                    <a:pt x="396" y="1247"/>
                    <a:pt x="1" y="2189"/>
                    <a:pt x="61" y="3374"/>
                  </a:cubicBezTo>
                  <a:cubicBezTo>
                    <a:pt x="213" y="6292"/>
                    <a:pt x="3192" y="9879"/>
                    <a:pt x="5837" y="11520"/>
                  </a:cubicBezTo>
                  <a:lnTo>
                    <a:pt x="6110" y="11672"/>
                  </a:lnTo>
                  <a:lnTo>
                    <a:pt x="6353" y="11520"/>
                  </a:lnTo>
                  <a:cubicBezTo>
                    <a:pt x="9028" y="9879"/>
                    <a:pt x="11977" y="6292"/>
                    <a:pt x="12128" y="3374"/>
                  </a:cubicBezTo>
                  <a:cubicBezTo>
                    <a:pt x="12220" y="2250"/>
                    <a:pt x="11794" y="1277"/>
                    <a:pt x="11004" y="639"/>
                  </a:cubicBezTo>
                  <a:cubicBezTo>
                    <a:pt x="10426" y="213"/>
                    <a:pt x="9849" y="1"/>
                    <a:pt x="9241" y="1"/>
                  </a:cubicBezTo>
                  <a:cubicBezTo>
                    <a:pt x="7843" y="1"/>
                    <a:pt x="6688" y="1125"/>
                    <a:pt x="6110" y="1824"/>
                  </a:cubicBezTo>
                  <a:cubicBezTo>
                    <a:pt x="5533" y="1125"/>
                    <a:pt x="4347" y="1"/>
                    <a:pt x="2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11698250" y="2940500"/>
              <a:ext cx="208975" cy="202925"/>
            </a:xfrm>
            <a:custGeom>
              <a:avLst/>
              <a:gdLst/>
              <a:ahLst/>
              <a:cxnLst/>
              <a:rect l="l" t="t" r="r" b="b"/>
              <a:pathLst>
                <a:path w="8359" h="8117" extrusionOk="0">
                  <a:moveTo>
                    <a:pt x="2006" y="1"/>
                  </a:moveTo>
                  <a:cubicBezTo>
                    <a:pt x="1611" y="1"/>
                    <a:pt x="1216" y="153"/>
                    <a:pt x="851" y="457"/>
                  </a:cubicBezTo>
                  <a:cubicBezTo>
                    <a:pt x="274" y="913"/>
                    <a:pt x="0" y="1581"/>
                    <a:pt x="31" y="2372"/>
                  </a:cubicBezTo>
                  <a:cubicBezTo>
                    <a:pt x="152" y="4408"/>
                    <a:pt x="2219" y="6840"/>
                    <a:pt x="4043" y="7995"/>
                  </a:cubicBezTo>
                  <a:lnTo>
                    <a:pt x="4134" y="8116"/>
                  </a:lnTo>
                  <a:lnTo>
                    <a:pt x="4316" y="7995"/>
                  </a:lnTo>
                  <a:cubicBezTo>
                    <a:pt x="6140" y="6840"/>
                    <a:pt x="8207" y="4378"/>
                    <a:pt x="8329" y="2372"/>
                  </a:cubicBezTo>
                  <a:cubicBezTo>
                    <a:pt x="8359" y="1581"/>
                    <a:pt x="8085" y="913"/>
                    <a:pt x="7538" y="457"/>
                  </a:cubicBezTo>
                  <a:cubicBezTo>
                    <a:pt x="7174" y="153"/>
                    <a:pt x="6778" y="1"/>
                    <a:pt x="6353" y="1"/>
                  </a:cubicBezTo>
                  <a:cubicBezTo>
                    <a:pt x="5411" y="1"/>
                    <a:pt x="4590" y="822"/>
                    <a:pt x="4195" y="1277"/>
                  </a:cubicBezTo>
                  <a:cubicBezTo>
                    <a:pt x="3800" y="761"/>
                    <a:pt x="2979" y="1"/>
                    <a:pt x="2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2"/>
          <p:cNvSpPr/>
          <p:nvPr/>
        </p:nvSpPr>
        <p:spPr>
          <a:xfrm rot="-553047">
            <a:off x="923154" y="2678996"/>
            <a:ext cx="461928" cy="401671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16" name="Google Shape;16;p3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3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416675" y="2179625"/>
            <a:ext cx="4001100" cy="8418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41775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951125" y="3021425"/>
            <a:ext cx="293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23" name="Google Shape;23;p4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4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42" name="Google Shape;42;p6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6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519452" y="3910850"/>
            <a:ext cx="520281" cy="520281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>
                <a:alpha val="9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290277" y="4542850"/>
            <a:ext cx="379655" cy="379655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>
                <a:alpha val="9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406452" y="4431137"/>
            <a:ext cx="313549" cy="313598"/>
            <a:chOff x="13833912" y="2604622"/>
            <a:chExt cx="244826" cy="244826"/>
          </a:xfrm>
        </p:grpSpPr>
        <p:sp>
          <p:nvSpPr>
            <p:cNvPr id="48" name="Google Shape;48;p6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170630" y="654787"/>
            <a:ext cx="373998" cy="520274"/>
            <a:chOff x="13507575" y="2532875"/>
            <a:chExt cx="571163" cy="794554"/>
          </a:xfrm>
        </p:grpSpPr>
        <p:sp>
          <p:nvSpPr>
            <p:cNvPr id="51" name="Google Shape;51;p6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56" name="Google Shape;56;p7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7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4314325" y="1079825"/>
            <a:ext cx="4109700" cy="7437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314325" y="1823524"/>
            <a:ext cx="4109700" cy="2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62" name="Google Shape;62;p8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329600" y="1307100"/>
            <a:ext cx="6470400" cy="25293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423055" y="3770099"/>
            <a:ext cx="373998" cy="520274"/>
            <a:chOff x="13507575" y="2532875"/>
            <a:chExt cx="571163" cy="794554"/>
          </a:xfrm>
        </p:grpSpPr>
        <p:sp>
          <p:nvSpPr>
            <p:cNvPr id="66" name="Google Shape;66;p8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8"/>
          <p:cNvGrpSpPr/>
          <p:nvPr/>
        </p:nvGrpSpPr>
        <p:grpSpPr>
          <a:xfrm>
            <a:off x="8234814" y="3976787"/>
            <a:ext cx="313549" cy="313598"/>
            <a:chOff x="13833912" y="2604622"/>
            <a:chExt cx="244826" cy="244826"/>
          </a:xfrm>
        </p:grpSpPr>
        <p:sp>
          <p:nvSpPr>
            <p:cNvPr id="70" name="Google Shape;70;p8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>
            <a:off x="6101852" y="347537"/>
            <a:ext cx="313549" cy="313598"/>
            <a:chOff x="13833912" y="2604622"/>
            <a:chExt cx="244826" cy="244826"/>
          </a:xfrm>
        </p:grpSpPr>
        <p:sp>
          <p:nvSpPr>
            <p:cNvPr id="73" name="Google Shape;73;p8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9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77" name="Google Shape;77;p9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9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20000" y="1206257"/>
            <a:ext cx="3852000" cy="841800"/>
          </a:xfrm>
          <a:prstGeom prst="rect">
            <a:avLst/>
          </a:prstGeom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20000" y="2030407"/>
            <a:ext cx="38520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5E3023">
            <a:alpha val="0"/>
          </a:srgb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-21600" y="4816025"/>
            <a:ext cx="9187200" cy="36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3"/>
          <p:cNvGrpSpPr/>
          <p:nvPr/>
        </p:nvGrpSpPr>
        <p:grpSpPr>
          <a:xfrm>
            <a:off x="0" y="-22625"/>
            <a:ext cx="9144001" cy="5188762"/>
            <a:chOff x="0" y="-6475"/>
            <a:chExt cx="9144001" cy="5143499"/>
          </a:xfrm>
        </p:grpSpPr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0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2">
              <a:alphaModFix amt="21000"/>
            </a:blip>
            <a:stretch>
              <a:fillRect/>
            </a:stretch>
          </p:blipFill>
          <p:spPr>
            <a:xfrm>
              <a:off x="4571988" y="-6475"/>
              <a:ext cx="457201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3641512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>
            <a:off x="3641512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3641512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F213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3"/>
          </p:nvPr>
        </p:nvSpPr>
        <p:spPr>
          <a:xfrm>
            <a:off x="6096712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 hasCustomPrompt="1"/>
          </p:nvPr>
        </p:nvSpPr>
        <p:spPr>
          <a:xfrm>
            <a:off x="6096712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6096712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F213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3641512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3641512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8"/>
          </p:nvPr>
        </p:nvSpPr>
        <p:spPr>
          <a:xfrm>
            <a:off x="3641512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F213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9"/>
          </p:nvPr>
        </p:nvSpPr>
        <p:spPr>
          <a:xfrm>
            <a:off x="6096712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6712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4"/>
          </p:nvPr>
        </p:nvSpPr>
        <p:spPr>
          <a:xfrm>
            <a:off x="6096712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F213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5"/>
          </p:nvPr>
        </p:nvSpPr>
        <p:spPr>
          <a:xfrm>
            <a:off x="720000" y="1722456"/>
            <a:ext cx="2532000" cy="1707600"/>
          </a:xfrm>
          <a:prstGeom prst="rect">
            <a:avLst/>
          </a:prstGeom>
          <a:effectLst>
            <a:outerShdw blurRad="25717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udiowide"/>
              <a:buNone/>
              <a:defRPr sz="2800" b="1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●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○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■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●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○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■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●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○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Barlow"/>
              <a:buChar char="■"/>
              <a:defRPr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6" r:id="rId11"/>
    <p:sldLayoutId id="2147483668" r:id="rId12"/>
    <p:sldLayoutId id="2147483671" r:id="rId13"/>
    <p:sldLayoutId id="2147483676" r:id="rId14"/>
    <p:sldLayoutId id="2147483677" r:id="rId15"/>
    <p:sldLayoutId id="214748367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6"/>
          <p:cNvSpPr txBox="1">
            <a:spLocks noGrp="1"/>
          </p:cNvSpPr>
          <p:nvPr>
            <p:ph type="ctrTitle"/>
          </p:nvPr>
        </p:nvSpPr>
        <p:spPr>
          <a:xfrm>
            <a:off x="720000" y="1159550"/>
            <a:ext cx="5166900" cy="24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dirty="0">
                <a:solidFill>
                  <a:srgbClr val="F54DAA"/>
                </a:solidFill>
                <a:effectLst/>
                <a:latin typeface="Garamond" panose="02020404030301010803" pitchFamily="18" charset="0"/>
                <a:ea typeface="Lato" panose="020F0502020204030204" pitchFamily="34" charset="0"/>
                <a:cs typeface="Lato" panose="020F0502020204030204" pitchFamily="34" charset="0"/>
              </a:rPr>
              <a:t>Математическая статистика </a:t>
            </a:r>
            <a:endParaRPr sz="9600" b="0" dirty="0">
              <a:solidFill>
                <a:schemeClr val="dk1"/>
              </a:solidFill>
              <a:latin typeface="Garamond" panose="02020404030301010803" pitchFamily="18" charset="0"/>
              <a:ea typeface="Lato" panose="020F0502020204030204" pitchFamily="34" charset="0"/>
              <a:cs typeface="Lato" panose="020F0502020204030204" pitchFamily="34" charset="0"/>
              <a:sym typeface="Paytone One"/>
            </a:endParaRPr>
          </a:p>
        </p:txBody>
      </p:sp>
      <p:sp>
        <p:nvSpPr>
          <p:cNvPr id="658" name="Google Shape;658;p36"/>
          <p:cNvSpPr txBox="1">
            <a:spLocks noGrp="1"/>
          </p:cNvSpPr>
          <p:nvPr>
            <p:ph type="subTitle" idx="1"/>
          </p:nvPr>
        </p:nvSpPr>
        <p:spPr>
          <a:xfrm>
            <a:off x="1219950" y="3532450"/>
            <a:ext cx="41670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FF9900"/>
                </a:solidFill>
                <a:effectLst/>
                <a:latin typeface="Lobster" panose="020F0502020204030204" pitchFamily="2" charset="-52"/>
              </a:rPr>
              <a:t>Расчетно-графическая работа № 1</a:t>
            </a:r>
            <a:endParaRPr dirty="0"/>
          </a:p>
        </p:txBody>
      </p:sp>
      <p:pic>
        <p:nvPicPr>
          <p:cNvPr id="659" name="Google Shape;6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1187">
            <a:off x="6599739" y="1538069"/>
            <a:ext cx="1855619" cy="2783435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85738" dist="19050" algn="bl" rotWithShape="0">
              <a:schemeClr val="dk1"/>
            </a:outerShdw>
          </a:effectLst>
        </p:spPr>
      </p:pic>
      <p:grpSp>
        <p:nvGrpSpPr>
          <p:cNvPr id="660" name="Google Shape;660;p36"/>
          <p:cNvGrpSpPr/>
          <p:nvPr/>
        </p:nvGrpSpPr>
        <p:grpSpPr>
          <a:xfrm>
            <a:off x="5980960" y="622011"/>
            <a:ext cx="1131882" cy="1078821"/>
            <a:chOff x="11534675" y="2206250"/>
            <a:chExt cx="1523600" cy="1452175"/>
          </a:xfrm>
        </p:grpSpPr>
        <p:sp>
          <p:nvSpPr>
            <p:cNvPr id="661" name="Google Shape;661;p36"/>
            <p:cNvSpPr/>
            <p:nvPr/>
          </p:nvSpPr>
          <p:spPr>
            <a:xfrm>
              <a:off x="11534675" y="2206250"/>
              <a:ext cx="1523600" cy="1452175"/>
            </a:xfrm>
            <a:custGeom>
              <a:avLst/>
              <a:gdLst/>
              <a:ahLst/>
              <a:cxnLst/>
              <a:rect l="l" t="t" r="r" b="b"/>
              <a:pathLst>
                <a:path w="60944" h="58087" extrusionOk="0">
                  <a:moveTo>
                    <a:pt x="31886" y="0"/>
                  </a:moveTo>
                  <a:cubicBezTo>
                    <a:pt x="24135" y="0"/>
                    <a:pt x="16840" y="3040"/>
                    <a:pt x="11338" y="8511"/>
                  </a:cubicBezTo>
                  <a:cubicBezTo>
                    <a:pt x="1" y="19818"/>
                    <a:pt x="1" y="38238"/>
                    <a:pt x="11338" y="49576"/>
                  </a:cubicBezTo>
                  <a:cubicBezTo>
                    <a:pt x="16809" y="55047"/>
                    <a:pt x="24104" y="58086"/>
                    <a:pt x="31886" y="58086"/>
                  </a:cubicBezTo>
                  <a:cubicBezTo>
                    <a:pt x="39637" y="58086"/>
                    <a:pt x="46931" y="55047"/>
                    <a:pt x="52433" y="49576"/>
                  </a:cubicBezTo>
                  <a:cubicBezTo>
                    <a:pt x="57904" y="44104"/>
                    <a:pt x="60944" y="36810"/>
                    <a:pt x="60944" y="29028"/>
                  </a:cubicBezTo>
                  <a:cubicBezTo>
                    <a:pt x="60944" y="21277"/>
                    <a:pt x="57904" y="13982"/>
                    <a:pt x="52433" y="8511"/>
                  </a:cubicBezTo>
                  <a:cubicBezTo>
                    <a:pt x="46962" y="3040"/>
                    <a:pt x="39667" y="0"/>
                    <a:pt x="31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0002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1707175" y="2306550"/>
              <a:ext cx="1262950" cy="1263725"/>
            </a:xfrm>
            <a:custGeom>
              <a:avLst/>
              <a:gdLst/>
              <a:ahLst/>
              <a:cxnLst/>
              <a:rect l="l" t="t" r="r" b="b"/>
              <a:pathLst>
                <a:path w="50518" h="50549" extrusionOk="0">
                  <a:moveTo>
                    <a:pt x="50518" y="25259"/>
                  </a:moveTo>
                  <a:cubicBezTo>
                    <a:pt x="50518" y="39241"/>
                    <a:pt x="39211" y="50549"/>
                    <a:pt x="25259" y="50549"/>
                  </a:cubicBezTo>
                  <a:cubicBezTo>
                    <a:pt x="11308" y="50549"/>
                    <a:pt x="0" y="39241"/>
                    <a:pt x="0" y="25259"/>
                  </a:cubicBezTo>
                  <a:cubicBezTo>
                    <a:pt x="0" y="11308"/>
                    <a:pt x="11308" y="1"/>
                    <a:pt x="25259" y="1"/>
                  </a:cubicBezTo>
                  <a:cubicBezTo>
                    <a:pt x="39211" y="1"/>
                    <a:pt x="50518" y="11308"/>
                    <a:pt x="50518" y="25259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1852300" y="2451700"/>
              <a:ext cx="972700" cy="972675"/>
            </a:xfrm>
            <a:custGeom>
              <a:avLst/>
              <a:gdLst/>
              <a:ahLst/>
              <a:cxnLst/>
              <a:rect l="l" t="t" r="r" b="b"/>
              <a:pathLst>
                <a:path w="38908" h="38907" extrusionOk="0">
                  <a:moveTo>
                    <a:pt x="38907" y="19453"/>
                  </a:moveTo>
                  <a:cubicBezTo>
                    <a:pt x="38907" y="30213"/>
                    <a:pt x="30184" y="38907"/>
                    <a:pt x="19454" y="38907"/>
                  </a:cubicBezTo>
                  <a:cubicBezTo>
                    <a:pt x="8694" y="38907"/>
                    <a:pt x="1" y="30213"/>
                    <a:pt x="1" y="19453"/>
                  </a:cubicBezTo>
                  <a:cubicBezTo>
                    <a:pt x="1" y="8724"/>
                    <a:pt x="8694" y="0"/>
                    <a:pt x="19454" y="0"/>
                  </a:cubicBezTo>
                  <a:cubicBezTo>
                    <a:pt x="30184" y="0"/>
                    <a:pt x="38907" y="8724"/>
                    <a:pt x="38907" y="19453"/>
                  </a:cubicBezTo>
                  <a:close/>
                </a:path>
              </a:pathLst>
            </a:custGeom>
            <a:solidFill>
              <a:srgbClr val="A98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1861425" y="2461575"/>
              <a:ext cx="952925" cy="952925"/>
            </a:xfrm>
            <a:custGeom>
              <a:avLst/>
              <a:gdLst/>
              <a:ahLst/>
              <a:cxnLst/>
              <a:rect l="l" t="t" r="r" b="b"/>
              <a:pathLst>
                <a:path w="38117" h="38117" fill="none" extrusionOk="0">
                  <a:moveTo>
                    <a:pt x="31339" y="6779"/>
                  </a:moveTo>
                  <a:cubicBezTo>
                    <a:pt x="38117" y="13557"/>
                    <a:pt x="38117" y="24560"/>
                    <a:pt x="31339" y="31338"/>
                  </a:cubicBezTo>
                  <a:cubicBezTo>
                    <a:pt x="24560" y="38116"/>
                    <a:pt x="13588" y="38116"/>
                    <a:pt x="6779" y="31338"/>
                  </a:cubicBezTo>
                  <a:cubicBezTo>
                    <a:pt x="1" y="24560"/>
                    <a:pt x="1" y="13557"/>
                    <a:pt x="6779" y="6779"/>
                  </a:cubicBezTo>
                  <a:cubicBezTo>
                    <a:pt x="13588" y="0"/>
                    <a:pt x="24560" y="0"/>
                    <a:pt x="31339" y="6779"/>
                  </a:cubicBezTo>
                  <a:close/>
                </a:path>
              </a:pathLst>
            </a:custGeom>
            <a:noFill/>
            <a:ln w="2202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2032400" y="2938775"/>
              <a:ext cx="611750" cy="305500"/>
            </a:xfrm>
            <a:custGeom>
              <a:avLst/>
              <a:gdLst/>
              <a:ahLst/>
              <a:cxnLst/>
              <a:rect l="l" t="t" r="r" b="b"/>
              <a:pathLst>
                <a:path w="24470" h="12220" fill="none" extrusionOk="0">
                  <a:moveTo>
                    <a:pt x="24469" y="1"/>
                  </a:moveTo>
                  <a:cubicBezTo>
                    <a:pt x="24469" y="6749"/>
                    <a:pt x="18998" y="12220"/>
                    <a:pt x="12250" y="12220"/>
                  </a:cubicBezTo>
                  <a:cubicBezTo>
                    <a:pt x="5472" y="12220"/>
                    <a:pt x="1" y="6749"/>
                    <a:pt x="1" y="1"/>
                  </a:cubicBezTo>
                </a:path>
              </a:pathLst>
            </a:custGeom>
            <a:noFill/>
            <a:ln w="2202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2163875" y="2651550"/>
              <a:ext cx="95000" cy="263700"/>
            </a:xfrm>
            <a:custGeom>
              <a:avLst/>
              <a:gdLst/>
              <a:ahLst/>
              <a:cxnLst/>
              <a:rect l="l" t="t" r="r" b="b"/>
              <a:pathLst>
                <a:path w="3800" h="10548" extrusionOk="0">
                  <a:moveTo>
                    <a:pt x="1885" y="0"/>
                  </a:moveTo>
                  <a:cubicBezTo>
                    <a:pt x="730" y="0"/>
                    <a:pt x="0" y="2706"/>
                    <a:pt x="0" y="5289"/>
                  </a:cubicBezTo>
                  <a:cubicBezTo>
                    <a:pt x="0" y="7873"/>
                    <a:pt x="730" y="10548"/>
                    <a:pt x="1885" y="10548"/>
                  </a:cubicBezTo>
                  <a:cubicBezTo>
                    <a:pt x="3070" y="10548"/>
                    <a:pt x="3800" y="7873"/>
                    <a:pt x="3800" y="5289"/>
                  </a:cubicBezTo>
                  <a:cubicBezTo>
                    <a:pt x="3800" y="2706"/>
                    <a:pt x="3070" y="0"/>
                    <a:pt x="1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2417675" y="2651550"/>
              <a:ext cx="95775" cy="263700"/>
            </a:xfrm>
            <a:custGeom>
              <a:avLst/>
              <a:gdLst/>
              <a:ahLst/>
              <a:cxnLst/>
              <a:rect l="l" t="t" r="r" b="b"/>
              <a:pathLst>
                <a:path w="3831" h="10548" extrusionOk="0">
                  <a:moveTo>
                    <a:pt x="1885" y="0"/>
                  </a:moveTo>
                  <a:cubicBezTo>
                    <a:pt x="699" y="0"/>
                    <a:pt x="0" y="2706"/>
                    <a:pt x="0" y="5289"/>
                  </a:cubicBezTo>
                  <a:cubicBezTo>
                    <a:pt x="0" y="7873"/>
                    <a:pt x="699" y="10548"/>
                    <a:pt x="1885" y="10548"/>
                  </a:cubicBezTo>
                  <a:cubicBezTo>
                    <a:pt x="3070" y="10548"/>
                    <a:pt x="3800" y="7873"/>
                    <a:pt x="3800" y="5289"/>
                  </a:cubicBezTo>
                  <a:cubicBezTo>
                    <a:pt x="3830" y="2706"/>
                    <a:pt x="3101" y="0"/>
                    <a:pt x="1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2232250" y="3468900"/>
              <a:ext cx="29675" cy="26675"/>
            </a:xfrm>
            <a:custGeom>
              <a:avLst/>
              <a:gdLst/>
              <a:ahLst/>
              <a:cxnLst/>
              <a:rect l="l" t="t" r="r" b="b"/>
              <a:pathLst>
                <a:path w="1187" h="1067" extrusionOk="0">
                  <a:moveTo>
                    <a:pt x="556" y="0"/>
                  </a:moveTo>
                  <a:cubicBezTo>
                    <a:pt x="313" y="0"/>
                    <a:pt x="141" y="173"/>
                    <a:pt x="62" y="437"/>
                  </a:cubicBezTo>
                  <a:cubicBezTo>
                    <a:pt x="1" y="741"/>
                    <a:pt x="183" y="985"/>
                    <a:pt x="487" y="1045"/>
                  </a:cubicBezTo>
                  <a:cubicBezTo>
                    <a:pt x="535" y="1060"/>
                    <a:pt x="583" y="1067"/>
                    <a:pt x="629" y="1067"/>
                  </a:cubicBezTo>
                  <a:cubicBezTo>
                    <a:pt x="872" y="1067"/>
                    <a:pt x="1069" y="876"/>
                    <a:pt x="1095" y="620"/>
                  </a:cubicBezTo>
                  <a:cubicBezTo>
                    <a:pt x="1186" y="377"/>
                    <a:pt x="973" y="103"/>
                    <a:pt x="669" y="12"/>
                  </a:cubicBezTo>
                  <a:cubicBezTo>
                    <a:pt x="630" y="4"/>
                    <a:pt x="592" y="0"/>
                    <a:pt x="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2154750" y="3423600"/>
              <a:ext cx="60050" cy="88925"/>
            </a:xfrm>
            <a:custGeom>
              <a:avLst/>
              <a:gdLst/>
              <a:ahLst/>
              <a:cxnLst/>
              <a:rect l="l" t="t" r="r" b="b"/>
              <a:pathLst>
                <a:path w="2402" h="3557" extrusionOk="0">
                  <a:moveTo>
                    <a:pt x="882" y="0"/>
                  </a:moveTo>
                  <a:lnTo>
                    <a:pt x="0" y="3101"/>
                  </a:lnTo>
                  <a:lnTo>
                    <a:pt x="517" y="3253"/>
                  </a:lnTo>
                  <a:lnTo>
                    <a:pt x="852" y="1976"/>
                  </a:lnTo>
                  <a:lnTo>
                    <a:pt x="1399" y="2128"/>
                  </a:lnTo>
                  <a:lnTo>
                    <a:pt x="1034" y="3405"/>
                  </a:lnTo>
                  <a:lnTo>
                    <a:pt x="1520" y="3556"/>
                  </a:lnTo>
                  <a:lnTo>
                    <a:pt x="2402" y="456"/>
                  </a:lnTo>
                  <a:lnTo>
                    <a:pt x="1915" y="304"/>
                  </a:lnTo>
                  <a:lnTo>
                    <a:pt x="1520" y="1672"/>
                  </a:lnTo>
                  <a:lnTo>
                    <a:pt x="1003" y="1520"/>
                  </a:lnTo>
                  <a:lnTo>
                    <a:pt x="1368" y="15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2116000" y="3408400"/>
              <a:ext cx="55500" cy="85125"/>
            </a:xfrm>
            <a:custGeom>
              <a:avLst/>
              <a:gdLst/>
              <a:ahLst/>
              <a:cxnLst/>
              <a:rect l="l" t="t" r="r" b="b"/>
              <a:pathLst>
                <a:path w="2220" h="3405" extrusionOk="0">
                  <a:moveTo>
                    <a:pt x="912" y="1216"/>
                  </a:moveTo>
                  <a:lnTo>
                    <a:pt x="1338" y="1368"/>
                  </a:lnTo>
                  <a:lnTo>
                    <a:pt x="578" y="2797"/>
                  </a:lnTo>
                  <a:lnTo>
                    <a:pt x="912" y="1216"/>
                  </a:lnTo>
                  <a:close/>
                  <a:moveTo>
                    <a:pt x="669" y="0"/>
                  </a:moveTo>
                  <a:lnTo>
                    <a:pt x="0" y="3161"/>
                  </a:lnTo>
                  <a:lnTo>
                    <a:pt x="669" y="3405"/>
                  </a:lnTo>
                  <a:lnTo>
                    <a:pt x="2219" y="608"/>
                  </a:lnTo>
                  <a:lnTo>
                    <a:pt x="1794" y="456"/>
                  </a:lnTo>
                  <a:lnTo>
                    <a:pt x="1490" y="1003"/>
                  </a:lnTo>
                  <a:lnTo>
                    <a:pt x="973" y="791"/>
                  </a:lnTo>
                  <a:lnTo>
                    <a:pt x="1125" y="183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2065075" y="3400800"/>
              <a:ext cx="65375" cy="77525"/>
            </a:xfrm>
            <a:custGeom>
              <a:avLst/>
              <a:gdLst/>
              <a:ahLst/>
              <a:cxnLst/>
              <a:rect l="l" t="t" r="r" b="b"/>
              <a:pathLst>
                <a:path w="2615" h="3101" extrusionOk="0">
                  <a:moveTo>
                    <a:pt x="994" y="1417"/>
                  </a:moveTo>
                  <a:cubicBezTo>
                    <a:pt x="1034" y="1417"/>
                    <a:pt x="1078" y="1431"/>
                    <a:pt x="1125" y="1459"/>
                  </a:cubicBezTo>
                  <a:lnTo>
                    <a:pt x="1369" y="1551"/>
                  </a:lnTo>
                  <a:lnTo>
                    <a:pt x="943" y="2432"/>
                  </a:lnTo>
                  <a:lnTo>
                    <a:pt x="700" y="2310"/>
                  </a:lnTo>
                  <a:cubicBezTo>
                    <a:pt x="609" y="2250"/>
                    <a:pt x="517" y="2128"/>
                    <a:pt x="639" y="1946"/>
                  </a:cubicBezTo>
                  <a:lnTo>
                    <a:pt x="791" y="1611"/>
                  </a:lnTo>
                  <a:cubicBezTo>
                    <a:pt x="833" y="1485"/>
                    <a:pt x="904" y="1417"/>
                    <a:pt x="994" y="1417"/>
                  </a:cubicBezTo>
                  <a:close/>
                  <a:moveTo>
                    <a:pt x="2159" y="0"/>
                  </a:moveTo>
                  <a:lnTo>
                    <a:pt x="1581" y="1186"/>
                  </a:lnTo>
                  <a:lnTo>
                    <a:pt x="1369" y="1064"/>
                  </a:lnTo>
                  <a:cubicBezTo>
                    <a:pt x="1232" y="1001"/>
                    <a:pt x="1104" y="970"/>
                    <a:pt x="985" y="970"/>
                  </a:cubicBezTo>
                  <a:cubicBezTo>
                    <a:pt x="708" y="970"/>
                    <a:pt x="484" y="1140"/>
                    <a:pt x="335" y="1459"/>
                  </a:cubicBezTo>
                  <a:lnTo>
                    <a:pt x="183" y="1733"/>
                  </a:lnTo>
                  <a:cubicBezTo>
                    <a:pt x="1" y="2189"/>
                    <a:pt x="62" y="2523"/>
                    <a:pt x="517" y="2736"/>
                  </a:cubicBezTo>
                  <a:lnTo>
                    <a:pt x="1186" y="3101"/>
                  </a:lnTo>
                  <a:lnTo>
                    <a:pt x="2615" y="244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2021000" y="3380275"/>
              <a:ext cx="69950" cy="75250"/>
            </a:xfrm>
            <a:custGeom>
              <a:avLst/>
              <a:gdLst/>
              <a:ahLst/>
              <a:cxnLst/>
              <a:rect l="l" t="t" r="r" b="b"/>
              <a:pathLst>
                <a:path w="2798" h="3010" extrusionOk="0">
                  <a:moveTo>
                    <a:pt x="1108" y="1363"/>
                  </a:moveTo>
                  <a:cubicBezTo>
                    <a:pt x="1156" y="1363"/>
                    <a:pt x="1211" y="1377"/>
                    <a:pt x="1277" y="1399"/>
                  </a:cubicBezTo>
                  <a:lnTo>
                    <a:pt x="1460" y="1520"/>
                  </a:lnTo>
                  <a:lnTo>
                    <a:pt x="973" y="2341"/>
                  </a:lnTo>
                  <a:lnTo>
                    <a:pt x="761" y="2250"/>
                  </a:lnTo>
                  <a:cubicBezTo>
                    <a:pt x="609" y="2159"/>
                    <a:pt x="578" y="2037"/>
                    <a:pt x="700" y="1855"/>
                  </a:cubicBezTo>
                  <a:lnTo>
                    <a:pt x="882" y="1520"/>
                  </a:lnTo>
                  <a:cubicBezTo>
                    <a:pt x="959" y="1405"/>
                    <a:pt x="1024" y="1363"/>
                    <a:pt x="1108" y="1363"/>
                  </a:cubicBezTo>
                  <a:close/>
                  <a:moveTo>
                    <a:pt x="2372" y="1"/>
                  </a:moveTo>
                  <a:lnTo>
                    <a:pt x="1673" y="1095"/>
                  </a:lnTo>
                  <a:lnTo>
                    <a:pt x="1490" y="973"/>
                  </a:lnTo>
                  <a:cubicBezTo>
                    <a:pt x="1327" y="886"/>
                    <a:pt x="1179" y="842"/>
                    <a:pt x="1045" y="842"/>
                  </a:cubicBezTo>
                  <a:cubicBezTo>
                    <a:pt x="803" y="842"/>
                    <a:pt x="602" y="984"/>
                    <a:pt x="426" y="1277"/>
                  </a:cubicBezTo>
                  <a:lnTo>
                    <a:pt x="274" y="1551"/>
                  </a:lnTo>
                  <a:cubicBezTo>
                    <a:pt x="1" y="2007"/>
                    <a:pt x="92" y="2341"/>
                    <a:pt x="518" y="2615"/>
                  </a:cubicBezTo>
                  <a:lnTo>
                    <a:pt x="1156" y="3010"/>
                  </a:lnTo>
                  <a:lnTo>
                    <a:pt x="2797" y="274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1977700" y="3352175"/>
              <a:ext cx="69175" cy="79800"/>
            </a:xfrm>
            <a:custGeom>
              <a:avLst/>
              <a:gdLst/>
              <a:ahLst/>
              <a:cxnLst/>
              <a:rect l="l" t="t" r="r" b="b"/>
              <a:pathLst>
                <a:path w="2767" h="3192" extrusionOk="0">
                  <a:moveTo>
                    <a:pt x="2341" y="0"/>
                  </a:moveTo>
                  <a:lnTo>
                    <a:pt x="1550" y="1125"/>
                  </a:lnTo>
                  <a:lnTo>
                    <a:pt x="0" y="2249"/>
                  </a:lnTo>
                  <a:lnTo>
                    <a:pt x="365" y="2523"/>
                  </a:lnTo>
                  <a:lnTo>
                    <a:pt x="1338" y="1763"/>
                  </a:lnTo>
                  <a:lnTo>
                    <a:pt x="1338" y="1763"/>
                  </a:lnTo>
                  <a:lnTo>
                    <a:pt x="912" y="2888"/>
                  </a:lnTo>
                  <a:lnTo>
                    <a:pt x="1338" y="3192"/>
                  </a:lnTo>
                  <a:lnTo>
                    <a:pt x="1885" y="1337"/>
                  </a:lnTo>
                  <a:lnTo>
                    <a:pt x="2766" y="334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1931350" y="3300500"/>
              <a:ext cx="76000" cy="79050"/>
            </a:xfrm>
            <a:custGeom>
              <a:avLst/>
              <a:gdLst/>
              <a:ahLst/>
              <a:cxnLst/>
              <a:rect l="l" t="t" r="r" b="b"/>
              <a:pathLst>
                <a:path w="3040" h="3162" extrusionOk="0">
                  <a:moveTo>
                    <a:pt x="1550" y="1216"/>
                  </a:moveTo>
                  <a:lnTo>
                    <a:pt x="1854" y="1490"/>
                  </a:lnTo>
                  <a:lnTo>
                    <a:pt x="638" y="2493"/>
                  </a:lnTo>
                  <a:lnTo>
                    <a:pt x="1550" y="1216"/>
                  </a:lnTo>
                  <a:close/>
                  <a:moveTo>
                    <a:pt x="1763" y="0"/>
                  </a:moveTo>
                  <a:lnTo>
                    <a:pt x="0" y="2705"/>
                  </a:lnTo>
                  <a:lnTo>
                    <a:pt x="486" y="3161"/>
                  </a:lnTo>
                  <a:lnTo>
                    <a:pt x="3040" y="1155"/>
                  </a:lnTo>
                  <a:lnTo>
                    <a:pt x="2675" y="851"/>
                  </a:lnTo>
                  <a:lnTo>
                    <a:pt x="2189" y="1246"/>
                  </a:lnTo>
                  <a:lnTo>
                    <a:pt x="1763" y="851"/>
                  </a:lnTo>
                  <a:lnTo>
                    <a:pt x="2158" y="33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1905500" y="3271625"/>
              <a:ext cx="67650" cy="79050"/>
            </a:xfrm>
            <a:custGeom>
              <a:avLst/>
              <a:gdLst/>
              <a:ahLst/>
              <a:cxnLst/>
              <a:rect l="l" t="t" r="r" b="b"/>
              <a:pathLst>
                <a:path w="2706" h="3162" extrusionOk="0">
                  <a:moveTo>
                    <a:pt x="1794" y="0"/>
                  </a:moveTo>
                  <a:lnTo>
                    <a:pt x="1429" y="304"/>
                  </a:lnTo>
                  <a:lnTo>
                    <a:pt x="2007" y="912"/>
                  </a:lnTo>
                  <a:lnTo>
                    <a:pt x="1" y="2796"/>
                  </a:lnTo>
                  <a:lnTo>
                    <a:pt x="335" y="3161"/>
                  </a:lnTo>
                  <a:lnTo>
                    <a:pt x="2706" y="100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1876625" y="3243500"/>
              <a:ext cx="69175" cy="75250"/>
            </a:xfrm>
            <a:custGeom>
              <a:avLst/>
              <a:gdLst/>
              <a:ahLst/>
              <a:cxnLst/>
              <a:rect l="l" t="t" r="r" b="b"/>
              <a:pathLst>
                <a:path w="2767" h="3010" extrusionOk="0">
                  <a:moveTo>
                    <a:pt x="1946" y="0"/>
                  </a:moveTo>
                  <a:lnTo>
                    <a:pt x="1612" y="274"/>
                  </a:lnTo>
                  <a:lnTo>
                    <a:pt x="2128" y="912"/>
                  </a:lnTo>
                  <a:lnTo>
                    <a:pt x="1" y="2614"/>
                  </a:lnTo>
                  <a:lnTo>
                    <a:pt x="305" y="3010"/>
                  </a:lnTo>
                  <a:lnTo>
                    <a:pt x="2767" y="1034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1825725" y="3203975"/>
              <a:ext cx="80550" cy="63875"/>
            </a:xfrm>
            <a:custGeom>
              <a:avLst/>
              <a:gdLst/>
              <a:ahLst/>
              <a:cxnLst/>
              <a:rect l="l" t="t" r="r" b="b"/>
              <a:pathLst>
                <a:path w="3222" h="2555" extrusionOk="0">
                  <a:moveTo>
                    <a:pt x="2948" y="1"/>
                  </a:moveTo>
                  <a:lnTo>
                    <a:pt x="638" y="1460"/>
                  </a:lnTo>
                  <a:lnTo>
                    <a:pt x="365" y="1004"/>
                  </a:lnTo>
                  <a:lnTo>
                    <a:pt x="0" y="1247"/>
                  </a:lnTo>
                  <a:lnTo>
                    <a:pt x="821" y="2554"/>
                  </a:lnTo>
                  <a:lnTo>
                    <a:pt x="1216" y="2341"/>
                  </a:lnTo>
                  <a:lnTo>
                    <a:pt x="942" y="1885"/>
                  </a:lnTo>
                  <a:lnTo>
                    <a:pt x="3222" y="426"/>
                  </a:lnTo>
                  <a:lnTo>
                    <a:pt x="2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1802925" y="3153825"/>
              <a:ext cx="88175" cy="71450"/>
            </a:xfrm>
            <a:custGeom>
              <a:avLst/>
              <a:gdLst/>
              <a:ahLst/>
              <a:cxnLst/>
              <a:rect l="l" t="t" r="r" b="b"/>
              <a:pathLst>
                <a:path w="3527" h="2858" extrusionOk="0">
                  <a:moveTo>
                    <a:pt x="2857" y="1"/>
                  </a:moveTo>
                  <a:lnTo>
                    <a:pt x="0" y="1460"/>
                  </a:lnTo>
                  <a:lnTo>
                    <a:pt x="213" y="1916"/>
                  </a:lnTo>
                  <a:lnTo>
                    <a:pt x="1368" y="1308"/>
                  </a:lnTo>
                  <a:lnTo>
                    <a:pt x="1581" y="1794"/>
                  </a:lnTo>
                  <a:lnTo>
                    <a:pt x="456" y="2402"/>
                  </a:lnTo>
                  <a:lnTo>
                    <a:pt x="669" y="2858"/>
                  </a:lnTo>
                  <a:lnTo>
                    <a:pt x="3526" y="1429"/>
                  </a:lnTo>
                  <a:lnTo>
                    <a:pt x="3313" y="973"/>
                  </a:lnTo>
                  <a:lnTo>
                    <a:pt x="2006" y="1612"/>
                  </a:lnTo>
                  <a:lnTo>
                    <a:pt x="1794" y="1095"/>
                  </a:lnTo>
                  <a:lnTo>
                    <a:pt x="3070" y="457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1782400" y="3115075"/>
              <a:ext cx="87425" cy="63100"/>
            </a:xfrm>
            <a:custGeom>
              <a:avLst/>
              <a:gdLst/>
              <a:ahLst/>
              <a:cxnLst/>
              <a:rect l="l" t="t" r="r" b="b"/>
              <a:pathLst>
                <a:path w="3497" h="2524" extrusionOk="0">
                  <a:moveTo>
                    <a:pt x="2979" y="1"/>
                  </a:moveTo>
                  <a:lnTo>
                    <a:pt x="2554" y="183"/>
                  </a:lnTo>
                  <a:lnTo>
                    <a:pt x="2888" y="1004"/>
                  </a:lnTo>
                  <a:lnTo>
                    <a:pt x="1976" y="1368"/>
                  </a:lnTo>
                  <a:lnTo>
                    <a:pt x="1733" y="730"/>
                  </a:lnTo>
                  <a:lnTo>
                    <a:pt x="1308" y="912"/>
                  </a:lnTo>
                  <a:lnTo>
                    <a:pt x="1581" y="1551"/>
                  </a:lnTo>
                  <a:lnTo>
                    <a:pt x="760" y="1855"/>
                  </a:lnTo>
                  <a:lnTo>
                    <a:pt x="426" y="1064"/>
                  </a:lnTo>
                  <a:lnTo>
                    <a:pt x="1" y="1247"/>
                  </a:lnTo>
                  <a:lnTo>
                    <a:pt x="548" y="2523"/>
                  </a:lnTo>
                  <a:lnTo>
                    <a:pt x="3496" y="1247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1762650" y="3071775"/>
              <a:ext cx="85125" cy="45600"/>
            </a:xfrm>
            <a:custGeom>
              <a:avLst/>
              <a:gdLst/>
              <a:ahLst/>
              <a:cxnLst/>
              <a:rect l="l" t="t" r="r" b="b"/>
              <a:pathLst>
                <a:path w="3405" h="1824" extrusionOk="0">
                  <a:moveTo>
                    <a:pt x="3253" y="0"/>
                  </a:moveTo>
                  <a:lnTo>
                    <a:pt x="608" y="699"/>
                  </a:lnTo>
                  <a:lnTo>
                    <a:pt x="456" y="213"/>
                  </a:lnTo>
                  <a:lnTo>
                    <a:pt x="0" y="334"/>
                  </a:lnTo>
                  <a:lnTo>
                    <a:pt x="426" y="1824"/>
                  </a:lnTo>
                  <a:lnTo>
                    <a:pt x="882" y="1702"/>
                  </a:lnTo>
                  <a:lnTo>
                    <a:pt x="730" y="1216"/>
                  </a:lnTo>
                  <a:lnTo>
                    <a:pt x="3405" y="486"/>
                  </a:lnTo>
                  <a:lnTo>
                    <a:pt x="3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1758075" y="3039850"/>
              <a:ext cx="80575" cy="29650"/>
            </a:xfrm>
            <a:custGeom>
              <a:avLst/>
              <a:gdLst/>
              <a:ahLst/>
              <a:cxnLst/>
              <a:rect l="l" t="t" r="r" b="b"/>
              <a:pathLst>
                <a:path w="3223" h="1186" extrusionOk="0">
                  <a:moveTo>
                    <a:pt x="3132" y="0"/>
                  </a:moveTo>
                  <a:lnTo>
                    <a:pt x="1" y="700"/>
                  </a:lnTo>
                  <a:lnTo>
                    <a:pt x="122" y="1186"/>
                  </a:lnTo>
                  <a:lnTo>
                    <a:pt x="3223" y="517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1749725" y="2981325"/>
              <a:ext cx="85125" cy="61600"/>
            </a:xfrm>
            <a:custGeom>
              <a:avLst/>
              <a:gdLst/>
              <a:ahLst/>
              <a:cxnLst/>
              <a:rect l="l" t="t" r="r" b="b"/>
              <a:pathLst>
                <a:path w="3405" h="2464" extrusionOk="0">
                  <a:moveTo>
                    <a:pt x="3162" y="1"/>
                  </a:moveTo>
                  <a:lnTo>
                    <a:pt x="1" y="427"/>
                  </a:lnTo>
                  <a:lnTo>
                    <a:pt x="61" y="1126"/>
                  </a:lnTo>
                  <a:lnTo>
                    <a:pt x="2402" y="1126"/>
                  </a:lnTo>
                  <a:lnTo>
                    <a:pt x="152" y="1734"/>
                  </a:lnTo>
                  <a:lnTo>
                    <a:pt x="213" y="2463"/>
                  </a:lnTo>
                  <a:lnTo>
                    <a:pt x="3405" y="2007"/>
                  </a:lnTo>
                  <a:lnTo>
                    <a:pt x="3344" y="1582"/>
                  </a:lnTo>
                  <a:lnTo>
                    <a:pt x="943" y="1886"/>
                  </a:lnTo>
                  <a:lnTo>
                    <a:pt x="3314" y="1217"/>
                  </a:lnTo>
                  <a:lnTo>
                    <a:pt x="3253" y="791"/>
                  </a:lnTo>
                  <a:lnTo>
                    <a:pt x="821" y="761"/>
                  </a:lnTo>
                  <a:lnTo>
                    <a:pt x="3222" y="45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1746675" y="2939550"/>
              <a:ext cx="80575" cy="35725"/>
            </a:xfrm>
            <a:custGeom>
              <a:avLst/>
              <a:gdLst/>
              <a:ahLst/>
              <a:cxnLst/>
              <a:rect l="l" t="t" r="r" b="b"/>
              <a:pathLst>
                <a:path w="3223" h="1429" extrusionOk="0">
                  <a:moveTo>
                    <a:pt x="2737" y="0"/>
                  </a:moveTo>
                  <a:lnTo>
                    <a:pt x="2767" y="851"/>
                  </a:lnTo>
                  <a:lnTo>
                    <a:pt x="1794" y="912"/>
                  </a:lnTo>
                  <a:lnTo>
                    <a:pt x="1764" y="213"/>
                  </a:lnTo>
                  <a:lnTo>
                    <a:pt x="1308" y="213"/>
                  </a:lnTo>
                  <a:lnTo>
                    <a:pt x="1338" y="912"/>
                  </a:lnTo>
                  <a:lnTo>
                    <a:pt x="487" y="942"/>
                  </a:lnTo>
                  <a:lnTo>
                    <a:pt x="457" y="61"/>
                  </a:lnTo>
                  <a:lnTo>
                    <a:pt x="1" y="61"/>
                  </a:lnTo>
                  <a:lnTo>
                    <a:pt x="31" y="1429"/>
                  </a:lnTo>
                  <a:lnTo>
                    <a:pt x="3223" y="1368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1774050" y="2885600"/>
              <a:ext cx="26600" cy="26675"/>
            </a:xfrm>
            <a:custGeom>
              <a:avLst/>
              <a:gdLst/>
              <a:ahLst/>
              <a:cxnLst/>
              <a:rect l="l" t="t" r="r" b="b"/>
              <a:pathLst>
                <a:path w="1064" h="1067" extrusionOk="0">
                  <a:moveTo>
                    <a:pt x="578" y="0"/>
                  </a:moveTo>
                  <a:cubicBezTo>
                    <a:pt x="274" y="0"/>
                    <a:pt x="0" y="183"/>
                    <a:pt x="0" y="486"/>
                  </a:cubicBezTo>
                  <a:cubicBezTo>
                    <a:pt x="0" y="790"/>
                    <a:pt x="213" y="1003"/>
                    <a:pt x="517" y="1064"/>
                  </a:cubicBezTo>
                  <a:cubicBezTo>
                    <a:pt x="532" y="1066"/>
                    <a:pt x="548" y="1067"/>
                    <a:pt x="563" y="1067"/>
                  </a:cubicBezTo>
                  <a:cubicBezTo>
                    <a:pt x="821" y="1067"/>
                    <a:pt x="1064" y="834"/>
                    <a:pt x="1064" y="547"/>
                  </a:cubicBezTo>
                  <a:cubicBezTo>
                    <a:pt x="1064" y="243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1753525" y="2810350"/>
              <a:ext cx="85125" cy="52475"/>
            </a:xfrm>
            <a:custGeom>
              <a:avLst/>
              <a:gdLst/>
              <a:ahLst/>
              <a:cxnLst/>
              <a:rect l="l" t="t" r="r" b="b"/>
              <a:pathLst>
                <a:path w="3405" h="2099" extrusionOk="0">
                  <a:moveTo>
                    <a:pt x="274" y="1"/>
                  </a:moveTo>
                  <a:lnTo>
                    <a:pt x="183" y="487"/>
                  </a:lnTo>
                  <a:lnTo>
                    <a:pt x="1490" y="730"/>
                  </a:lnTo>
                  <a:lnTo>
                    <a:pt x="1368" y="1247"/>
                  </a:lnTo>
                  <a:lnTo>
                    <a:pt x="61" y="1034"/>
                  </a:lnTo>
                  <a:lnTo>
                    <a:pt x="0" y="1521"/>
                  </a:lnTo>
                  <a:lnTo>
                    <a:pt x="3131" y="2098"/>
                  </a:lnTo>
                  <a:lnTo>
                    <a:pt x="3222" y="1582"/>
                  </a:lnTo>
                  <a:lnTo>
                    <a:pt x="1824" y="1338"/>
                  </a:lnTo>
                  <a:lnTo>
                    <a:pt x="1915" y="791"/>
                  </a:lnTo>
                  <a:lnTo>
                    <a:pt x="3344" y="1065"/>
                  </a:lnTo>
                  <a:lnTo>
                    <a:pt x="3405" y="57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1766450" y="2770100"/>
              <a:ext cx="85875" cy="51675"/>
            </a:xfrm>
            <a:custGeom>
              <a:avLst/>
              <a:gdLst/>
              <a:ahLst/>
              <a:cxnLst/>
              <a:rect l="l" t="t" r="r" b="b"/>
              <a:pathLst>
                <a:path w="3435" h="2067" extrusionOk="0">
                  <a:moveTo>
                    <a:pt x="608" y="456"/>
                  </a:moveTo>
                  <a:lnTo>
                    <a:pt x="2219" y="699"/>
                  </a:lnTo>
                  <a:lnTo>
                    <a:pt x="2067" y="1125"/>
                  </a:lnTo>
                  <a:lnTo>
                    <a:pt x="608" y="456"/>
                  </a:lnTo>
                  <a:close/>
                  <a:moveTo>
                    <a:pt x="213" y="0"/>
                  </a:moveTo>
                  <a:lnTo>
                    <a:pt x="0" y="669"/>
                  </a:lnTo>
                  <a:lnTo>
                    <a:pt x="2918" y="2067"/>
                  </a:lnTo>
                  <a:lnTo>
                    <a:pt x="3040" y="1611"/>
                  </a:lnTo>
                  <a:lnTo>
                    <a:pt x="2462" y="1337"/>
                  </a:lnTo>
                  <a:lnTo>
                    <a:pt x="2614" y="821"/>
                  </a:lnTo>
                  <a:lnTo>
                    <a:pt x="3283" y="881"/>
                  </a:lnTo>
                  <a:lnTo>
                    <a:pt x="3435" y="395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1777850" y="2716050"/>
              <a:ext cx="79050" cy="57850"/>
            </a:xfrm>
            <a:custGeom>
              <a:avLst/>
              <a:gdLst/>
              <a:ahLst/>
              <a:cxnLst/>
              <a:rect l="l" t="t" r="r" b="b"/>
              <a:pathLst>
                <a:path w="3162" h="2314" extrusionOk="0">
                  <a:moveTo>
                    <a:pt x="896" y="461"/>
                  </a:moveTo>
                  <a:cubicBezTo>
                    <a:pt x="941" y="461"/>
                    <a:pt x="997" y="471"/>
                    <a:pt x="1064" y="490"/>
                  </a:cubicBezTo>
                  <a:lnTo>
                    <a:pt x="1398" y="642"/>
                  </a:lnTo>
                  <a:cubicBezTo>
                    <a:pt x="1611" y="733"/>
                    <a:pt x="1642" y="855"/>
                    <a:pt x="1611" y="1007"/>
                  </a:cubicBezTo>
                  <a:lnTo>
                    <a:pt x="1520" y="1189"/>
                  </a:lnTo>
                  <a:lnTo>
                    <a:pt x="608" y="855"/>
                  </a:lnTo>
                  <a:lnTo>
                    <a:pt x="699" y="612"/>
                  </a:lnTo>
                  <a:cubicBezTo>
                    <a:pt x="741" y="508"/>
                    <a:pt x="797" y="461"/>
                    <a:pt x="896" y="461"/>
                  </a:cubicBezTo>
                  <a:close/>
                  <a:moveTo>
                    <a:pt x="895" y="0"/>
                  </a:moveTo>
                  <a:cubicBezTo>
                    <a:pt x="619" y="0"/>
                    <a:pt x="402" y="171"/>
                    <a:pt x="274" y="490"/>
                  </a:cubicBezTo>
                  <a:lnTo>
                    <a:pt x="0" y="1189"/>
                  </a:lnTo>
                  <a:lnTo>
                    <a:pt x="2979" y="2314"/>
                  </a:lnTo>
                  <a:lnTo>
                    <a:pt x="3161" y="1858"/>
                  </a:lnTo>
                  <a:lnTo>
                    <a:pt x="1945" y="1402"/>
                  </a:lnTo>
                  <a:lnTo>
                    <a:pt x="2037" y="1189"/>
                  </a:lnTo>
                  <a:cubicBezTo>
                    <a:pt x="2219" y="703"/>
                    <a:pt x="2067" y="399"/>
                    <a:pt x="1581" y="186"/>
                  </a:cubicBezTo>
                  <a:lnTo>
                    <a:pt x="1277" y="95"/>
                  </a:lnTo>
                  <a:cubicBezTo>
                    <a:pt x="1140" y="31"/>
                    <a:pt x="1012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1796075" y="2671275"/>
              <a:ext cx="76025" cy="63875"/>
            </a:xfrm>
            <a:custGeom>
              <a:avLst/>
              <a:gdLst/>
              <a:ahLst/>
              <a:cxnLst/>
              <a:rect l="l" t="t" r="r" b="b"/>
              <a:pathLst>
                <a:path w="3041" h="2555" extrusionOk="0">
                  <a:moveTo>
                    <a:pt x="958" y="521"/>
                  </a:moveTo>
                  <a:cubicBezTo>
                    <a:pt x="1007" y="521"/>
                    <a:pt x="1062" y="537"/>
                    <a:pt x="1125" y="579"/>
                  </a:cubicBezTo>
                  <a:lnTo>
                    <a:pt x="1490" y="731"/>
                  </a:lnTo>
                  <a:cubicBezTo>
                    <a:pt x="1672" y="822"/>
                    <a:pt x="1703" y="913"/>
                    <a:pt x="1642" y="1065"/>
                  </a:cubicBezTo>
                  <a:lnTo>
                    <a:pt x="1520" y="1309"/>
                  </a:lnTo>
                  <a:lnTo>
                    <a:pt x="639" y="883"/>
                  </a:lnTo>
                  <a:lnTo>
                    <a:pt x="761" y="640"/>
                  </a:lnTo>
                  <a:cubicBezTo>
                    <a:pt x="800" y="580"/>
                    <a:pt x="866" y="521"/>
                    <a:pt x="958" y="521"/>
                  </a:cubicBezTo>
                  <a:close/>
                  <a:moveTo>
                    <a:pt x="909" y="0"/>
                  </a:moveTo>
                  <a:cubicBezTo>
                    <a:pt x="653" y="0"/>
                    <a:pt x="445" y="156"/>
                    <a:pt x="305" y="458"/>
                  </a:cubicBezTo>
                  <a:lnTo>
                    <a:pt x="1" y="1157"/>
                  </a:lnTo>
                  <a:lnTo>
                    <a:pt x="2827" y="2555"/>
                  </a:lnTo>
                  <a:lnTo>
                    <a:pt x="3040" y="2099"/>
                  </a:lnTo>
                  <a:lnTo>
                    <a:pt x="1855" y="1521"/>
                  </a:lnTo>
                  <a:lnTo>
                    <a:pt x="1976" y="1309"/>
                  </a:lnTo>
                  <a:cubicBezTo>
                    <a:pt x="2189" y="853"/>
                    <a:pt x="2068" y="488"/>
                    <a:pt x="1612" y="275"/>
                  </a:cubicBezTo>
                  <a:lnTo>
                    <a:pt x="1338" y="123"/>
                  </a:lnTo>
                  <a:cubicBezTo>
                    <a:pt x="1184" y="41"/>
                    <a:pt x="1040" y="0"/>
                    <a:pt x="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1815825" y="2621900"/>
              <a:ext cx="82875" cy="63875"/>
            </a:xfrm>
            <a:custGeom>
              <a:avLst/>
              <a:gdLst/>
              <a:ahLst/>
              <a:cxnLst/>
              <a:rect l="l" t="t" r="r" b="b"/>
              <a:pathLst>
                <a:path w="3315" h="2555" extrusionOk="0">
                  <a:moveTo>
                    <a:pt x="852" y="1"/>
                  </a:moveTo>
                  <a:lnTo>
                    <a:pt x="609" y="426"/>
                  </a:lnTo>
                  <a:lnTo>
                    <a:pt x="1460" y="1308"/>
                  </a:lnTo>
                  <a:lnTo>
                    <a:pt x="1460" y="1308"/>
                  </a:lnTo>
                  <a:lnTo>
                    <a:pt x="275" y="1004"/>
                  </a:lnTo>
                  <a:lnTo>
                    <a:pt x="1" y="1460"/>
                  </a:lnTo>
                  <a:lnTo>
                    <a:pt x="1916" y="1885"/>
                  </a:lnTo>
                  <a:lnTo>
                    <a:pt x="3041" y="2554"/>
                  </a:lnTo>
                  <a:lnTo>
                    <a:pt x="3314" y="2129"/>
                  </a:lnTo>
                  <a:lnTo>
                    <a:pt x="2129" y="1460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1861425" y="2574025"/>
              <a:ext cx="82100" cy="72975"/>
            </a:xfrm>
            <a:custGeom>
              <a:avLst/>
              <a:gdLst/>
              <a:ahLst/>
              <a:cxnLst/>
              <a:rect l="l" t="t" r="r" b="b"/>
              <a:pathLst>
                <a:path w="3284" h="2919" extrusionOk="0">
                  <a:moveTo>
                    <a:pt x="639" y="609"/>
                  </a:moveTo>
                  <a:lnTo>
                    <a:pt x="2068" y="1399"/>
                  </a:lnTo>
                  <a:lnTo>
                    <a:pt x="1794" y="1734"/>
                  </a:lnTo>
                  <a:lnTo>
                    <a:pt x="639" y="609"/>
                  </a:lnTo>
                  <a:close/>
                  <a:moveTo>
                    <a:pt x="426" y="1"/>
                  </a:moveTo>
                  <a:lnTo>
                    <a:pt x="1" y="518"/>
                  </a:lnTo>
                  <a:lnTo>
                    <a:pt x="2250" y="2919"/>
                  </a:lnTo>
                  <a:lnTo>
                    <a:pt x="2524" y="2524"/>
                  </a:lnTo>
                  <a:lnTo>
                    <a:pt x="2068" y="2068"/>
                  </a:lnTo>
                  <a:lnTo>
                    <a:pt x="2402" y="1612"/>
                  </a:lnTo>
                  <a:lnTo>
                    <a:pt x="2979" y="1916"/>
                  </a:lnTo>
                  <a:lnTo>
                    <a:pt x="3283" y="152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1887275" y="2545150"/>
              <a:ext cx="82075" cy="63100"/>
            </a:xfrm>
            <a:custGeom>
              <a:avLst/>
              <a:gdLst/>
              <a:ahLst/>
              <a:cxnLst/>
              <a:rect l="l" t="t" r="r" b="b"/>
              <a:pathLst>
                <a:path w="3283" h="2524" extrusionOk="0">
                  <a:moveTo>
                    <a:pt x="334" y="1"/>
                  </a:moveTo>
                  <a:lnTo>
                    <a:pt x="0" y="396"/>
                  </a:lnTo>
                  <a:lnTo>
                    <a:pt x="2401" y="2524"/>
                  </a:lnTo>
                  <a:lnTo>
                    <a:pt x="3283" y="1521"/>
                  </a:lnTo>
                  <a:lnTo>
                    <a:pt x="2918" y="1217"/>
                  </a:lnTo>
                  <a:lnTo>
                    <a:pt x="2401" y="18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1917650" y="2514000"/>
              <a:ext cx="79825" cy="66150"/>
            </a:xfrm>
            <a:custGeom>
              <a:avLst/>
              <a:gdLst/>
              <a:ahLst/>
              <a:cxnLst/>
              <a:rect l="l" t="t" r="r" b="b"/>
              <a:pathLst>
                <a:path w="3193" h="2646" extrusionOk="0">
                  <a:moveTo>
                    <a:pt x="366" y="1"/>
                  </a:moveTo>
                  <a:lnTo>
                    <a:pt x="1" y="335"/>
                  </a:lnTo>
                  <a:lnTo>
                    <a:pt x="2250" y="2645"/>
                  </a:lnTo>
                  <a:lnTo>
                    <a:pt x="3193" y="1733"/>
                  </a:lnTo>
                  <a:lnTo>
                    <a:pt x="2889" y="1399"/>
                  </a:lnTo>
                  <a:lnTo>
                    <a:pt x="2281" y="197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11963250" y="2456250"/>
              <a:ext cx="68425" cy="78300"/>
            </a:xfrm>
            <a:custGeom>
              <a:avLst/>
              <a:gdLst/>
              <a:ahLst/>
              <a:cxnLst/>
              <a:rect l="l" t="t" r="r" b="b"/>
              <a:pathLst>
                <a:path w="2737" h="3132" extrusionOk="0">
                  <a:moveTo>
                    <a:pt x="1217" y="1"/>
                  </a:moveTo>
                  <a:lnTo>
                    <a:pt x="1" y="943"/>
                  </a:lnTo>
                  <a:lnTo>
                    <a:pt x="274" y="1308"/>
                  </a:lnTo>
                  <a:lnTo>
                    <a:pt x="700" y="1004"/>
                  </a:lnTo>
                  <a:lnTo>
                    <a:pt x="2372" y="3131"/>
                  </a:lnTo>
                  <a:lnTo>
                    <a:pt x="2736" y="2827"/>
                  </a:lnTo>
                  <a:lnTo>
                    <a:pt x="1065" y="669"/>
                  </a:lnTo>
                  <a:lnTo>
                    <a:pt x="1490" y="365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12004300" y="2429650"/>
              <a:ext cx="74475" cy="88175"/>
            </a:xfrm>
            <a:custGeom>
              <a:avLst/>
              <a:gdLst/>
              <a:ahLst/>
              <a:cxnLst/>
              <a:rect l="l" t="t" r="r" b="b"/>
              <a:pathLst>
                <a:path w="2979" h="3527" extrusionOk="0">
                  <a:moveTo>
                    <a:pt x="1277" y="1"/>
                  </a:moveTo>
                  <a:lnTo>
                    <a:pt x="882" y="244"/>
                  </a:lnTo>
                  <a:lnTo>
                    <a:pt x="1550" y="1369"/>
                  </a:lnTo>
                  <a:lnTo>
                    <a:pt x="1094" y="1673"/>
                  </a:lnTo>
                  <a:lnTo>
                    <a:pt x="426" y="548"/>
                  </a:lnTo>
                  <a:lnTo>
                    <a:pt x="0" y="821"/>
                  </a:lnTo>
                  <a:lnTo>
                    <a:pt x="1702" y="3527"/>
                  </a:lnTo>
                  <a:lnTo>
                    <a:pt x="2128" y="3253"/>
                  </a:lnTo>
                  <a:lnTo>
                    <a:pt x="1368" y="2037"/>
                  </a:lnTo>
                  <a:lnTo>
                    <a:pt x="1824" y="1733"/>
                  </a:lnTo>
                  <a:lnTo>
                    <a:pt x="2584" y="2949"/>
                  </a:lnTo>
                  <a:lnTo>
                    <a:pt x="2979" y="2676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2049875" y="2405350"/>
              <a:ext cx="68425" cy="88925"/>
            </a:xfrm>
            <a:custGeom>
              <a:avLst/>
              <a:gdLst/>
              <a:ahLst/>
              <a:cxnLst/>
              <a:rect l="l" t="t" r="r" b="b"/>
              <a:pathLst>
                <a:path w="2737" h="3557" extrusionOk="0">
                  <a:moveTo>
                    <a:pt x="1217" y="0"/>
                  </a:moveTo>
                  <a:lnTo>
                    <a:pt x="1" y="669"/>
                  </a:lnTo>
                  <a:lnTo>
                    <a:pt x="1521" y="3556"/>
                  </a:lnTo>
                  <a:lnTo>
                    <a:pt x="2736" y="2888"/>
                  </a:lnTo>
                  <a:lnTo>
                    <a:pt x="2493" y="2493"/>
                  </a:lnTo>
                  <a:lnTo>
                    <a:pt x="1733" y="2888"/>
                  </a:lnTo>
                  <a:lnTo>
                    <a:pt x="1277" y="2037"/>
                  </a:lnTo>
                  <a:lnTo>
                    <a:pt x="1885" y="1733"/>
                  </a:lnTo>
                  <a:lnTo>
                    <a:pt x="1673" y="1307"/>
                  </a:lnTo>
                  <a:lnTo>
                    <a:pt x="1065" y="1611"/>
                  </a:lnTo>
                  <a:lnTo>
                    <a:pt x="670" y="851"/>
                  </a:lnTo>
                  <a:lnTo>
                    <a:pt x="1429" y="42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2107625" y="2378750"/>
              <a:ext cx="52475" cy="83600"/>
            </a:xfrm>
            <a:custGeom>
              <a:avLst/>
              <a:gdLst/>
              <a:ahLst/>
              <a:cxnLst/>
              <a:rect l="l" t="t" r="r" b="b"/>
              <a:pathLst>
                <a:path w="2099" h="3344" extrusionOk="0">
                  <a:moveTo>
                    <a:pt x="1429" y="0"/>
                  </a:moveTo>
                  <a:lnTo>
                    <a:pt x="1" y="578"/>
                  </a:lnTo>
                  <a:lnTo>
                    <a:pt x="153" y="1003"/>
                  </a:lnTo>
                  <a:lnTo>
                    <a:pt x="639" y="821"/>
                  </a:lnTo>
                  <a:lnTo>
                    <a:pt x="1642" y="3344"/>
                  </a:lnTo>
                  <a:lnTo>
                    <a:pt x="2098" y="3161"/>
                  </a:lnTo>
                  <a:lnTo>
                    <a:pt x="1095" y="608"/>
                  </a:lnTo>
                  <a:lnTo>
                    <a:pt x="1612" y="426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12153225" y="2372675"/>
              <a:ext cx="36500" cy="79800"/>
            </a:xfrm>
            <a:custGeom>
              <a:avLst/>
              <a:gdLst/>
              <a:ahLst/>
              <a:cxnLst/>
              <a:rect l="l" t="t" r="r" b="b"/>
              <a:pathLst>
                <a:path w="1460" h="3192" extrusionOk="0">
                  <a:moveTo>
                    <a:pt x="487" y="0"/>
                  </a:moveTo>
                  <a:lnTo>
                    <a:pt x="1" y="152"/>
                  </a:lnTo>
                  <a:lnTo>
                    <a:pt x="943" y="3192"/>
                  </a:lnTo>
                  <a:lnTo>
                    <a:pt x="1460" y="304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2179075" y="2356700"/>
              <a:ext cx="68400" cy="89700"/>
            </a:xfrm>
            <a:custGeom>
              <a:avLst/>
              <a:gdLst/>
              <a:ahLst/>
              <a:cxnLst/>
              <a:rect l="l" t="t" r="r" b="b"/>
              <a:pathLst>
                <a:path w="2736" h="3588" extrusionOk="0">
                  <a:moveTo>
                    <a:pt x="2006" y="1"/>
                  </a:moveTo>
                  <a:lnTo>
                    <a:pt x="1307" y="153"/>
                  </a:lnTo>
                  <a:lnTo>
                    <a:pt x="1520" y="2432"/>
                  </a:lnTo>
                  <a:lnTo>
                    <a:pt x="669" y="274"/>
                  </a:lnTo>
                  <a:lnTo>
                    <a:pt x="0" y="426"/>
                  </a:lnTo>
                  <a:lnTo>
                    <a:pt x="730" y="3587"/>
                  </a:lnTo>
                  <a:lnTo>
                    <a:pt x="1125" y="3466"/>
                  </a:lnTo>
                  <a:lnTo>
                    <a:pt x="608" y="1125"/>
                  </a:lnTo>
                  <a:lnTo>
                    <a:pt x="1520" y="3405"/>
                  </a:lnTo>
                  <a:lnTo>
                    <a:pt x="1915" y="3314"/>
                  </a:lnTo>
                  <a:lnTo>
                    <a:pt x="1733" y="882"/>
                  </a:lnTo>
                  <a:lnTo>
                    <a:pt x="2280" y="3253"/>
                  </a:lnTo>
                  <a:lnTo>
                    <a:pt x="2736" y="3132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12245175" y="2349875"/>
              <a:ext cx="45625" cy="84375"/>
            </a:xfrm>
            <a:custGeom>
              <a:avLst/>
              <a:gdLst/>
              <a:ahLst/>
              <a:cxnLst/>
              <a:rect l="l" t="t" r="r" b="b"/>
              <a:pathLst>
                <a:path w="1825" h="3375" extrusionOk="0">
                  <a:moveTo>
                    <a:pt x="1368" y="0"/>
                  </a:moveTo>
                  <a:lnTo>
                    <a:pt x="1" y="183"/>
                  </a:lnTo>
                  <a:lnTo>
                    <a:pt x="456" y="3374"/>
                  </a:lnTo>
                  <a:lnTo>
                    <a:pt x="1824" y="3161"/>
                  </a:lnTo>
                  <a:lnTo>
                    <a:pt x="1763" y="2705"/>
                  </a:lnTo>
                  <a:lnTo>
                    <a:pt x="882" y="2827"/>
                  </a:lnTo>
                  <a:lnTo>
                    <a:pt x="760" y="1854"/>
                  </a:lnTo>
                  <a:lnTo>
                    <a:pt x="1460" y="1763"/>
                  </a:lnTo>
                  <a:lnTo>
                    <a:pt x="1368" y="1307"/>
                  </a:lnTo>
                  <a:lnTo>
                    <a:pt x="700" y="1398"/>
                  </a:lnTo>
                  <a:lnTo>
                    <a:pt x="578" y="547"/>
                  </a:lnTo>
                  <a:lnTo>
                    <a:pt x="1460" y="456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12332575" y="2373425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547" y="1"/>
                  </a:moveTo>
                  <a:cubicBezTo>
                    <a:pt x="243" y="1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2400950" y="2351400"/>
              <a:ext cx="51700" cy="84350"/>
            </a:xfrm>
            <a:custGeom>
              <a:avLst/>
              <a:gdLst/>
              <a:ahLst/>
              <a:cxnLst/>
              <a:rect l="l" t="t" r="r" b="b"/>
              <a:pathLst>
                <a:path w="2068" h="3374" extrusionOk="0">
                  <a:moveTo>
                    <a:pt x="548" y="0"/>
                  </a:moveTo>
                  <a:lnTo>
                    <a:pt x="1" y="3161"/>
                  </a:lnTo>
                  <a:lnTo>
                    <a:pt x="517" y="3222"/>
                  </a:lnTo>
                  <a:lnTo>
                    <a:pt x="730" y="1824"/>
                  </a:lnTo>
                  <a:lnTo>
                    <a:pt x="1277" y="1915"/>
                  </a:lnTo>
                  <a:lnTo>
                    <a:pt x="1034" y="3313"/>
                  </a:lnTo>
                  <a:lnTo>
                    <a:pt x="1520" y="3374"/>
                  </a:lnTo>
                  <a:lnTo>
                    <a:pt x="2068" y="213"/>
                  </a:lnTo>
                  <a:lnTo>
                    <a:pt x="1581" y="152"/>
                  </a:lnTo>
                  <a:lnTo>
                    <a:pt x="1338" y="1459"/>
                  </a:lnTo>
                  <a:lnTo>
                    <a:pt x="821" y="1368"/>
                  </a:lnTo>
                  <a:lnTo>
                    <a:pt x="1034" y="9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12444275" y="2363550"/>
              <a:ext cx="49400" cy="85125"/>
            </a:xfrm>
            <a:custGeom>
              <a:avLst/>
              <a:gdLst/>
              <a:ahLst/>
              <a:cxnLst/>
              <a:rect l="l" t="t" r="r" b="b"/>
              <a:pathLst>
                <a:path w="1976" h="3405" extrusionOk="0">
                  <a:moveTo>
                    <a:pt x="1520" y="608"/>
                  </a:moveTo>
                  <a:lnTo>
                    <a:pt x="1307" y="2219"/>
                  </a:lnTo>
                  <a:lnTo>
                    <a:pt x="912" y="2098"/>
                  </a:lnTo>
                  <a:lnTo>
                    <a:pt x="1520" y="608"/>
                  </a:lnTo>
                  <a:close/>
                  <a:moveTo>
                    <a:pt x="1307" y="0"/>
                  </a:moveTo>
                  <a:lnTo>
                    <a:pt x="0" y="2949"/>
                  </a:lnTo>
                  <a:lnTo>
                    <a:pt x="456" y="3040"/>
                  </a:lnTo>
                  <a:lnTo>
                    <a:pt x="669" y="2493"/>
                  </a:lnTo>
                  <a:lnTo>
                    <a:pt x="1246" y="2645"/>
                  </a:lnTo>
                  <a:lnTo>
                    <a:pt x="1155" y="3283"/>
                  </a:lnTo>
                  <a:lnTo>
                    <a:pt x="1672" y="3405"/>
                  </a:lnTo>
                  <a:lnTo>
                    <a:pt x="1976" y="152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2492150" y="2374175"/>
              <a:ext cx="57775" cy="79075"/>
            </a:xfrm>
            <a:custGeom>
              <a:avLst/>
              <a:gdLst/>
              <a:ahLst/>
              <a:cxnLst/>
              <a:rect l="l" t="t" r="r" b="b"/>
              <a:pathLst>
                <a:path w="2311" h="3163" extrusionOk="0">
                  <a:moveTo>
                    <a:pt x="1338" y="609"/>
                  </a:moveTo>
                  <a:lnTo>
                    <a:pt x="1581" y="700"/>
                  </a:lnTo>
                  <a:cubicBezTo>
                    <a:pt x="1672" y="761"/>
                    <a:pt x="1763" y="852"/>
                    <a:pt x="1672" y="1065"/>
                  </a:cubicBezTo>
                  <a:lnTo>
                    <a:pt x="1581" y="1399"/>
                  </a:lnTo>
                  <a:cubicBezTo>
                    <a:pt x="1508" y="1568"/>
                    <a:pt x="1417" y="1622"/>
                    <a:pt x="1306" y="1622"/>
                  </a:cubicBezTo>
                  <a:cubicBezTo>
                    <a:pt x="1278" y="1622"/>
                    <a:pt x="1247" y="1618"/>
                    <a:pt x="1216" y="1612"/>
                  </a:cubicBezTo>
                  <a:lnTo>
                    <a:pt x="1003" y="1521"/>
                  </a:lnTo>
                  <a:lnTo>
                    <a:pt x="1338" y="609"/>
                  </a:lnTo>
                  <a:close/>
                  <a:moveTo>
                    <a:pt x="1034" y="1"/>
                  </a:moveTo>
                  <a:lnTo>
                    <a:pt x="0" y="3010"/>
                  </a:lnTo>
                  <a:lnTo>
                    <a:pt x="456" y="3162"/>
                  </a:lnTo>
                  <a:lnTo>
                    <a:pt x="882" y="1946"/>
                  </a:lnTo>
                  <a:lnTo>
                    <a:pt x="1125" y="2007"/>
                  </a:lnTo>
                  <a:cubicBezTo>
                    <a:pt x="1237" y="2045"/>
                    <a:pt x="1343" y="2064"/>
                    <a:pt x="1439" y="2064"/>
                  </a:cubicBezTo>
                  <a:cubicBezTo>
                    <a:pt x="1735" y="2064"/>
                    <a:pt x="1953" y="1887"/>
                    <a:pt x="2067" y="1521"/>
                  </a:cubicBezTo>
                  <a:lnTo>
                    <a:pt x="2189" y="1217"/>
                  </a:lnTo>
                  <a:cubicBezTo>
                    <a:pt x="2310" y="730"/>
                    <a:pt x="2189" y="396"/>
                    <a:pt x="1702" y="244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2532425" y="2391675"/>
              <a:ext cx="63850" cy="77525"/>
            </a:xfrm>
            <a:custGeom>
              <a:avLst/>
              <a:gdLst/>
              <a:ahLst/>
              <a:cxnLst/>
              <a:rect l="l" t="t" r="r" b="b"/>
              <a:pathLst>
                <a:path w="2554" h="3101" extrusionOk="0">
                  <a:moveTo>
                    <a:pt x="1520" y="608"/>
                  </a:moveTo>
                  <a:lnTo>
                    <a:pt x="1733" y="699"/>
                  </a:lnTo>
                  <a:cubicBezTo>
                    <a:pt x="1885" y="790"/>
                    <a:pt x="1945" y="912"/>
                    <a:pt x="1854" y="1094"/>
                  </a:cubicBezTo>
                  <a:lnTo>
                    <a:pt x="1702" y="1429"/>
                  </a:lnTo>
                  <a:cubicBezTo>
                    <a:pt x="1662" y="1591"/>
                    <a:pt x="1594" y="1658"/>
                    <a:pt x="1509" y="1658"/>
                  </a:cubicBezTo>
                  <a:cubicBezTo>
                    <a:pt x="1466" y="1658"/>
                    <a:pt x="1419" y="1641"/>
                    <a:pt x="1368" y="1611"/>
                  </a:cubicBezTo>
                  <a:lnTo>
                    <a:pt x="1094" y="1520"/>
                  </a:lnTo>
                  <a:lnTo>
                    <a:pt x="1520" y="608"/>
                  </a:lnTo>
                  <a:close/>
                  <a:moveTo>
                    <a:pt x="1277" y="0"/>
                  </a:moveTo>
                  <a:lnTo>
                    <a:pt x="0" y="2918"/>
                  </a:lnTo>
                  <a:lnTo>
                    <a:pt x="456" y="3100"/>
                  </a:lnTo>
                  <a:lnTo>
                    <a:pt x="973" y="1915"/>
                  </a:lnTo>
                  <a:lnTo>
                    <a:pt x="1216" y="2037"/>
                  </a:lnTo>
                  <a:cubicBezTo>
                    <a:pt x="1342" y="2087"/>
                    <a:pt x="1456" y="2112"/>
                    <a:pt x="1560" y="2112"/>
                  </a:cubicBezTo>
                  <a:cubicBezTo>
                    <a:pt x="1833" y="2112"/>
                    <a:pt x="2035" y="1941"/>
                    <a:pt x="2189" y="1611"/>
                  </a:cubicBezTo>
                  <a:lnTo>
                    <a:pt x="2310" y="1307"/>
                  </a:lnTo>
                  <a:cubicBezTo>
                    <a:pt x="2553" y="851"/>
                    <a:pt x="2432" y="486"/>
                    <a:pt x="1976" y="304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2579525" y="2410650"/>
              <a:ext cx="63100" cy="81350"/>
            </a:xfrm>
            <a:custGeom>
              <a:avLst/>
              <a:gdLst/>
              <a:ahLst/>
              <a:cxnLst/>
              <a:rect l="l" t="t" r="r" b="b"/>
              <a:pathLst>
                <a:path w="2524" h="3254" extrusionOk="0">
                  <a:moveTo>
                    <a:pt x="1034" y="1"/>
                  </a:moveTo>
                  <a:lnTo>
                    <a:pt x="700" y="1885"/>
                  </a:lnTo>
                  <a:lnTo>
                    <a:pt x="1" y="3010"/>
                  </a:lnTo>
                  <a:lnTo>
                    <a:pt x="457" y="3253"/>
                  </a:lnTo>
                  <a:lnTo>
                    <a:pt x="1095" y="2068"/>
                  </a:lnTo>
                  <a:lnTo>
                    <a:pt x="2523" y="791"/>
                  </a:lnTo>
                  <a:lnTo>
                    <a:pt x="2098" y="548"/>
                  </a:lnTo>
                  <a:lnTo>
                    <a:pt x="1216" y="1429"/>
                  </a:lnTo>
                  <a:lnTo>
                    <a:pt x="1490" y="24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2620550" y="2453975"/>
              <a:ext cx="71475" cy="82850"/>
            </a:xfrm>
            <a:custGeom>
              <a:avLst/>
              <a:gdLst/>
              <a:ahLst/>
              <a:cxnLst/>
              <a:rect l="l" t="t" r="r" b="b"/>
              <a:pathLst>
                <a:path w="2859" h="3314" extrusionOk="0">
                  <a:moveTo>
                    <a:pt x="2281" y="639"/>
                  </a:moveTo>
                  <a:lnTo>
                    <a:pt x="1521" y="2067"/>
                  </a:lnTo>
                  <a:lnTo>
                    <a:pt x="1186" y="1794"/>
                  </a:lnTo>
                  <a:lnTo>
                    <a:pt x="2281" y="639"/>
                  </a:lnTo>
                  <a:close/>
                  <a:moveTo>
                    <a:pt x="2311" y="0"/>
                  </a:moveTo>
                  <a:lnTo>
                    <a:pt x="1" y="2280"/>
                  </a:lnTo>
                  <a:lnTo>
                    <a:pt x="396" y="2554"/>
                  </a:lnTo>
                  <a:lnTo>
                    <a:pt x="852" y="2098"/>
                  </a:lnTo>
                  <a:lnTo>
                    <a:pt x="1308" y="2432"/>
                  </a:lnTo>
                  <a:lnTo>
                    <a:pt x="1004" y="3010"/>
                  </a:lnTo>
                  <a:lnTo>
                    <a:pt x="1399" y="3314"/>
                  </a:lnTo>
                  <a:lnTo>
                    <a:pt x="2858" y="42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12658550" y="2479800"/>
              <a:ext cx="63100" cy="82875"/>
            </a:xfrm>
            <a:custGeom>
              <a:avLst/>
              <a:gdLst/>
              <a:ahLst/>
              <a:cxnLst/>
              <a:rect l="l" t="t" r="r" b="b"/>
              <a:pathLst>
                <a:path w="2524" h="3315" extrusionOk="0">
                  <a:moveTo>
                    <a:pt x="2128" y="1"/>
                  </a:moveTo>
                  <a:lnTo>
                    <a:pt x="1" y="2433"/>
                  </a:lnTo>
                  <a:lnTo>
                    <a:pt x="1034" y="3314"/>
                  </a:lnTo>
                  <a:lnTo>
                    <a:pt x="1338" y="2949"/>
                  </a:lnTo>
                  <a:lnTo>
                    <a:pt x="730" y="2433"/>
                  </a:lnTo>
                  <a:lnTo>
                    <a:pt x="2524" y="335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12688950" y="2507925"/>
              <a:ext cx="63850" cy="81325"/>
            </a:xfrm>
            <a:custGeom>
              <a:avLst/>
              <a:gdLst/>
              <a:ahLst/>
              <a:cxnLst/>
              <a:rect l="l" t="t" r="r" b="b"/>
              <a:pathLst>
                <a:path w="2554" h="3253" extrusionOk="0">
                  <a:moveTo>
                    <a:pt x="2219" y="1"/>
                  </a:moveTo>
                  <a:lnTo>
                    <a:pt x="1" y="2341"/>
                  </a:lnTo>
                  <a:lnTo>
                    <a:pt x="943" y="3253"/>
                  </a:lnTo>
                  <a:lnTo>
                    <a:pt x="1247" y="2888"/>
                  </a:lnTo>
                  <a:lnTo>
                    <a:pt x="639" y="2341"/>
                  </a:lnTo>
                  <a:lnTo>
                    <a:pt x="2554" y="365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12733775" y="2552750"/>
              <a:ext cx="77550" cy="70700"/>
            </a:xfrm>
            <a:custGeom>
              <a:avLst/>
              <a:gdLst/>
              <a:ahLst/>
              <a:cxnLst/>
              <a:rect l="l" t="t" r="r" b="b"/>
              <a:pathLst>
                <a:path w="3102" h="2828" extrusionOk="0">
                  <a:moveTo>
                    <a:pt x="2129" y="1"/>
                  </a:moveTo>
                  <a:lnTo>
                    <a:pt x="1764" y="305"/>
                  </a:lnTo>
                  <a:lnTo>
                    <a:pt x="2129" y="730"/>
                  </a:lnTo>
                  <a:lnTo>
                    <a:pt x="1" y="2433"/>
                  </a:lnTo>
                  <a:lnTo>
                    <a:pt x="305" y="2828"/>
                  </a:lnTo>
                  <a:lnTo>
                    <a:pt x="2433" y="1095"/>
                  </a:lnTo>
                  <a:lnTo>
                    <a:pt x="2767" y="1521"/>
                  </a:lnTo>
                  <a:lnTo>
                    <a:pt x="3101" y="1217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2752775" y="2593025"/>
              <a:ext cx="87425" cy="76775"/>
            </a:xfrm>
            <a:custGeom>
              <a:avLst/>
              <a:gdLst/>
              <a:ahLst/>
              <a:cxnLst/>
              <a:rect l="l" t="t" r="r" b="b"/>
              <a:pathLst>
                <a:path w="3497" h="3071" extrusionOk="0">
                  <a:moveTo>
                    <a:pt x="2645" y="1"/>
                  </a:moveTo>
                  <a:lnTo>
                    <a:pt x="1" y="1764"/>
                  </a:lnTo>
                  <a:lnTo>
                    <a:pt x="274" y="2189"/>
                  </a:lnTo>
                  <a:lnTo>
                    <a:pt x="1429" y="1399"/>
                  </a:lnTo>
                  <a:lnTo>
                    <a:pt x="1733" y="1855"/>
                  </a:lnTo>
                  <a:lnTo>
                    <a:pt x="578" y="2645"/>
                  </a:lnTo>
                  <a:lnTo>
                    <a:pt x="822" y="3071"/>
                  </a:lnTo>
                  <a:lnTo>
                    <a:pt x="3496" y="1277"/>
                  </a:lnTo>
                  <a:lnTo>
                    <a:pt x="3223" y="852"/>
                  </a:lnTo>
                  <a:lnTo>
                    <a:pt x="2159" y="1581"/>
                  </a:lnTo>
                  <a:lnTo>
                    <a:pt x="1855" y="1125"/>
                  </a:lnTo>
                  <a:lnTo>
                    <a:pt x="2919" y="396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2780150" y="2638625"/>
              <a:ext cx="84350" cy="67650"/>
            </a:xfrm>
            <a:custGeom>
              <a:avLst/>
              <a:gdLst/>
              <a:ahLst/>
              <a:cxnLst/>
              <a:rect l="l" t="t" r="r" b="b"/>
              <a:pathLst>
                <a:path w="3374" h="2706" extrusionOk="0">
                  <a:moveTo>
                    <a:pt x="2736" y="1"/>
                  </a:moveTo>
                  <a:lnTo>
                    <a:pt x="0" y="1551"/>
                  </a:lnTo>
                  <a:lnTo>
                    <a:pt x="638" y="2706"/>
                  </a:lnTo>
                  <a:lnTo>
                    <a:pt x="1034" y="2493"/>
                  </a:lnTo>
                  <a:lnTo>
                    <a:pt x="608" y="1733"/>
                  </a:lnTo>
                  <a:lnTo>
                    <a:pt x="1489" y="1277"/>
                  </a:lnTo>
                  <a:lnTo>
                    <a:pt x="1824" y="1885"/>
                  </a:lnTo>
                  <a:lnTo>
                    <a:pt x="2219" y="1642"/>
                  </a:lnTo>
                  <a:lnTo>
                    <a:pt x="1854" y="1034"/>
                  </a:lnTo>
                  <a:lnTo>
                    <a:pt x="2584" y="639"/>
                  </a:lnTo>
                  <a:lnTo>
                    <a:pt x="3009" y="1399"/>
                  </a:lnTo>
                  <a:lnTo>
                    <a:pt x="3374" y="115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2809775" y="2695625"/>
              <a:ext cx="83625" cy="53975"/>
            </a:xfrm>
            <a:custGeom>
              <a:avLst/>
              <a:gdLst/>
              <a:ahLst/>
              <a:cxnLst/>
              <a:rect l="l" t="t" r="r" b="b"/>
              <a:pathLst>
                <a:path w="3345" h="2159" extrusionOk="0">
                  <a:moveTo>
                    <a:pt x="2736" y="0"/>
                  </a:moveTo>
                  <a:lnTo>
                    <a:pt x="2311" y="183"/>
                  </a:lnTo>
                  <a:lnTo>
                    <a:pt x="2493" y="669"/>
                  </a:lnTo>
                  <a:lnTo>
                    <a:pt x="1" y="1702"/>
                  </a:lnTo>
                  <a:lnTo>
                    <a:pt x="183" y="2158"/>
                  </a:lnTo>
                  <a:lnTo>
                    <a:pt x="2736" y="1125"/>
                  </a:lnTo>
                  <a:lnTo>
                    <a:pt x="2919" y="1611"/>
                  </a:lnTo>
                  <a:lnTo>
                    <a:pt x="3344" y="1429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2821175" y="2741200"/>
              <a:ext cx="79050" cy="36500"/>
            </a:xfrm>
            <a:custGeom>
              <a:avLst/>
              <a:gdLst/>
              <a:ahLst/>
              <a:cxnLst/>
              <a:rect l="l" t="t" r="r" b="b"/>
              <a:pathLst>
                <a:path w="3162" h="1460" extrusionOk="0">
                  <a:moveTo>
                    <a:pt x="3010" y="1"/>
                  </a:moveTo>
                  <a:lnTo>
                    <a:pt x="0" y="1004"/>
                  </a:lnTo>
                  <a:lnTo>
                    <a:pt x="152" y="1460"/>
                  </a:lnTo>
                  <a:lnTo>
                    <a:pt x="3162" y="457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2828025" y="2766300"/>
              <a:ext cx="89675" cy="69925"/>
            </a:xfrm>
            <a:custGeom>
              <a:avLst/>
              <a:gdLst/>
              <a:ahLst/>
              <a:cxnLst/>
              <a:rect l="l" t="t" r="r" b="b"/>
              <a:pathLst>
                <a:path w="3587" h="2797" extrusionOk="0">
                  <a:moveTo>
                    <a:pt x="3070" y="0"/>
                  </a:moveTo>
                  <a:lnTo>
                    <a:pt x="0" y="760"/>
                  </a:lnTo>
                  <a:lnTo>
                    <a:pt x="91" y="1185"/>
                  </a:lnTo>
                  <a:lnTo>
                    <a:pt x="2462" y="578"/>
                  </a:lnTo>
                  <a:lnTo>
                    <a:pt x="2462" y="578"/>
                  </a:lnTo>
                  <a:lnTo>
                    <a:pt x="213" y="1520"/>
                  </a:lnTo>
                  <a:lnTo>
                    <a:pt x="334" y="1945"/>
                  </a:lnTo>
                  <a:lnTo>
                    <a:pt x="2766" y="1733"/>
                  </a:lnTo>
                  <a:lnTo>
                    <a:pt x="2766" y="1733"/>
                  </a:lnTo>
                  <a:lnTo>
                    <a:pt x="395" y="2340"/>
                  </a:lnTo>
                  <a:lnTo>
                    <a:pt x="517" y="2796"/>
                  </a:lnTo>
                  <a:lnTo>
                    <a:pt x="3587" y="1976"/>
                  </a:lnTo>
                  <a:lnTo>
                    <a:pt x="3404" y="1307"/>
                  </a:lnTo>
                  <a:lnTo>
                    <a:pt x="1125" y="1581"/>
                  </a:lnTo>
                  <a:lnTo>
                    <a:pt x="1125" y="1581"/>
                  </a:lnTo>
                  <a:lnTo>
                    <a:pt x="3252" y="699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2841700" y="2833150"/>
              <a:ext cx="83600" cy="46375"/>
            </a:xfrm>
            <a:custGeom>
              <a:avLst/>
              <a:gdLst/>
              <a:ahLst/>
              <a:cxnLst/>
              <a:rect l="l" t="t" r="r" b="b"/>
              <a:pathLst>
                <a:path w="3344" h="1855" extrusionOk="0">
                  <a:moveTo>
                    <a:pt x="3161" y="1"/>
                  </a:moveTo>
                  <a:lnTo>
                    <a:pt x="0" y="487"/>
                  </a:lnTo>
                  <a:lnTo>
                    <a:pt x="213" y="1855"/>
                  </a:lnTo>
                  <a:lnTo>
                    <a:pt x="669" y="1764"/>
                  </a:lnTo>
                  <a:lnTo>
                    <a:pt x="547" y="913"/>
                  </a:lnTo>
                  <a:lnTo>
                    <a:pt x="1490" y="761"/>
                  </a:lnTo>
                  <a:lnTo>
                    <a:pt x="1611" y="1429"/>
                  </a:lnTo>
                  <a:lnTo>
                    <a:pt x="2067" y="1369"/>
                  </a:lnTo>
                  <a:lnTo>
                    <a:pt x="1945" y="670"/>
                  </a:lnTo>
                  <a:lnTo>
                    <a:pt x="2797" y="548"/>
                  </a:lnTo>
                  <a:lnTo>
                    <a:pt x="2888" y="1429"/>
                  </a:lnTo>
                  <a:lnTo>
                    <a:pt x="3344" y="1369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2875875" y="29205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75" y="0"/>
                    <a:pt x="1" y="213"/>
                    <a:pt x="1" y="51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5" y="821"/>
                    <a:pt x="1065" y="517"/>
                  </a:cubicBezTo>
                  <a:cubicBezTo>
                    <a:pt x="1065" y="21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2841700" y="2990450"/>
              <a:ext cx="85125" cy="49425"/>
            </a:xfrm>
            <a:custGeom>
              <a:avLst/>
              <a:gdLst/>
              <a:ahLst/>
              <a:cxnLst/>
              <a:rect l="l" t="t" r="r" b="b"/>
              <a:pathLst>
                <a:path w="3405" h="1977" extrusionOk="0">
                  <a:moveTo>
                    <a:pt x="243" y="1"/>
                  </a:moveTo>
                  <a:lnTo>
                    <a:pt x="152" y="517"/>
                  </a:lnTo>
                  <a:lnTo>
                    <a:pt x="1581" y="700"/>
                  </a:lnTo>
                  <a:lnTo>
                    <a:pt x="1490" y="1217"/>
                  </a:lnTo>
                  <a:lnTo>
                    <a:pt x="91" y="1034"/>
                  </a:lnTo>
                  <a:lnTo>
                    <a:pt x="0" y="1521"/>
                  </a:lnTo>
                  <a:lnTo>
                    <a:pt x="3161" y="1976"/>
                  </a:lnTo>
                  <a:lnTo>
                    <a:pt x="3252" y="1490"/>
                  </a:lnTo>
                  <a:lnTo>
                    <a:pt x="1945" y="1308"/>
                  </a:lnTo>
                  <a:lnTo>
                    <a:pt x="2006" y="761"/>
                  </a:lnTo>
                  <a:lnTo>
                    <a:pt x="3313" y="973"/>
                  </a:lnTo>
                  <a:lnTo>
                    <a:pt x="3404" y="45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2831800" y="3032250"/>
              <a:ext cx="84375" cy="48650"/>
            </a:xfrm>
            <a:custGeom>
              <a:avLst/>
              <a:gdLst/>
              <a:ahLst/>
              <a:cxnLst/>
              <a:rect l="l" t="t" r="r" b="b"/>
              <a:pathLst>
                <a:path w="3375" h="1946" extrusionOk="0">
                  <a:moveTo>
                    <a:pt x="1278" y="912"/>
                  </a:moveTo>
                  <a:lnTo>
                    <a:pt x="2767" y="1490"/>
                  </a:lnTo>
                  <a:lnTo>
                    <a:pt x="2767" y="1490"/>
                  </a:lnTo>
                  <a:lnTo>
                    <a:pt x="1156" y="1338"/>
                  </a:lnTo>
                  <a:lnTo>
                    <a:pt x="1278" y="912"/>
                  </a:lnTo>
                  <a:close/>
                  <a:moveTo>
                    <a:pt x="396" y="0"/>
                  </a:moveTo>
                  <a:lnTo>
                    <a:pt x="305" y="456"/>
                  </a:lnTo>
                  <a:lnTo>
                    <a:pt x="852" y="700"/>
                  </a:lnTo>
                  <a:lnTo>
                    <a:pt x="761" y="1277"/>
                  </a:lnTo>
                  <a:lnTo>
                    <a:pt x="92" y="1216"/>
                  </a:lnTo>
                  <a:lnTo>
                    <a:pt x="1" y="1733"/>
                  </a:lnTo>
                  <a:lnTo>
                    <a:pt x="3223" y="1946"/>
                  </a:lnTo>
                  <a:lnTo>
                    <a:pt x="3375" y="130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2825725" y="3077850"/>
              <a:ext cx="80575" cy="57025"/>
            </a:xfrm>
            <a:custGeom>
              <a:avLst/>
              <a:gdLst/>
              <a:ahLst/>
              <a:cxnLst/>
              <a:rect l="l" t="t" r="r" b="b"/>
              <a:pathLst>
                <a:path w="3223" h="2281" extrusionOk="0">
                  <a:moveTo>
                    <a:pt x="1703" y="1094"/>
                  </a:moveTo>
                  <a:lnTo>
                    <a:pt x="2676" y="1429"/>
                  </a:lnTo>
                  <a:lnTo>
                    <a:pt x="2584" y="1642"/>
                  </a:lnTo>
                  <a:cubicBezTo>
                    <a:pt x="2539" y="1754"/>
                    <a:pt x="2478" y="1817"/>
                    <a:pt x="2362" y="1817"/>
                  </a:cubicBezTo>
                  <a:cubicBezTo>
                    <a:pt x="2322" y="1817"/>
                    <a:pt x="2275" y="1809"/>
                    <a:pt x="2220" y="1794"/>
                  </a:cubicBezTo>
                  <a:lnTo>
                    <a:pt x="1855" y="1672"/>
                  </a:lnTo>
                  <a:cubicBezTo>
                    <a:pt x="1642" y="1611"/>
                    <a:pt x="1612" y="1490"/>
                    <a:pt x="1642" y="1338"/>
                  </a:cubicBezTo>
                  <a:lnTo>
                    <a:pt x="1703" y="1094"/>
                  </a:lnTo>
                  <a:close/>
                  <a:moveTo>
                    <a:pt x="153" y="0"/>
                  </a:moveTo>
                  <a:lnTo>
                    <a:pt x="1" y="487"/>
                  </a:lnTo>
                  <a:lnTo>
                    <a:pt x="1247" y="912"/>
                  </a:lnTo>
                  <a:lnTo>
                    <a:pt x="1186" y="1155"/>
                  </a:lnTo>
                  <a:cubicBezTo>
                    <a:pt x="1034" y="1611"/>
                    <a:pt x="1217" y="1946"/>
                    <a:pt x="1703" y="2098"/>
                  </a:cubicBezTo>
                  <a:lnTo>
                    <a:pt x="2007" y="2219"/>
                  </a:lnTo>
                  <a:cubicBezTo>
                    <a:pt x="2144" y="2260"/>
                    <a:pt x="2269" y="2281"/>
                    <a:pt x="2381" y="2281"/>
                  </a:cubicBezTo>
                  <a:cubicBezTo>
                    <a:pt x="2689" y="2281"/>
                    <a:pt x="2898" y="2120"/>
                    <a:pt x="3010" y="1763"/>
                  </a:cubicBezTo>
                  <a:lnTo>
                    <a:pt x="3223" y="106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2809775" y="3121925"/>
              <a:ext cx="80575" cy="59050"/>
            </a:xfrm>
            <a:custGeom>
              <a:avLst/>
              <a:gdLst/>
              <a:ahLst/>
              <a:cxnLst/>
              <a:rect l="l" t="t" r="r" b="b"/>
              <a:pathLst>
                <a:path w="3223" h="2362" extrusionOk="0">
                  <a:moveTo>
                    <a:pt x="1672" y="1094"/>
                  </a:moveTo>
                  <a:lnTo>
                    <a:pt x="2584" y="1459"/>
                  </a:lnTo>
                  <a:lnTo>
                    <a:pt x="2493" y="1702"/>
                  </a:lnTo>
                  <a:cubicBezTo>
                    <a:pt x="2451" y="1806"/>
                    <a:pt x="2396" y="1853"/>
                    <a:pt x="2297" y="1853"/>
                  </a:cubicBezTo>
                  <a:cubicBezTo>
                    <a:pt x="2251" y="1853"/>
                    <a:pt x="2196" y="1843"/>
                    <a:pt x="2128" y="1824"/>
                  </a:cubicBezTo>
                  <a:lnTo>
                    <a:pt x="1794" y="1672"/>
                  </a:lnTo>
                  <a:cubicBezTo>
                    <a:pt x="1551" y="1581"/>
                    <a:pt x="1520" y="1490"/>
                    <a:pt x="1581" y="1338"/>
                  </a:cubicBezTo>
                  <a:lnTo>
                    <a:pt x="1672" y="1094"/>
                  </a:lnTo>
                  <a:close/>
                  <a:moveTo>
                    <a:pt x="183" y="0"/>
                  </a:moveTo>
                  <a:lnTo>
                    <a:pt x="1" y="456"/>
                  </a:lnTo>
                  <a:lnTo>
                    <a:pt x="1216" y="942"/>
                  </a:lnTo>
                  <a:lnTo>
                    <a:pt x="1125" y="1186"/>
                  </a:lnTo>
                  <a:cubicBezTo>
                    <a:pt x="943" y="1642"/>
                    <a:pt x="1125" y="1976"/>
                    <a:pt x="1581" y="2158"/>
                  </a:cubicBezTo>
                  <a:lnTo>
                    <a:pt x="1885" y="2280"/>
                  </a:lnTo>
                  <a:cubicBezTo>
                    <a:pt x="2038" y="2334"/>
                    <a:pt x="2175" y="2361"/>
                    <a:pt x="2296" y="2361"/>
                  </a:cubicBezTo>
                  <a:cubicBezTo>
                    <a:pt x="2586" y="2361"/>
                    <a:pt x="2790" y="2206"/>
                    <a:pt x="2919" y="1885"/>
                  </a:cubicBezTo>
                  <a:lnTo>
                    <a:pt x="3222" y="121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2787750" y="3168275"/>
              <a:ext cx="84350" cy="62325"/>
            </a:xfrm>
            <a:custGeom>
              <a:avLst/>
              <a:gdLst/>
              <a:ahLst/>
              <a:cxnLst/>
              <a:rect l="l" t="t" r="r" b="b"/>
              <a:pathLst>
                <a:path w="3374" h="2493" extrusionOk="0">
                  <a:moveTo>
                    <a:pt x="213" y="0"/>
                  </a:moveTo>
                  <a:lnTo>
                    <a:pt x="0" y="456"/>
                  </a:lnTo>
                  <a:lnTo>
                    <a:pt x="1216" y="1095"/>
                  </a:lnTo>
                  <a:lnTo>
                    <a:pt x="2553" y="2493"/>
                  </a:lnTo>
                  <a:lnTo>
                    <a:pt x="2766" y="2098"/>
                  </a:lnTo>
                  <a:lnTo>
                    <a:pt x="1885" y="1247"/>
                  </a:lnTo>
                  <a:lnTo>
                    <a:pt x="1885" y="1247"/>
                  </a:lnTo>
                  <a:lnTo>
                    <a:pt x="3131" y="1490"/>
                  </a:lnTo>
                  <a:lnTo>
                    <a:pt x="3374" y="1034"/>
                  </a:lnTo>
                  <a:lnTo>
                    <a:pt x="1489" y="73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2746700" y="3213100"/>
              <a:ext cx="82850" cy="69175"/>
            </a:xfrm>
            <a:custGeom>
              <a:avLst/>
              <a:gdLst/>
              <a:ahLst/>
              <a:cxnLst/>
              <a:rect l="l" t="t" r="r" b="b"/>
              <a:pathLst>
                <a:path w="3314" h="2767" extrusionOk="0">
                  <a:moveTo>
                    <a:pt x="1520" y="1095"/>
                  </a:moveTo>
                  <a:lnTo>
                    <a:pt x="2706" y="2159"/>
                  </a:lnTo>
                  <a:lnTo>
                    <a:pt x="1277" y="1429"/>
                  </a:lnTo>
                  <a:lnTo>
                    <a:pt x="1520" y="1095"/>
                  </a:lnTo>
                  <a:close/>
                  <a:moveTo>
                    <a:pt x="1034" y="1"/>
                  </a:moveTo>
                  <a:lnTo>
                    <a:pt x="761" y="365"/>
                  </a:lnTo>
                  <a:lnTo>
                    <a:pt x="1217" y="791"/>
                  </a:lnTo>
                  <a:lnTo>
                    <a:pt x="882" y="1247"/>
                  </a:lnTo>
                  <a:lnTo>
                    <a:pt x="305" y="943"/>
                  </a:lnTo>
                  <a:lnTo>
                    <a:pt x="1" y="1368"/>
                  </a:lnTo>
                  <a:lnTo>
                    <a:pt x="2949" y="2767"/>
                  </a:lnTo>
                  <a:lnTo>
                    <a:pt x="3314" y="218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12723150" y="3249575"/>
              <a:ext cx="82850" cy="61575"/>
            </a:xfrm>
            <a:custGeom>
              <a:avLst/>
              <a:gdLst/>
              <a:ahLst/>
              <a:cxnLst/>
              <a:rect l="l" t="t" r="r" b="b"/>
              <a:pathLst>
                <a:path w="3314" h="2463" extrusionOk="0">
                  <a:moveTo>
                    <a:pt x="851" y="1"/>
                  </a:moveTo>
                  <a:lnTo>
                    <a:pt x="0" y="1034"/>
                  </a:lnTo>
                  <a:lnTo>
                    <a:pt x="335" y="1338"/>
                  </a:lnTo>
                  <a:lnTo>
                    <a:pt x="882" y="700"/>
                  </a:lnTo>
                  <a:lnTo>
                    <a:pt x="3010" y="2463"/>
                  </a:lnTo>
                  <a:lnTo>
                    <a:pt x="3314" y="206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12696550" y="32815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912" y="0"/>
                  </a:moveTo>
                  <a:lnTo>
                    <a:pt x="1" y="943"/>
                  </a:lnTo>
                  <a:lnTo>
                    <a:pt x="335" y="1246"/>
                  </a:lnTo>
                  <a:lnTo>
                    <a:pt x="912" y="639"/>
                  </a:lnTo>
                  <a:lnTo>
                    <a:pt x="2888" y="2553"/>
                  </a:lnTo>
                  <a:lnTo>
                    <a:pt x="3223" y="215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2663125" y="3327075"/>
              <a:ext cx="70675" cy="76775"/>
            </a:xfrm>
            <a:custGeom>
              <a:avLst/>
              <a:gdLst/>
              <a:ahLst/>
              <a:cxnLst/>
              <a:rect l="l" t="t" r="r" b="b"/>
              <a:pathLst>
                <a:path w="2827" h="3071" extrusionOk="0">
                  <a:moveTo>
                    <a:pt x="395" y="1"/>
                  </a:moveTo>
                  <a:lnTo>
                    <a:pt x="0" y="305"/>
                  </a:lnTo>
                  <a:lnTo>
                    <a:pt x="1763" y="2402"/>
                  </a:lnTo>
                  <a:lnTo>
                    <a:pt x="1338" y="2737"/>
                  </a:lnTo>
                  <a:lnTo>
                    <a:pt x="1642" y="3071"/>
                  </a:lnTo>
                  <a:lnTo>
                    <a:pt x="2827" y="2098"/>
                  </a:lnTo>
                  <a:lnTo>
                    <a:pt x="2523" y="1734"/>
                  </a:lnTo>
                  <a:lnTo>
                    <a:pt x="2097" y="2098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2616775" y="3346075"/>
              <a:ext cx="78275" cy="88175"/>
            </a:xfrm>
            <a:custGeom>
              <a:avLst/>
              <a:gdLst/>
              <a:ahLst/>
              <a:cxnLst/>
              <a:rect l="l" t="t" r="r" b="b"/>
              <a:pathLst>
                <a:path w="3131" h="3527" extrusionOk="0">
                  <a:moveTo>
                    <a:pt x="1307" y="1"/>
                  </a:moveTo>
                  <a:lnTo>
                    <a:pt x="881" y="305"/>
                  </a:lnTo>
                  <a:lnTo>
                    <a:pt x="1702" y="1490"/>
                  </a:lnTo>
                  <a:lnTo>
                    <a:pt x="1246" y="1794"/>
                  </a:lnTo>
                  <a:lnTo>
                    <a:pt x="426" y="609"/>
                  </a:lnTo>
                  <a:lnTo>
                    <a:pt x="0" y="913"/>
                  </a:lnTo>
                  <a:lnTo>
                    <a:pt x="1824" y="3527"/>
                  </a:lnTo>
                  <a:lnTo>
                    <a:pt x="2249" y="3223"/>
                  </a:lnTo>
                  <a:lnTo>
                    <a:pt x="1489" y="2159"/>
                  </a:lnTo>
                  <a:lnTo>
                    <a:pt x="1945" y="1855"/>
                  </a:lnTo>
                  <a:lnTo>
                    <a:pt x="2705" y="2919"/>
                  </a:lnTo>
                  <a:lnTo>
                    <a:pt x="3131" y="2615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2581050" y="3374200"/>
              <a:ext cx="69175" cy="85125"/>
            </a:xfrm>
            <a:custGeom>
              <a:avLst/>
              <a:gdLst/>
              <a:ahLst/>
              <a:cxnLst/>
              <a:rect l="l" t="t" r="r" b="b"/>
              <a:pathLst>
                <a:path w="2767" h="3405" extrusionOk="0">
                  <a:moveTo>
                    <a:pt x="1155" y="0"/>
                  </a:moveTo>
                  <a:lnTo>
                    <a:pt x="0" y="700"/>
                  </a:lnTo>
                  <a:lnTo>
                    <a:pt x="213" y="1064"/>
                  </a:lnTo>
                  <a:lnTo>
                    <a:pt x="973" y="608"/>
                  </a:lnTo>
                  <a:lnTo>
                    <a:pt x="1459" y="1459"/>
                  </a:lnTo>
                  <a:lnTo>
                    <a:pt x="851" y="1794"/>
                  </a:lnTo>
                  <a:lnTo>
                    <a:pt x="1095" y="2189"/>
                  </a:lnTo>
                  <a:lnTo>
                    <a:pt x="1703" y="1824"/>
                  </a:lnTo>
                  <a:lnTo>
                    <a:pt x="2128" y="2554"/>
                  </a:lnTo>
                  <a:lnTo>
                    <a:pt x="1368" y="3010"/>
                  </a:lnTo>
                  <a:lnTo>
                    <a:pt x="1581" y="3405"/>
                  </a:lnTo>
                  <a:lnTo>
                    <a:pt x="2766" y="2706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2538500" y="3403825"/>
              <a:ext cx="55500" cy="83625"/>
            </a:xfrm>
            <a:custGeom>
              <a:avLst/>
              <a:gdLst/>
              <a:ahLst/>
              <a:cxnLst/>
              <a:rect l="l" t="t" r="r" b="b"/>
              <a:pathLst>
                <a:path w="2220" h="3345" extrusionOk="0">
                  <a:moveTo>
                    <a:pt x="456" y="1"/>
                  </a:moveTo>
                  <a:lnTo>
                    <a:pt x="0" y="183"/>
                  </a:lnTo>
                  <a:lnTo>
                    <a:pt x="1125" y="2706"/>
                  </a:lnTo>
                  <a:lnTo>
                    <a:pt x="608" y="2919"/>
                  </a:lnTo>
                  <a:lnTo>
                    <a:pt x="821" y="3344"/>
                  </a:lnTo>
                  <a:lnTo>
                    <a:pt x="2219" y="2737"/>
                  </a:lnTo>
                  <a:lnTo>
                    <a:pt x="2037" y="2311"/>
                  </a:lnTo>
                  <a:lnTo>
                    <a:pt x="1550" y="2554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2509625" y="3416000"/>
              <a:ext cx="38775" cy="79800"/>
            </a:xfrm>
            <a:custGeom>
              <a:avLst/>
              <a:gdLst/>
              <a:ahLst/>
              <a:cxnLst/>
              <a:rect l="l" t="t" r="r" b="b"/>
              <a:pathLst>
                <a:path w="1551" h="3192" extrusionOk="0">
                  <a:moveTo>
                    <a:pt x="456" y="0"/>
                  </a:moveTo>
                  <a:lnTo>
                    <a:pt x="0" y="213"/>
                  </a:lnTo>
                  <a:lnTo>
                    <a:pt x="1094" y="3192"/>
                  </a:lnTo>
                  <a:lnTo>
                    <a:pt x="1550" y="3009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2451875" y="3423600"/>
              <a:ext cx="70675" cy="90450"/>
            </a:xfrm>
            <a:custGeom>
              <a:avLst/>
              <a:gdLst/>
              <a:ahLst/>
              <a:cxnLst/>
              <a:rect l="l" t="t" r="r" b="b"/>
              <a:pathLst>
                <a:path w="2827" h="3618" extrusionOk="0">
                  <a:moveTo>
                    <a:pt x="1945" y="0"/>
                  </a:moveTo>
                  <a:lnTo>
                    <a:pt x="1550" y="122"/>
                  </a:lnTo>
                  <a:lnTo>
                    <a:pt x="2189" y="2432"/>
                  </a:lnTo>
                  <a:lnTo>
                    <a:pt x="1216" y="183"/>
                  </a:lnTo>
                  <a:lnTo>
                    <a:pt x="790" y="304"/>
                  </a:lnTo>
                  <a:lnTo>
                    <a:pt x="1094" y="2736"/>
                  </a:lnTo>
                  <a:lnTo>
                    <a:pt x="456" y="426"/>
                  </a:lnTo>
                  <a:lnTo>
                    <a:pt x="0" y="547"/>
                  </a:lnTo>
                  <a:lnTo>
                    <a:pt x="851" y="3617"/>
                  </a:lnTo>
                  <a:lnTo>
                    <a:pt x="1550" y="3435"/>
                  </a:lnTo>
                  <a:lnTo>
                    <a:pt x="1246" y="1155"/>
                  </a:lnTo>
                  <a:lnTo>
                    <a:pt x="2158" y="3283"/>
                  </a:lnTo>
                  <a:lnTo>
                    <a:pt x="2827" y="3101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2410825" y="3440300"/>
              <a:ext cx="46375" cy="84375"/>
            </a:xfrm>
            <a:custGeom>
              <a:avLst/>
              <a:gdLst/>
              <a:ahLst/>
              <a:cxnLst/>
              <a:rect l="l" t="t" r="r" b="b"/>
              <a:pathLst>
                <a:path w="1855" h="3375" extrusionOk="0">
                  <a:moveTo>
                    <a:pt x="1308" y="1"/>
                  </a:moveTo>
                  <a:lnTo>
                    <a:pt x="1" y="214"/>
                  </a:lnTo>
                  <a:lnTo>
                    <a:pt x="62" y="670"/>
                  </a:lnTo>
                  <a:lnTo>
                    <a:pt x="913" y="518"/>
                  </a:lnTo>
                  <a:lnTo>
                    <a:pt x="1065" y="1460"/>
                  </a:lnTo>
                  <a:lnTo>
                    <a:pt x="366" y="1581"/>
                  </a:lnTo>
                  <a:lnTo>
                    <a:pt x="457" y="2037"/>
                  </a:lnTo>
                  <a:lnTo>
                    <a:pt x="1125" y="1916"/>
                  </a:lnTo>
                  <a:lnTo>
                    <a:pt x="1277" y="2767"/>
                  </a:lnTo>
                  <a:lnTo>
                    <a:pt x="457" y="2919"/>
                  </a:lnTo>
                  <a:lnTo>
                    <a:pt x="518" y="3375"/>
                  </a:lnTo>
                  <a:lnTo>
                    <a:pt x="1855" y="313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36"/>
          <p:cNvSpPr/>
          <p:nvPr/>
        </p:nvSpPr>
        <p:spPr>
          <a:xfrm rot="-553047">
            <a:off x="563929" y="684533"/>
            <a:ext cx="461928" cy="401671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6"/>
          <p:cNvSpPr/>
          <p:nvPr/>
        </p:nvSpPr>
        <p:spPr>
          <a:xfrm>
            <a:off x="8331450" y="1414603"/>
            <a:ext cx="520281" cy="520281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36"/>
          <p:cNvGrpSpPr/>
          <p:nvPr/>
        </p:nvGrpSpPr>
        <p:grpSpPr>
          <a:xfrm>
            <a:off x="954780" y="4217449"/>
            <a:ext cx="373998" cy="520274"/>
            <a:chOff x="13507575" y="2532875"/>
            <a:chExt cx="571163" cy="794554"/>
          </a:xfrm>
        </p:grpSpPr>
        <p:sp>
          <p:nvSpPr>
            <p:cNvPr id="735" name="Google Shape;735;p36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6"/>
          <p:cNvGrpSpPr/>
          <p:nvPr/>
        </p:nvGrpSpPr>
        <p:grpSpPr>
          <a:xfrm>
            <a:off x="8077252" y="418537"/>
            <a:ext cx="313549" cy="313598"/>
            <a:chOff x="13833912" y="2604622"/>
            <a:chExt cx="244826" cy="244826"/>
          </a:xfrm>
        </p:grpSpPr>
        <p:sp>
          <p:nvSpPr>
            <p:cNvPr id="739" name="Google Shape;739;p36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6"/>
          <p:cNvGrpSpPr/>
          <p:nvPr/>
        </p:nvGrpSpPr>
        <p:grpSpPr>
          <a:xfrm>
            <a:off x="8434814" y="4603512"/>
            <a:ext cx="313549" cy="313598"/>
            <a:chOff x="13833912" y="2604622"/>
            <a:chExt cx="244826" cy="244826"/>
          </a:xfrm>
        </p:grpSpPr>
        <p:sp>
          <p:nvSpPr>
            <p:cNvPr id="742" name="Google Shape;742;p36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36"/>
          <p:cNvSpPr/>
          <p:nvPr/>
        </p:nvSpPr>
        <p:spPr>
          <a:xfrm>
            <a:off x="2129536" y="1792008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6"/>
          <p:cNvSpPr/>
          <p:nvPr/>
        </p:nvSpPr>
        <p:spPr>
          <a:xfrm>
            <a:off x="3103486" y="2700720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EBB2F-3BE5-5124-92F7-B9052A9AD5E0}"/>
              </a:ext>
            </a:extLst>
          </p:cNvPr>
          <p:cNvSpPr txBox="1"/>
          <p:nvPr/>
        </p:nvSpPr>
        <p:spPr>
          <a:xfrm>
            <a:off x="5886900" y="4610887"/>
            <a:ext cx="53502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ru-RU" b="0" i="0" u="none" strike="noStrike" dirty="0">
                <a:solidFill>
                  <a:srgbClr val="1F2139"/>
                </a:solidFill>
                <a:effectLst/>
                <a:latin typeface="Aptos" panose="020B0004020202020204" pitchFamily="34" charset="0"/>
              </a:rPr>
              <a:t>Выполнила: Гафурова Ф. Ф.</a:t>
            </a:r>
            <a:endParaRPr lang="ru-RU" b="0" dirty="0">
              <a:effectLst/>
              <a:latin typeface="Aptos" panose="020B0004020202020204" pitchFamily="34" charset="0"/>
            </a:endParaRPr>
          </a:p>
          <a:p>
            <a:pPr>
              <a:buNone/>
            </a:pP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56"/>
          <p:cNvGrpSpPr/>
          <p:nvPr/>
        </p:nvGrpSpPr>
        <p:grpSpPr>
          <a:xfrm>
            <a:off x="92410" y="9750"/>
            <a:ext cx="1453700" cy="1361750"/>
            <a:chOff x="18324325" y="3327075"/>
            <a:chExt cx="1453700" cy="1361750"/>
          </a:xfrm>
        </p:grpSpPr>
        <p:sp>
          <p:nvSpPr>
            <p:cNvPr id="2115" name="Google Shape;2115;p56"/>
            <p:cNvSpPr/>
            <p:nvPr/>
          </p:nvSpPr>
          <p:spPr>
            <a:xfrm>
              <a:off x="18324325" y="3327075"/>
              <a:ext cx="1453700" cy="1361750"/>
            </a:xfrm>
            <a:custGeom>
              <a:avLst/>
              <a:gdLst/>
              <a:ahLst/>
              <a:cxnLst/>
              <a:rect l="l" t="t" r="r" b="b"/>
              <a:pathLst>
                <a:path w="58148" h="54470" extrusionOk="0">
                  <a:moveTo>
                    <a:pt x="17235" y="12311"/>
                  </a:moveTo>
                  <a:lnTo>
                    <a:pt x="17235" y="12311"/>
                  </a:lnTo>
                  <a:cubicBezTo>
                    <a:pt x="17417" y="12524"/>
                    <a:pt x="17630" y="12767"/>
                    <a:pt x="17873" y="12919"/>
                  </a:cubicBezTo>
                  <a:cubicBezTo>
                    <a:pt x="18025" y="13071"/>
                    <a:pt x="18238" y="13861"/>
                    <a:pt x="17994" y="14773"/>
                  </a:cubicBezTo>
                  <a:cubicBezTo>
                    <a:pt x="17903" y="15047"/>
                    <a:pt x="17782" y="15351"/>
                    <a:pt x="17690" y="15594"/>
                  </a:cubicBezTo>
                  <a:cubicBezTo>
                    <a:pt x="17782" y="14925"/>
                    <a:pt x="17842" y="14165"/>
                    <a:pt x="17599" y="13284"/>
                  </a:cubicBezTo>
                  <a:cubicBezTo>
                    <a:pt x="17508" y="12949"/>
                    <a:pt x="17386" y="12615"/>
                    <a:pt x="17235" y="12311"/>
                  </a:cubicBezTo>
                  <a:close/>
                  <a:moveTo>
                    <a:pt x="33557" y="1"/>
                  </a:moveTo>
                  <a:cubicBezTo>
                    <a:pt x="30517" y="1"/>
                    <a:pt x="27508" y="1338"/>
                    <a:pt x="25502" y="3557"/>
                  </a:cubicBezTo>
                  <a:cubicBezTo>
                    <a:pt x="24256" y="4986"/>
                    <a:pt x="23374" y="6718"/>
                    <a:pt x="23010" y="8542"/>
                  </a:cubicBezTo>
                  <a:cubicBezTo>
                    <a:pt x="22402" y="8056"/>
                    <a:pt x="21733" y="7630"/>
                    <a:pt x="21064" y="7296"/>
                  </a:cubicBezTo>
                  <a:cubicBezTo>
                    <a:pt x="20608" y="7053"/>
                    <a:pt x="20122" y="6962"/>
                    <a:pt x="19605" y="6962"/>
                  </a:cubicBezTo>
                  <a:cubicBezTo>
                    <a:pt x="18481" y="6962"/>
                    <a:pt x="17386" y="7569"/>
                    <a:pt x="16809" y="8573"/>
                  </a:cubicBezTo>
                  <a:cubicBezTo>
                    <a:pt x="16231" y="9576"/>
                    <a:pt x="16231" y="10700"/>
                    <a:pt x="16718" y="11673"/>
                  </a:cubicBezTo>
                  <a:cubicBezTo>
                    <a:pt x="15927" y="10670"/>
                    <a:pt x="14742" y="10032"/>
                    <a:pt x="13465" y="10032"/>
                  </a:cubicBezTo>
                  <a:lnTo>
                    <a:pt x="13313" y="10032"/>
                  </a:lnTo>
                  <a:cubicBezTo>
                    <a:pt x="12402" y="10062"/>
                    <a:pt x="10730" y="10457"/>
                    <a:pt x="9544" y="12494"/>
                  </a:cubicBezTo>
                  <a:cubicBezTo>
                    <a:pt x="8268" y="14743"/>
                    <a:pt x="8207" y="17600"/>
                    <a:pt x="9484" y="19606"/>
                  </a:cubicBezTo>
                  <a:cubicBezTo>
                    <a:pt x="9058" y="19424"/>
                    <a:pt x="8602" y="19302"/>
                    <a:pt x="8146" y="19302"/>
                  </a:cubicBezTo>
                  <a:cubicBezTo>
                    <a:pt x="7356" y="19302"/>
                    <a:pt x="6596" y="19606"/>
                    <a:pt x="6018" y="20092"/>
                  </a:cubicBezTo>
                  <a:cubicBezTo>
                    <a:pt x="4833" y="21126"/>
                    <a:pt x="4560" y="22828"/>
                    <a:pt x="5319" y="24135"/>
                  </a:cubicBezTo>
                  <a:cubicBezTo>
                    <a:pt x="5167" y="24439"/>
                    <a:pt x="4833" y="24773"/>
                    <a:pt x="4499" y="25138"/>
                  </a:cubicBezTo>
                  <a:cubicBezTo>
                    <a:pt x="4347" y="25290"/>
                    <a:pt x="4195" y="25503"/>
                    <a:pt x="4043" y="25655"/>
                  </a:cubicBezTo>
                  <a:lnTo>
                    <a:pt x="3921" y="25807"/>
                  </a:lnTo>
                  <a:lnTo>
                    <a:pt x="3860" y="25898"/>
                  </a:lnTo>
                  <a:cubicBezTo>
                    <a:pt x="2645" y="27691"/>
                    <a:pt x="1733" y="29485"/>
                    <a:pt x="1125" y="31187"/>
                  </a:cubicBezTo>
                  <a:cubicBezTo>
                    <a:pt x="0" y="34530"/>
                    <a:pt x="1186" y="38421"/>
                    <a:pt x="4012" y="40609"/>
                  </a:cubicBezTo>
                  <a:cubicBezTo>
                    <a:pt x="6018" y="42160"/>
                    <a:pt x="8268" y="43771"/>
                    <a:pt x="10760" y="45442"/>
                  </a:cubicBezTo>
                  <a:cubicBezTo>
                    <a:pt x="10882" y="46081"/>
                    <a:pt x="11095" y="46689"/>
                    <a:pt x="11399" y="47327"/>
                  </a:cubicBezTo>
                  <a:cubicBezTo>
                    <a:pt x="11824" y="48239"/>
                    <a:pt x="12402" y="48999"/>
                    <a:pt x="13040" y="49576"/>
                  </a:cubicBezTo>
                  <a:cubicBezTo>
                    <a:pt x="13010" y="50184"/>
                    <a:pt x="13131" y="50792"/>
                    <a:pt x="13374" y="51400"/>
                  </a:cubicBezTo>
                  <a:lnTo>
                    <a:pt x="13648" y="52008"/>
                  </a:lnTo>
                  <a:cubicBezTo>
                    <a:pt x="14134" y="53163"/>
                    <a:pt x="15137" y="53984"/>
                    <a:pt x="16353" y="54318"/>
                  </a:cubicBezTo>
                  <a:cubicBezTo>
                    <a:pt x="16687" y="54409"/>
                    <a:pt x="17022" y="54470"/>
                    <a:pt x="17417" y="54470"/>
                  </a:cubicBezTo>
                  <a:cubicBezTo>
                    <a:pt x="18025" y="54470"/>
                    <a:pt x="19727" y="54318"/>
                    <a:pt x="22554" y="52889"/>
                  </a:cubicBezTo>
                  <a:cubicBezTo>
                    <a:pt x="23253" y="52494"/>
                    <a:pt x="23830" y="51977"/>
                    <a:pt x="24226" y="51278"/>
                  </a:cubicBezTo>
                  <a:cubicBezTo>
                    <a:pt x="24286" y="51248"/>
                    <a:pt x="24378" y="51248"/>
                    <a:pt x="24438" y="51218"/>
                  </a:cubicBezTo>
                  <a:cubicBezTo>
                    <a:pt x="25776" y="51400"/>
                    <a:pt x="27144" y="51521"/>
                    <a:pt x="28451" y="51521"/>
                  </a:cubicBezTo>
                  <a:cubicBezTo>
                    <a:pt x="30061" y="51521"/>
                    <a:pt x="31703" y="51369"/>
                    <a:pt x="33283" y="51096"/>
                  </a:cubicBezTo>
                  <a:cubicBezTo>
                    <a:pt x="37265" y="50427"/>
                    <a:pt x="41126" y="48816"/>
                    <a:pt x="44469" y="46506"/>
                  </a:cubicBezTo>
                  <a:cubicBezTo>
                    <a:pt x="44803" y="46658"/>
                    <a:pt x="45199" y="46810"/>
                    <a:pt x="45563" y="46841"/>
                  </a:cubicBezTo>
                  <a:cubicBezTo>
                    <a:pt x="45898" y="46932"/>
                    <a:pt x="45958" y="46932"/>
                    <a:pt x="46323" y="47084"/>
                  </a:cubicBezTo>
                  <a:cubicBezTo>
                    <a:pt x="46870" y="47327"/>
                    <a:pt x="47417" y="47448"/>
                    <a:pt x="48025" y="47448"/>
                  </a:cubicBezTo>
                  <a:cubicBezTo>
                    <a:pt x="48846" y="47448"/>
                    <a:pt x="49606" y="47236"/>
                    <a:pt x="50244" y="46810"/>
                  </a:cubicBezTo>
                  <a:cubicBezTo>
                    <a:pt x="51430" y="46050"/>
                    <a:pt x="52129" y="44743"/>
                    <a:pt x="52129" y="43345"/>
                  </a:cubicBezTo>
                  <a:lnTo>
                    <a:pt x="52129" y="43011"/>
                  </a:lnTo>
                  <a:cubicBezTo>
                    <a:pt x="52129" y="42129"/>
                    <a:pt x="51886" y="41309"/>
                    <a:pt x="51338" y="40609"/>
                  </a:cubicBezTo>
                  <a:lnTo>
                    <a:pt x="51338" y="39819"/>
                  </a:lnTo>
                  <a:cubicBezTo>
                    <a:pt x="53497" y="36962"/>
                    <a:pt x="55260" y="34530"/>
                    <a:pt x="56749" y="32129"/>
                  </a:cubicBezTo>
                  <a:cubicBezTo>
                    <a:pt x="58147" y="29910"/>
                    <a:pt x="57843" y="26871"/>
                    <a:pt x="56019" y="24956"/>
                  </a:cubicBezTo>
                  <a:lnTo>
                    <a:pt x="55989" y="24925"/>
                  </a:lnTo>
                  <a:cubicBezTo>
                    <a:pt x="55138" y="24044"/>
                    <a:pt x="54226" y="23375"/>
                    <a:pt x="53436" y="22798"/>
                  </a:cubicBezTo>
                  <a:cubicBezTo>
                    <a:pt x="52797" y="22342"/>
                    <a:pt x="52190" y="21886"/>
                    <a:pt x="51764" y="21430"/>
                  </a:cubicBezTo>
                  <a:cubicBezTo>
                    <a:pt x="50761" y="20366"/>
                    <a:pt x="50305" y="18694"/>
                    <a:pt x="50670" y="17235"/>
                  </a:cubicBezTo>
                  <a:cubicBezTo>
                    <a:pt x="50731" y="16992"/>
                    <a:pt x="50731" y="16688"/>
                    <a:pt x="50731" y="16415"/>
                  </a:cubicBezTo>
                  <a:lnTo>
                    <a:pt x="51916" y="11278"/>
                  </a:lnTo>
                  <a:lnTo>
                    <a:pt x="47053" y="13253"/>
                  </a:lnTo>
                  <a:cubicBezTo>
                    <a:pt x="46779" y="13284"/>
                    <a:pt x="46506" y="13375"/>
                    <a:pt x="46293" y="13436"/>
                  </a:cubicBezTo>
                  <a:cubicBezTo>
                    <a:pt x="46688" y="12767"/>
                    <a:pt x="46901" y="11977"/>
                    <a:pt x="46870" y="11217"/>
                  </a:cubicBezTo>
                  <a:cubicBezTo>
                    <a:pt x="46810" y="10305"/>
                    <a:pt x="46384" y="8937"/>
                    <a:pt x="44773" y="7843"/>
                  </a:cubicBezTo>
                  <a:cubicBezTo>
                    <a:pt x="44287" y="7509"/>
                    <a:pt x="43466" y="7083"/>
                    <a:pt x="42402" y="7053"/>
                  </a:cubicBezTo>
                  <a:lnTo>
                    <a:pt x="42250" y="7053"/>
                  </a:lnTo>
                  <a:cubicBezTo>
                    <a:pt x="40366" y="7053"/>
                    <a:pt x="38481" y="8238"/>
                    <a:pt x="37387" y="10123"/>
                  </a:cubicBezTo>
                  <a:cubicBezTo>
                    <a:pt x="37022" y="10822"/>
                    <a:pt x="36749" y="11551"/>
                    <a:pt x="36597" y="12281"/>
                  </a:cubicBezTo>
                  <a:cubicBezTo>
                    <a:pt x="36110" y="11855"/>
                    <a:pt x="35624" y="11430"/>
                    <a:pt x="35077" y="11065"/>
                  </a:cubicBezTo>
                  <a:lnTo>
                    <a:pt x="34803" y="10852"/>
                  </a:lnTo>
                  <a:cubicBezTo>
                    <a:pt x="34469" y="10639"/>
                    <a:pt x="34074" y="10335"/>
                    <a:pt x="33952" y="10153"/>
                  </a:cubicBezTo>
                  <a:cubicBezTo>
                    <a:pt x="33709" y="9849"/>
                    <a:pt x="33770" y="8694"/>
                    <a:pt x="34317" y="7448"/>
                  </a:cubicBezTo>
                  <a:cubicBezTo>
                    <a:pt x="34530" y="6901"/>
                    <a:pt x="34773" y="6597"/>
                    <a:pt x="34894" y="6506"/>
                  </a:cubicBezTo>
                  <a:cubicBezTo>
                    <a:pt x="36445" y="6262"/>
                    <a:pt x="37630" y="4986"/>
                    <a:pt x="37660" y="3375"/>
                  </a:cubicBezTo>
                  <a:cubicBezTo>
                    <a:pt x="37691" y="1673"/>
                    <a:pt x="36475" y="275"/>
                    <a:pt x="34773" y="62"/>
                  </a:cubicBezTo>
                  <a:cubicBezTo>
                    <a:pt x="34408" y="31"/>
                    <a:pt x="33983" y="1"/>
                    <a:pt x="33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6"/>
            <p:cNvSpPr/>
            <p:nvPr/>
          </p:nvSpPr>
          <p:spPr>
            <a:xfrm>
              <a:off x="18415500" y="3409500"/>
              <a:ext cx="1275125" cy="1123025"/>
            </a:xfrm>
            <a:custGeom>
              <a:avLst/>
              <a:gdLst/>
              <a:ahLst/>
              <a:cxnLst/>
              <a:rect l="l" t="t" r="r" b="b"/>
              <a:pathLst>
                <a:path w="51005" h="44921" extrusionOk="0">
                  <a:moveTo>
                    <a:pt x="30034" y="1"/>
                  </a:moveTo>
                  <a:cubicBezTo>
                    <a:pt x="27922" y="1"/>
                    <a:pt x="25808" y="918"/>
                    <a:pt x="24408" y="2479"/>
                  </a:cubicBezTo>
                  <a:cubicBezTo>
                    <a:pt x="22797" y="4242"/>
                    <a:pt x="22129" y="6826"/>
                    <a:pt x="22706" y="9166"/>
                  </a:cubicBezTo>
                  <a:cubicBezTo>
                    <a:pt x="23557" y="12905"/>
                    <a:pt x="28269" y="16218"/>
                    <a:pt x="26111" y="20443"/>
                  </a:cubicBezTo>
                  <a:cubicBezTo>
                    <a:pt x="25624" y="21385"/>
                    <a:pt x="24712" y="22084"/>
                    <a:pt x="23648" y="22084"/>
                  </a:cubicBezTo>
                  <a:cubicBezTo>
                    <a:pt x="21764" y="22084"/>
                    <a:pt x="20791" y="20169"/>
                    <a:pt x="20609" y="18437"/>
                  </a:cubicBezTo>
                  <a:cubicBezTo>
                    <a:pt x="20457" y="16947"/>
                    <a:pt x="20761" y="15488"/>
                    <a:pt x="20670" y="14029"/>
                  </a:cubicBezTo>
                  <a:cubicBezTo>
                    <a:pt x="20487" y="11051"/>
                    <a:pt x="18664" y="8254"/>
                    <a:pt x="16110" y="6947"/>
                  </a:cubicBezTo>
                  <a:lnTo>
                    <a:pt x="16110" y="6947"/>
                  </a:lnTo>
                  <a:cubicBezTo>
                    <a:pt x="17752" y="8042"/>
                    <a:pt x="18086" y="10473"/>
                    <a:pt x="17539" y="12418"/>
                  </a:cubicBezTo>
                  <a:cubicBezTo>
                    <a:pt x="16961" y="14364"/>
                    <a:pt x="15746" y="15944"/>
                    <a:pt x="14803" y="17707"/>
                  </a:cubicBezTo>
                  <a:cubicBezTo>
                    <a:pt x="13831" y="19440"/>
                    <a:pt x="13162" y="21568"/>
                    <a:pt x="13831" y="23482"/>
                  </a:cubicBezTo>
                  <a:cubicBezTo>
                    <a:pt x="14408" y="25063"/>
                    <a:pt x="15806" y="26279"/>
                    <a:pt x="16232" y="27920"/>
                  </a:cubicBezTo>
                  <a:cubicBezTo>
                    <a:pt x="16779" y="30139"/>
                    <a:pt x="15047" y="32510"/>
                    <a:pt x="12919" y="32784"/>
                  </a:cubicBezTo>
                  <a:cubicBezTo>
                    <a:pt x="12767" y="32803"/>
                    <a:pt x="12616" y="32812"/>
                    <a:pt x="12465" y="32812"/>
                  </a:cubicBezTo>
                  <a:cubicBezTo>
                    <a:pt x="10492" y="32812"/>
                    <a:pt x="8588" y="31199"/>
                    <a:pt x="7995" y="29166"/>
                  </a:cubicBezTo>
                  <a:cubicBezTo>
                    <a:pt x="7600" y="27951"/>
                    <a:pt x="7691" y="26674"/>
                    <a:pt x="7508" y="25367"/>
                  </a:cubicBezTo>
                  <a:cubicBezTo>
                    <a:pt x="7204" y="23087"/>
                    <a:pt x="6171" y="20929"/>
                    <a:pt x="4651" y="19257"/>
                  </a:cubicBezTo>
                  <a:lnTo>
                    <a:pt x="4651" y="19257"/>
                  </a:lnTo>
                  <a:cubicBezTo>
                    <a:pt x="5289" y="20017"/>
                    <a:pt x="5229" y="21233"/>
                    <a:pt x="4803" y="22145"/>
                  </a:cubicBezTo>
                  <a:cubicBezTo>
                    <a:pt x="4378" y="23057"/>
                    <a:pt x="3648" y="23756"/>
                    <a:pt x="3010" y="24516"/>
                  </a:cubicBezTo>
                  <a:cubicBezTo>
                    <a:pt x="2068" y="25914"/>
                    <a:pt x="1216" y="27404"/>
                    <a:pt x="700" y="28954"/>
                  </a:cubicBezTo>
                  <a:cubicBezTo>
                    <a:pt x="1" y="31051"/>
                    <a:pt x="761" y="33422"/>
                    <a:pt x="2493" y="34759"/>
                  </a:cubicBezTo>
                  <a:lnTo>
                    <a:pt x="2523" y="34759"/>
                  </a:lnTo>
                  <a:cubicBezTo>
                    <a:pt x="5138" y="36948"/>
                    <a:pt x="8147" y="38984"/>
                    <a:pt x="11156" y="40899"/>
                  </a:cubicBezTo>
                  <a:cubicBezTo>
                    <a:pt x="15422" y="43608"/>
                    <a:pt x="20150" y="44920"/>
                    <a:pt x="24819" y="44920"/>
                  </a:cubicBezTo>
                  <a:cubicBezTo>
                    <a:pt x="32359" y="44920"/>
                    <a:pt x="39743" y="41497"/>
                    <a:pt x="44774" y="35002"/>
                  </a:cubicBezTo>
                  <a:cubicBezTo>
                    <a:pt x="44804" y="34911"/>
                    <a:pt x="44834" y="34881"/>
                    <a:pt x="44925" y="34820"/>
                  </a:cubicBezTo>
                  <a:cubicBezTo>
                    <a:pt x="46780" y="32388"/>
                    <a:pt x="48634" y="29805"/>
                    <a:pt x="50366" y="27100"/>
                  </a:cubicBezTo>
                  <a:cubicBezTo>
                    <a:pt x="51005" y="26096"/>
                    <a:pt x="50853" y="24729"/>
                    <a:pt x="50062" y="23878"/>
                  </a:cubicBezTo>
                  <a:cubicBezTo>
                    <a:pt x="48755" y="22540"/>
                    <a:pt x="47053" y="21689"/>
                    <a:pt x="45807" y="20382"/>
                  </a:cubicBezTo>
                  <a:cubicBezTo>
                    <a:pt x="44044" y="18498"/>
                    <a:pt x="43315" y="15701"/>
                    <a:pt x="43892" y="13239"/>
                  </a:cubicBezTo>
                  <a:lnTo>
                    <a:pt x="43892" y="13239"/>
                  </a:lnTo>
                  <a:cubicBezTo>
                    <a:pt x="41764" y="14090"/>
                    <a:pt x="40245" y="16431"/>
                    <a:pt x="40214" y="18862"/>
                  </a:cubicBezTo>
                  <a:cubicBezTo>
                    <a:pt x="40184" y="20473"/>
                    <a:pt x="40792" y="22145"/>
                    <a:pt x="40518" y="23756"/>
                  </a:cubicBezTo>
                  <a:cubicBezTo>
                    <a:pt x="40275" y="25283"/>
                    <a:pt x="38856" y="26825"/>
                    <a:pt x="37352" y="26825"/>
                  </a:cubicBezTo>
                  <a:cubicBezTo>
                    <a:pt x="36789" y="26825"/>
                    <a:pt x="36215" y="26609"/>
                    <a:pt x="35685" y="26096"/>
                  </a:cubicBezTo>
                  <a:cubicBezTo>
                    <a:pt x="35199" y="25610"/>
                    <a:pt x="34895" y="24911"/>
                    <a:pt x="34743" y="24273"/>
                  </a:cubicBezTo>
                  <a:cubicBezTo>
                    <a:pt x="34105" y="21507"/>
                    <a:pt x="35351" y="18467"/>
                    <a:pt x="34378" y="15762"/>
                  </a:cubicBezTo>
                  <a:cubicBezTo>
                    <a:pt x="33922" y="14546"/>
                    <a:pt x="33102" y="13543"/>
                    <a:pt x="32190" y="12662"/>
                  </a:cubicBezTo>
                  <a:cubicBezTo>
                    <a:pt x="31399" y="11871"/>
                    <a:pt x="30518" y="11142"/>
                    <a:pt x="29606" y="10443"/>
                  </a:cubicBezTo>
                  <a:cubicBezTo>
                    <a:pt x="28968" y="9987"/>
                    <a:pt x="28299" y="9531"/>
                    <a:pt x="27813" y="8893"/>
                  </a:cubicBezTo>
                  <a:cubicBezTo>
                    <a:pt x="26566" y="7221"/>
                    <a:pt x="26992" y="4820"/>
                    <a:pt x="27782" y="2935"/>
                  </a:cubicBezTo>
                  <a:cubicBezTo>
                    <a:pt x="28390" y="1567"/>
                    <a:pt x="29393" y="108"/>
                    <a:pt x="30852" y="47"/>
                  </a:cubicBezTo>
                  <a:cubicBezTo>
                    <a:pt x="30580" y="16"/>
                    <a:pt x="30307" y="1"/>
                    <a:pt x="30034" y="1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6"/>
            <p:cNvSpPr/>
            <p:nvPr/>
          </p:nvSpPr>
          <p:spPr>
            <a:xfrm>
              <a:off x="19303950" y="3585450"/>
              <a:ext cx="110075" cy="107575"/>
            </a:xfrm>
            <a:custGeom>
              <a:avLst/>
              <a:gdLst/>
              <a:ahLst/>
              <a:cxnLst/>
              <a:rect l="l" t="t" r="r" b="b"/>
              <a:pathLst>
                <a:path w="4403" h="4303" extrusionOk="0">
                  <a:moveTo>
                    <a:pt x="3098" y="0"/>
                  </a:moveTo>
                  <a:cubicBezTo>
                    <a:pt x="1527" y="0"/>
                    <a:pt x="0" y="2501"/>
                    <a:pt x="846" y="3861"/>
                  </a:cubicBezTo>
                  <a:cubicBezTo>
                    <a:pt x="1040" y="4176"/>
                    <a:pt x="1157" y="4302"/>
                    <a:pt x="1256" y="4302"/>
                  </a:cubicBezTo>
                  <a:cubicBezTo>
                    <a:pt x="1405" y="4302"/>
                    <a:pt x="1514" y="4014"/>
                    <a:pt x="1789" y="3648"/>
                  </a:cubicBezTo>
                  <a:cubicBezTo>
                    <a:pt x="2427" y="2766"/>
                    <a:pt x="3156" y="2493"/>
                    <a:pt x="3977" y="1855"/>
                  </a:cubicBezTo>
                  <a:cubicBezTo>
                    <a:pt x="4220" y="1672"/>
                    <a:pt x="4403" y="1399"/>
                    <a:pt x="4403" y="1095"/>
                  </a:cubicBezTo>
                  <a:cubicBezTo>
                    <a:pt x="4372" y="760"/>
                    <a:pt x="4068" y="456"/>
                    <a:pt x="3764" y="274"/>
                  </a:cubicBezTo>
                  <a:cubicBezTo>
                    <a:pt x="3582" y="122"/>
                    <a:pt x="3339" y="0"/>
                    <a:pt x="3126" y="0"/>
                  </a:cubicBezTo>
                  <a:cubicBezTo>
                    <a:pt x="3117" y="0"/>
                    <a:pt x="3107" y="0"/>
                    <a:pt x="3098" y="0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6"/>
            <p:cNvSpPr/>
            <p:nvPr/>
          </p:nvSpPr>
          <p:spPr>
            <a:xfrm>
              <a:off x="19309900" y="3579350"/>
              <a:ext cx="110200" cy="120100"/>
            </a:xfrm>
            <a:custGeom>
              <a:avLst/>
              <a:gdLst/>
              <a:ahLst/>
              <a:cxnLst/>
              <a:rect l="l" t="t" r="r" b="b"/>
              <a:pathLst>
                <a:path w="4408" h="4804" extrusionOk="0">
                  <a:moveTo>
                    <a:pt x="2888" y="457"/>
                  </a:moveTo>
                  <a:cubicBezTo>
                    <a:pt x="3040" y="457"/>
                    <a:pt x="3222" y="579"/>
                    <a:pt x="3405" y="700"/>
                  </a:cubicBezTo>
                  <a:cubicBezTo>
                    <a:pt x="3739" y="913"/>
                    <a:pt x="3952" y="1156"/>
                    <a:pt x="3952" y="1369"/>
                  </a:cubicBezTo>
                  <a:cubicBezTo>
                    <a:pt x="3952" y="1582"/>
                    <a:pt x="3830" y="1795"/>
                    <a:pt x="3587" y="1947"/>
                  </a:cubicBezTo>
                  <a:cubicBezTo>
                    <a:pt x="3374" y="2129"/>
                    <a:pt x="3101" y="2281"/>
                    <a:pt x="2888" y="2433"/>
                  </a:cubicBezTo>
                  <a:cubicBezTo>
                    <a:pt x="2341" y="2828"/>
                    <a:pt x="1855" y="3132"/>
                    <a:pt x="1368" y="3770"/>
                  </a:cubicBezTo>
                  <a:cubicBezTo>
                    <a:pt x="1247" y="3922"/>
                    <a:pt x="1155" y="4044"/>
                    <a:pt x="1095" y="4165"/>
                  </a:cubicBezTo>
                  <a:cubicBezTo>
                    <a:pt x="1064" y="4226"/>
                    <a:pt x="1003" y="4317"/>
                    <a:pt x="973" y="4348"/>
                  </a:cubicBezTo>
                  <a:cubicBezTo>
                    <a:pt x="943" y="4317"/>
                    <a:pt x="851" y="4226"/>
                    <a:pt x="760" y="4044"/>
                  </a:cubicBezTo>
                  <a:cubicBezTo>
                    <a:pt x="396" y="3497"/>
                    <a:pt x="517" y="2646"/>
                    <a:pt x="973" y="1825"/>
                  </a:cubicBezTo>
                  <a:cubicBezTo>
                    <a:pt x="1459" y="1004"/>
                    <a:pt x="2189" y="457"/>
                    <a:pt x="2827" y="457"/>
                  </a:cubicBezTo>
                  <a:close/>
                  <a:moveTo>
                    <a:pt x="2827" y="0"/>
                  </a:moveTo>
                  <a:cubicBezTo>
                    <a:pt x="1995" y="0"/>
                    <a:pt x="1142" y="603"/>
                    <a:pt x="608" y="1582"/>
                  </a:cubicBezTo>
                  <a:cubicBezTo>
                    <a:pt x="61" y="2524"/>
                    <a:pt x="0" y="3558"/>
                    <a:pt x="396" y="4226"/>
                  </a:cubicBezTo>
                  <a:cubicBezTo>
                    <a:pt x="639" y="4621"/>
                    <a:pt x="791" y="4804"/>
                    <a:pt x="1003" y="4804"/>
                  </a:cubicBezTo>
                  <a:cubicBezTo>
                    <a:pt x="1247" y="4804"/>
                    <a:pt x="1368" y="4621"/>
                    <a:pt x="1459" y="4348"/>
                  </a:cubicBezTo>
                  <a:cubicBezTo>
                    <a:pt x="1551" y="4226"/>
                    <a:pt x="1581" y="4105"/>
                    <a:pt x="1703" y="3983"/>
                  </a:cubicBezTo>
                  <a:cubicBezTo>
                    <a:pt x="2128" y="3436"/>
                    <a:pt x="2584" y="3132"/>
                    <a:pt x="3101" y="2798"/>
                  </a:cubicBezTo>
                  <a:cubicBezTo>
                    <a:pt x="3344" y="2646"/>
                    <a:pt x="3587" y="2433"/>
                    <a:pt x="3861" y="2251"/>
                  </a:cubicBezTo>
                  <a:cubicBezTo>
                    <a:pt x="4195" y="1977"/>
                    <a:pt x="4408" y="1643"/>
                    <a:pt x="4347" y="1308"/>
                  </a:cubicBezTo>
                  <a:cubicBezTo>
                    <a:pt x="4347" y="852"/>
                    <a:pt x="3952" y="518"/>
                    <a:pt x="3648" y="305"/>
                  </a:cubicBezTo>
                  <a:cubicBezTo>
                    <a:pt x="3405" y="153"/>
                    <a:pt x="3192" y="1"/>
                    <a:pt x="2888" y="1"/>
                  </a:cubicBezTo>
                  <a:cubicBezTo>
                    <a:pt x="2868" y="1"/>
                    <a:pt x="2847" y="0"/>
                    <a:pt x="2827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6"/>
            <p:cNvSpPr/>
            <p:nvPr/>
          </p:nvSpPr>
          <p:spPr>
            <a:xfrm>
              <a:off x="18606225" y="3660675"/>
              <a:ext cx="95775" cy="141525"/>
            </a:xfrm>
            <a:custGeom>
              <a:avLst/>
              <a:gdLst/>
              <a:ahLst/>
              <a:cxnLst/>
              <a:rect l="l" t="t" r="r" b="b"/>
              <a:pathLst>
                <a:path w="3831" h="5661" extrusionOk="0">
                  <a:moveTo>
                    <a:pt x="2220" y="1"/>
                  </a:moveTo>
                  <a:cubicBezTo>
                    <a:pt x="1764" y="1"/>
                    <a:pt x="1399" y="396"/>
                    <a:pt x="1156" y="821"/>
                  </a:cubicBezTo>
                  <a:cubicBezTo>
                    <a:pt x="0" y="2830"/>
                    <a:pt x="638" y="5660"/>
                    <a:pt x="3024" y="5660"/>
                  </a:cubicBezTo>
                  <a:cubicBezTo>
                    <a:pt x="3274" y="5660"/>
                    <a:pt x="3543" y="5629"/>
                    <a:pt x="3831" y="5563"/>
                  </a:cubicBezTo>
                  <a:cubicBezTo>
                    <a:pt x="3436" y="4955"/>
                    <a:pt x="2919" y="4347"/>
                    <a:pt x="2858" y="3557"/>
                  </a:cubicBezTo>
                  <a:cubicBezTo>
                    <a:pt x="2828" y="3101"/>
                    <a:pt x="2980" y="2645"/>
                    <a:pt x="3101" y="2189"/>
                  </a:cubicBezTo>
                  <a:cubicBezTo>
                    <a:pt x="3193" y="1733"/>
                    <a:pt x="3284" y="1277"/>
                    <a:pt x="3162" y="821"/>
                  </a:cubicBezTo>
                  <a:cubicBezTo>
                    <a:pt x="3071" y="365"/>
                    <a:pt x="2676" y="1"/>
                    <a:pt x="2220" y="1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6"/>
            <p:cNvSpPr/>
            <p:nvPr/>
          </p:nvSpPr>
          <p:spPr>
            <a:xfrm>
              <a:off x="18611550" y="3653850"/>
              <a:ext cx="98050" cy="152750"/>
            </a:xfrm>
            <a:custGeom>
              <a:avLst/>
              <a:gdLst/>
              <a:ahLst/>
              <a:cxnLst/>
              <a:rect l="l" t="t" r="r" b="b"/>
              <a:pathLst>
                <a:path w="3922" h="6110" extrusionOk="0">
                  <a:moveTo>
                    <a:pt x="2037" y="456"/>
                  </a:moveTo>
                  <a:cubicBezTo>
                    <a:pt x="2402" y="456"/>
                    <a:pt x="2706" y="790"/>
                    <a:pt x="2797" y="1125"/>
                  </a:cubicBezTo>
                  <a:cubicBezTo>
                    <a:pt x="2919" y="1520"/>
                    <a:pt x="2858" y="1885"/>
                    <a:pt x="2736" y="2401"/>
                  </a:cubicBezTo>
                  <a:lnTo>
                    <a:pt x="2706" y="2553"/>
                  </a:lnTo>
                  <a:cubicBezTo>
                    <a:pt x="2584" y="2918"/>
                    <a:pt x="2463" y="3344"/>
                    <a:pt x="2493" y="3800"/>
                  </a:cubicBezTo>
                  <a:cubicBezTo>
                    <a:pt x="2554" y="4529"/>
                    <a:pt x="2919" y="5046"/>
                    <a:pt x="3253" y="5593"/>
                  </a:cubicBezTo>
                  <a:cubicBezTo>
                    <a:pt x="3253" y="5623"/>
                    <a:pt x="3314" y="5623"/>
                    <a:pt x="3314" y="5654"/>
                  </a:cubicBezTo>
                  <a:cubicBezTo>
                    <a:pt x="3138" y="5681"/>
                    <a:pt x="2971" y="5695"/>
                    <a:pt x="2812" y="5695"/>
                  </a:cubicBezTo>
                  <a:cubicBezTo>
                    <a:pt x="2094" y="5695"/>
                    <a:pt x="1549" y="5417"/>
                    <a:pt x="1125" y="4894"/>
                  </a:cubicBezTo>
                  <a:cubicBezTo>
                    <a:pt x="426" y="3982"/>
                    <a:pt x="426" y="2432"/>
                    <a:pt x="1125" y="1216"/>
                  </a:cubicBezTo>
                  <a:cubicBezTo>
                    <a:pt x="1338" y="882"/>
                    <a:pt x="1642" y="456"/>
                    <a:pt x="2037" y="456"/>
                  </a:cubicBezTo>
                  <a:close/>
                  <a:moveTo>
                    <a:pt x="2037" y="0"/>
                  </a:moveTo>
                  <a:cubicBezTo>
                    <a:pt x="1581" y="0"/>
                    <a:pt x="1125" y="334"/>
                    <a:pt x="791" y="942"/>
                  </a:cubicBezTo>
                  <a:cubicBezTo>
                    <a:pt x="1" y="2310"/>
                    <a:pt x="1" y="4043"/>
                    <a:pt x="791" y="5137"/>
                  </a:cubicBezTo>
                  <a:cubicBezTo>
                    <a:pt x="1247" y="5775"/>
                    <a:pt x="1976" y="6110"/>
                    <a:pt x="2797" y="6110"/>
                  </a:cubicBezTo>
                  <a:cubicBezTo>
                    <a:pt x="3071" y="6110"/>
                    <a:pt x="3375" y="6079"/>
                    <a:pt x="3709" y="5958"/>
                  </a:cubicBezTo>
                  <a:cubicBezTo>
                    <a:pt x="3800" y="5958"/>
                    <a:pt x="3831" y="5927"/>
                    <a:pt x="3861" y="5836"/>
                  </a:cubicBezTo>
                  <a:cubicBezTo>
                    <a:pt x="3922" y="5775"/>
                    <a:pt x="3922" y="5714"/>
                    <a:pt x="3861" y="5654"/>
                  </a:cubicBezTo>
                  <a:lnTo>
                    <a:pt x="3648" y="5319"/>
                  </a:lnTo>
                  <a:cubicBezTo>
                    <a:pt x="3253" y="4803"/>
                    <a:pt x="2949" y="4316"/>
                    <a:pt x="2919" y="3739"/>
                  </a:cubicBezTo>
                  <a:cubicBezTo>
                    <a:pt x="2919" y="3374"/>
                    <a:pt x="3010" y="2979"/>
                    <a:pt x="3101" y="2614"/>
                  </a:cubicBezTo>
                  <a:lnTo>
                    <a:pt x="3162" y="2462"/>
                  </a:lnTo>
                  <a:cubicBezTo>
                    <a:pt x="3253" y="1976"/>
                    <a:pt x="3344" y="1489"/>
                    <a:pt x="3223" y="973"/>
                  </a:cubicBezTo>
                  <a:cubicBezTo>
                    <a:pt x="3101" y="486"/>
                    <a:pt x="2645" y="0"/>
                    <a:pt x="2098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6"/>
            <p:cNvSpPr/>
            <p:nvPr/>
          </p:nvSpPr>
          <p:spPr>
            <a:xfrm>
              <a:off x="18415500" y="3403825"/>
              <a:ext cx="1275125" cy="1205225"/>
            </a:xfrm>
            <a:custGeom>
              <a:avLst/>
              <a:gdLst/>
              <a:ahLst/>
              <a:cxnLst/>
              <a:rect l="l" t="t" r="r" b="b"/>
              <a:pathLst>
                <a:path w="51005" h="48209" extrusionOk="0">
                  <a:moveTo>
                    <a:pt x="11156" y="41126"/>
                  </a:moveTo>
                  <a:cubicBezTo>
                    <a:pt x="22311" y="48208"/>
                    <a:pt x="36627" y="45746"/>
                    <a:pt x="44774" y="35229"/>
                  </a:cubicBezTo>
                  <a:cubicBezTo>
                    <a:pt x="44804" y="35138"/>
                    <a:pt x="44834" y="35108"/>
                    <a:pt x="44925" y="35047"/>
                  </a:cubicBezTo>
                  <a:cubicBezTo>
                    <a:pt x="46780" y="32615"/>
                    <a:pt x="48634" y="30032"/>
                    <a:pt x="50366" y="27327"/>
                  </a:cubicBezTo>
                  <a:cubicBezTo>
                    <a:pt x="51005" y="26323"/>
                    <a:pt x="50853" y="24956"/>
                    <a:pt x="50062" y="24105"/>
                  </a:cubicBezTo>
                  <a:lnTo>
                    <a:pt x="50062" y="24105"/>
                  </a:lnTo>
                  <a:cubicBezTo>
                    <a:pt x="48755" y="22767"/>
                    <a:pt x="47053" y="21916"/>
                    <a:pt x="45807" y="20609"/>
                  </a:cubicBezTo>
                  <a:cubicBezTo>
                    <a:pt x="44044" y="18725"/>
                    <a:pt x="43315" y="15928"/>
                    <a:pt x="43892" y="13466"/>
                  </a:cubicBezTo>
                  <a:cubicBezTo>
                    <a:pt x="41764" y="14317"/>
                    <a:pt x="40245" y="16658"/>
                    <a:pt x="40214" y="19089"/>
                  </a:cubicBezTo>
                  <a:cubicBezTo>
                    <a:pt x="40184" y="20700"/>
                    <a:pt x="40792" y="22372"/>
                    <a:pt x="40518" y="23983"/>
                  </a:cubicBezTo>
                  <a:cubicBezTo>
                    <a:pt x="40184" y="26080"/>
                    <a:pt x="37631" y="28208"/>
                    <a:pt x="35685" y="26323"/>
                  </a:cubicBezTo>
                  <a:cubicBezTo>
                    <a:pt x="35199" y="25837"/>
                    <a:pt x="34895" y="25138"/>
                    <a:pt x="34743" y="24500"/>
                  </a:cubicBezTo>
                  <a:cubicBezTo>
                    <a:pt x="34105" y="21734"/>
                    <a:pt x="35351" y="18694"/>
                    <a:pt x="34378" y="15989"/>
                  </a:cubicBezTo>
                  <a:cubicBezTo>
                    <a:pt x="33922" y="14773"/>
                    <a:pt x="33102" y="13770"/>
                    <a:pt x="32190" y="12889"/>
                  </a:cubicBezTo>
                  <a:cubicBezTo>
                    <a:pt x="31399" y="12098"/>
                    <a:pt x="30518" y="11369"/>
                    <a:pt x="29606" y="10670"/>
                  </a:cubicBezTo>
                  <a:cubicBezTo>
                    <a:pt x="28968" y="10214"/>
                    <a:pt x="28299" y="9758"/>
                    <a:pt x="27813" y="9120"/>
                  </a:cubicBezTo>
                  <a:cubicBezTo>
                    <a:pt x="26566" y="7448"/>
                    <a:pt x="26992" y="5047"/>
                    <a:pt x="27782" y="3162"/>
                  </a:cubicBezTo>
                  <a:cubicBezTo>
                    <a:pt x="28390" y="1794"/>
                    <a:pt x="29393" y="335"/>
                    <a:pt x="30852" y="274"/>
                  </a:cubicBezTo>
                  <a:cubicBezTo>
                    <a:pt x="28481" y="1"/>
                    <a:pt x="25989" y="943"/>
                    <a:pt x="24408" y="2706"/>
                  </a:cubicBezTo>
                  <a:cubicBezTo>
                    <a:pt x="22797" y="4469"/>
                    <a:pt x="22129" y="7053"/>
                    <a:pt x="22706" y="9393"/>
                  </a:cubicBezTo>
                  <a:cubicBezTo>
                    <a:pt x="23557" y="13132"/>
                    <a:pt x="28269" y="16445"/>
                    <a:pt x="26111" y="20670"/>
                  </a:cubicBezTo>
                  <a:cubicBezTo>
                    <a:pt x="25624" y="21612"/>
                    <a:pt x="24712" y="22311"/>
                    <a:pt x="23648" y="22311"/>
                  </a:cubicBezTo>
                  <a:cubicBezTo>
                    <a:pt x="21764" y="22311"/>
                    <a:pt x="20791" y="20396"/>
                    <a:pt x="20609" y="18664"/>
                  </a:cubicBezTo>
                  <a:cubicBezTo>
                    <a:pt x="20457" y="17174"/>
                    <a:pt x="20761" y="15715"/>
                    <a:pt x="20670" y="14256"/>
                  </a:cubicBezTo>
                  <a:cubicBezTo>
                    <a:pt x="20487" y="11278"/>
                    <a:pt x="18664" y="8481"/>
                    <a:pt x="16110" y="7174"/>
                  </a:cubicBezTo>
                  <a:cubicBezTo>
                    <a:pt x="17752" y="8269"/>
                    <a:pt x="18086" y="10700"/>
                    <a:pt x="17539" y="12645"/>
                  </a:cubicBezTo>
                  <a:cubicBezTo>
                    <a:pt x="16961" y="14591"/>
                    <a:pt x="15746" y="16171"/>
                    <a:pt x="14803" y="17934"/>
                  </a:cubicBezTo>
                  <a:cubicBezTo>
                    <a:pt x="13831" y="19667"/>
                    <a:pt x="13162" y="21795"/>
                    <a:pt x="13831" y="23709"/>
                  </a:cubicBezTo>
                  <a:cubicBezTo>
                    <a:pt x="14408" y="25290"/>
                    <a:pt x="15806" y="26506"/>
                    <a:pt x="16232" y="28147"/>
                  </a:cubicBezTo>
                  <a:cubicBezTo>
                    <a:pt x="16779" y="30366"/>
                    <a:pt x="15047" y="32737"/>
                    <a:pt x="12919" y="33011"/>
                  </a:cubicBezTo>
                  <a:cubicBezTo>
                    <a:pt x="10791" y="33284"/>
                    <a:pt x="8633" y="31582"/>
                    <a:pt x="7995" y="29393"/>
                  </a:cubicBezTo>
                  <a:cubicBezTo>
                    <a:pt x="7600" y="28178"/>
                    <a:pt x="7691" y="26901"/>
                    <a:pt x="7508" y="25594"/>
                  </a:cubicBezTo>
                  <a:cubicBezTo>
                    <a:pt x="7204" y="23314"/>
                    <a:pt x="6171" y="21156"/>
                    <a:pt x="4651" y="19484"/>
                  </a:cubicBezTo>
                  <a:cubicBezTo>
                    <a:pt x="5289" y="20244"/>
                    <a:pt x="5229" y="21460"/>
                    <a:pt x="4803" y="22372"/>
                  </a:cubicBezTo>
                  <a:cubicBezTo>
                    <a:pt x="4378" y="23284"/>
                    <a:pt x="3648" y="23983"/>
                    <a:pt x="3010" y="24743"/>
                  </a:cubicBezTo>
                  <a:cubicBezTo>
                    <a:pt x="2068" y="26141"/>
                    <a:pt x="1216" y="27631"/>
                    <a:pt x="700" y="29181"/>
                  </a:cubicBezTo>
                  <a:cubicBezTo>
                    <a:pt x="1" y="31278"/>
                    <a:pt x="761" y="33649"/>
                    <a:pt x="2493" y="34986"/>
                  </a:cubicBezTo>
                  <a:lnTo>
                    <a:pt x="2523" y="34986"/>
                  </a:lnTo>
                  <a:cubicBezTo>
                    <a:pt x="5138" y="37175"/>
                    <a:pt x="8147" y="39211"/>
                    <a:pt x="11156" y="41126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6"/>
            <p:cNvSpPr/>
            <p:nvPr/>
          </p:nvSpPr>
          <p:spPr>
            <a:xfrm>
              <a:off x="18410950" y="3406225"/>
              <a:ext cx="1283475" cy="1129875"/>
            </a:xfrm>
            <a:custGeom>
              <a:avLst/>
              <a:gdLst/>
              <a:ahLst/>
              <a:cxnLst/>
              <a:rect l="l" t="t" r="r" b="b"/>
              <a:pathLst>
                <a:path w="51339" h="45195" extrusionOk="0">
                  <a:moveTo>
                    <a:pt x="30335" y="270"/>
                  </a:moveTo>
                  <a:cubicBezTo>
                    <a:pt x="29059" y="726"/>
                    <a:pt x="28268" y="2154"/>
                    <a:pt x="27904" y="3066"/>
                  </a:cubicBezTo>
                  <a:cubicBezTo>
                    <a:pt x="27296" y="4495"/>
                    <a:pt x="26445" y="7200"/>
                    <a:pt x="27934" y="9145"/>
                  </a:cubicBezTo>
                  <a:cubicBezTo>
                    <a:pt x="28359" y="9662"/>
                    <a:pt x="28907" y="10087"/>
                    <a:pt x="29484" y="10513"/>
                  </a:cubicBezTo>
                  <a:lnTo>
                    <a:pt x="29727" y="10695"/>
                  </a:lnTo>
                  <a:cubicBezTo>
                    <a:pt x="30639" y="11394"/>
                    <a:pt x="31490" y="12094"/>
                    <a:pt x="32311" y="12914"/>
                  </a:cubicBezTo>
                  <a:cubicBezTo>
                    <a:pt x="33071" y="13674"/>
                    <a:pt x="34013" y="14677"/>
                    <a:pt x="34469" y="15984"/>
                  </a:cubicBezTo>
                  <a:cubicBezTo>
                    <a:pt x="34986" y="17413"/>
                    <a:pt x="34834" y="18993"/>
                    <a:pt x="34743" y="20513"/>
                  </a:cubicBezTo>
                  <a:cubicBezTo>
                    <a:pt x="34621" y="21820"/>
                    <a:pt x="34499" y="23188"/>
                    <a:pt x="34803" y="24495"/>
                  </a:cubicBezTo>
                  <a:cubicBezTo>
                    <a:pt x="34986" y="25316"/>
                    <a:pt x="35350" y="25924"/>
                    <a:pt x="35806" y="26379"/>
                  </a:cubicBezTo>
                  <a:cubicBezTo>
                    <a:pt x="36298" y="26871"/>
                    <a:pt x="36880" y="27122"/>
                    <a:pt x="37499" y="27122"/>
                  </a:cubicBezTo>
                  <a:cubicBezTo>
                    <a:pt x="37760" y="27122"/>
                    <a:pt x="38028" y="27078"/>
                    <a:pt x="38299" y="26987"/>
                  </a:cubicBezTo>
                  <a:cubicBezTo>
                    <a:pt x="39515" y="26592"/>
                    <a:pt x="40579" y="25285"/>
                    <a:pt x="40822" y="23948"/>
                  </a:cubicBezTo>
                  <a:cubicBezTo>
                    <a:pt x="40974" y="23006"/>
                    <a:pt x="40852" y="22033"/>
                    <a:pt x="40700" y="21060"/>
                  </a:cubicBezTo>
                  <a:cubicBezTo>
                    <a:pt x="40579" y="20392"/>
                    <a:pt x="40518" y="19692"/>
                    <a:pt x="40518" y="19024"/>
                  </a:cubicBezTo>
                  <a:cubicBezTo>
                    <a:pt x="40518" y="16714"/>
                    <a:pt x="41916" y="14495"/>
                    <a:pt x="43922" y="13583"/>
                  </a:cubicBezTo>
                  <a:lnTo>
                    <a:pt x="43922" y="13583"/>
                  </a:lnTo>
                  <a:cubicBezTo>
                    <a:pt x="43436" y="16045"/>
                    <a:pt x="44196" y="18781"/>
                    <a:pt x="45898" y="20604"/>
                  </a:cubicBezTo>
                  <a:cubicBezTo>
                    <a:pt x="46536" y="21303"/>
                    <a:pt x="47296" y="21881"/>
                    <a:pt x="48056" y="22398"/>
                  </a:cubicBezTo>
                  <a:cubicBezTo>
                    <a:pt x="48785" y="22884"/>
                    <a:pt x="49515" y="23461"/>
                    <a:pt x="50153" y="24100"/>
                  </a:cubicBezTo>
                  <a:cubicBezTo>
                    <a:pt x="50943" y="24920"/>
                    <a:pt x="51065" y="26227"/>
                    <a:pt x="50457" y="27200"/>
                  </a:cubicBezTo>
                  <a:cubicBezTo>
                    <a:pt x="48968" y="29571"/>
                    <a:pt x="47235" y="32003"/>
                    <a:pt x="45016" y="34890"/>
                  </a:cubicBezTo>
                  <a:lnTo>
                    <a:pt x="44864" y="35103"/>
                  </a:lnTo>
                  <a:cubicBezTo>
                    <a:pt x="39918" y="41516"/>
                    <a:pt x="32528" y="44939"/>
                    <a:pt x="24984" y="44939"/>
                  </a:cubicBezTo>
                  <a:cubicBezTo>
                    <a:pt x="20336" y="44939"/>
                    <a:pt x="15629" y="43639"/>
                    <a:pt x="11399" y="40939"/>
                  </a:cubicBezTo>
                  <a:cubicBezTo>
                    <a:pt x="8086" y="38842"/>
                    <a:pt x="5168" y="36805"/>
                    <a:pt x="2766" y="34890"/>
                  </a:cubicBezTo>
                  <a:lnTo>
                    <a:pt x="2736" y="34890"/>
                  </a:lnTo>
                  <a:cubicBezTo>
                    <a:pt x="1034" y="33583"/>
                    <a:pt x="304" y="31243"/>
                    <a:pt x="1003" y="29206"/>
                  </a:cubicBezTo>
                  <a:cubicBezTo>
                    <a:pt x="1459" y="27808"/>
                    <a:pt x="2250" y="26288"/>
                    <a:pt x="3283" y="24799"/>
                  </a:cubicBezTo>
                  <a:cubicBezTo>
                    <a:pt x="3435" y="24647"/>
                    <a:pt x="3526" y="24495"/>
                    <a:pt x="3678" y="24343"/>
                  </a:cubicBezTo>
                  <a:cubicBezTo>
                    <a:pt x="4225" y="23735"/>
                    <a:pt x="4742" y="23127"/>
                    <a:pt x="5107" y="22398"/>
                  </a:cubicBezTo>
                  <a:cubicBezTo>
                    <a:pt x="5350" y="21759"/>
                    <a:pt x="5502" y="20908"/>
                    <a:pt x="5320" y="20209"/>
                  </a:cubicBezTo>
                  <a:lnTo>
                    <a:pt x="5320" y="20209"/>
                  </a:lnTo>
                  <a:cubicBezTo>
                    <a:pt x="6505" y="21759"/>
                    <a:pt x="7295" y="23613"/>
                    <a:pt x="7569" y="25589"/>
                  </a:cubicBezTo>
                  <a:cubicBezTo>
                    <a:pt x="7599" y="26015"/>
                    <a:pt x="7630" y="26471"/>
                    <a:pt x="7690" y="26866"/>
                  </a:cubicBezTo>
                  <a:cubicBezTo>
                    <a:pt x="7751" y="27717"/>
                    <a:pt x="7842" y="28598"/>
                    <a:pt x="8055" y="29389"/>
                  </a:cubicBezTo>
                  <a:cubicBezTo>
                    <a:pt x="8703" y="31530"/>
                    <a:pt x="10657" y="33096"/>
                    <a:pt x="12633" y="33096"/>
                  </a:cubicBezTo>
                  <a:cubicBezTo>
                    <a:pt x="12789" y="33096"/>
                    <a:pt x="12945" y="33087"/>
                    <a:pt x="13101" y="33066"/>
                  </a:cubicBezTo>
                  <a:cubicBezTo>
                    <a:pt x="14165" y="32945"/>
                    <a:pt x="15168" y="32307"/>
                    <a:pt x="15836" y="31334"/>
                  </a:cubicBezTo>
                  <a:cubicBezTo>
                    <a:pt x="16536" y="30331"/>
                    <a:pt x="16748" y="29145"/>
                    <a:pt x="16505" y="28082"/>
                  </a:cubicBezTo>
                  <a:cubicBezTo>
                    <a:pt x="16262" y="27200"/>
                    <a:pt x="15745" y="26440"/>
                    <a:pt x="15229" y="25680"/>
                  </a:cubicBezTo>
                  <a:cubicBezTo>
                    <a:pt x="14773" y="25042"/>
                    <a:pt x="14377" y="24373"/>
                    <a:pt x="14104" y="23644"/>
                  </a:cubicBezTo>
                  <a:cubicBezTo>
                    <a:pt x="13526" y="22063"/>
                    <a:pt x="13861" y="20148"/>
                    <a:pt x="15046" y="17960"/>
                  </a:cubicBezTo>
                  <a:cubicBezTo>
                    <a:pt x="15350" y="17443"/>
                    <a:pt x="15654" y="16926"/>
                    <a:pt x="15958" y="16440"/>
                  </a:cubicBezTo>
                  <a:cubicBezTo>
                    <a:pt x="16687" y="15224"/>
                    <a:pt x="17447" y="14008"/>
                    <a:pt x="17812" y="12641"/>
                  </a:cubicBezTo>
                  <a:cubicBezTo>
                    <a:pt x="18268" y="11030"/>
                    <a:pt x="18116" y="9024"/>
                    <a:pt x="17113" y="7747"/>
                  </a:cubicBezTo>
                  <a:lnTo>
                    <a:pt x="17113" y="7747"/>
                  </a:lnTo>
                  <a:cubicBezTo>
                    <a:pt x="19150" y="9176"/>
                    <a:pt x="20609" y="11638"/>
                    <a:pt x="20761" y="14221"/>
                  </a:cubicBezTo>
                  <a:cubicBezTo>
                    <a:pt x="20791" y="14920"/>
                    <a:pt x="20761" y="15589"/>
                    <a:pt x="20700" y="16288"/>
                  </a:cubicBezTo>
                  <a:cubicBezTo>
                    <a:pt x="20669" y="17048"/>
                    <a:pt x="20639" y="17838"/>
                    <a:pt x="20700" y="18629"/>
                  </a:cubicBezTo>
                  <a:cubicBezTo>
                    <a:pt x="20913" y="20452"/>
                    <a:pt x="21916" y="22398"/>
                    <a:pt x="23830" y="22398"/>
                  </a:cubicBezTo>
                  <a:lnTo>
                    <a:pt x="23861" y="22398"/>
                  </a:lnTo>
                  <a:cubicBezTo>
                    <a:pt x="24894" y="22367"/>
                    <a:pt x="25867" y="21699"/>
                    <a:pt x="26414" y="20695"/>
                  </a:cubicBezTo>
                  <a:cubicBezTo>
                    <a:pt x="27812" y="17960"/>
                    <a:pt x="26323" y="15559"/>
                    <a:pt x="24894" y="13249"/>
                  </a:cubicBezTo>
                  <a:cubicBezTo>
                    <a:pt x="24104" y="11972"/>
                    <a:pt x="23283" y="10695"/>
                    <a:pt x="22979" y="9358"/>
                  </a:cubicBezTo>
                  <a:cubicBezTo>
                    <a:pt x="22463" y="7048"/>
                    <a:pt x="23101" y="4495"/>
                    <a:pt x="24712" y="2762"/>
                  </a:cubicBezTo>
                  <a:cubicBezTo>
                    <a:pt x="26110" y="1182"/>
                    <a:pt x="28147" y="270"/>
                    <a:pt x="30244" y="270"/>
                  </a:cubicBezTo>
                  <a:close/>
                  <a:moveTo>
                    <a:pt x="30217" y="1"/>
                  </a:moveTo>
                  <a:cubicBezTo>
                    <a:pt x="28081" y="1"/>
                    <a:pt x="25967" y="922"/>
                    <a:pt x="24530" y="2519"/>
                  </a:cubicBezTo>
                  <a:cubicBezTo>
                    <a:pt x="22919" y="4343"/>
                    <a:pt x="22250" y="6957"/>
                    <a:pt x="22797" y="9328"/>
                  </a:cubicBezTo>
                  <a:cubicBezTo>
                    <a:pt x="23101" y="10695"/>
                    <a:pt x="23922" y="12033"/>
                    <a:pt x="24742" y="13279"/>
                  </a:cubicBezTo>
                  <a:cubicBezTo>
                    <a:pt x="26141" y="15528"/>
                    <a:pt x="27569" y="17869"/>
                    <a:pt x="26201" y="20544"/>
                  </a:cubicBezTo>
                  <a:cubicBezTo>
                    <a:pt x="25715" y="21516"/>
                    <a:pt x="24803" y="22124"/>
                    <a:pt x="23830" y="22124"/>
                  </a:cubicBezTo>
                  <a:lnTo>
                    <a:pt x="23770" y="22124"/>
                  </a:lnTo>
                  <a:cubicBezTo>
                    <a:pt x="22037" y="22124"/>
                    <a:pt x="21064" y="20270"/>
                    <a:pt x="20882" y="18568"/>
                  </a:cubicBezTo>
                  <a:cubicBezTo>
                    <a:pt x="20821" y="17808"/>
                    <a:pt x="20852" y="16987"/>
                    <a:pt x="20882" y="16227"/>
                  </a:cubicBezTo>
                  <a:cubicBezTo>
                    <a:pt x="20943" y="15559"/>
                    <a:pt x="20973" y="14829"/>
                    <a:pt x="20943" y="14160"/>
                  </a:cubicBezTo>
                  <a:cubicBezTo>
                    <a:pt x="20730" y="11151"/>
                    <a:pt x="18876" y="8264"/>
                    <a:pt x="16292" y="6957"/>
                  </a:cubicBezTo>
                  <a:lnTo>
                    <a:pt x="16171" y="7169"/>
                  </a:lnTo>
                  <a:cubicBezTo>
                    <a:pt x="17782" y="8233"/>
                    <a:pt x="18086" y="10665"/>
                    <a:pt x="17539" y="12519"/>
                  </a:cubicBezTo>
                  <a:cubicBezTo>
                    <a:pt x="17174" y="13856"/>
                    <a:pt x="16444" y="15072"/>
                    <a:pt x="15715" y="16258"/>
                  </a:cubicBezTo>
                  <a:cubicBezTo>
                    <a:pt x="15411" y="16744"/>
                    <a:pt x="15077" y="17230"/>
                    <a:pt x="14803" y="17778"/>
                  </a:cubicBezTo>
                  <a:cubicBezTo>
                    <a:pt x="13587" y="19996"/>
                    <a:pt x="13253" y="21972"/>
                    <a:pt x="13830" y="23644"/>
                  </a:cubicBezTo>
                  <a:cubicBezTo>
                    <a:pt x="14043" y="24404"/>
                    <a:pt x="14499" y="25103"/>
                    <a:pt x="14955" y="25741"/>
                  </a:cubicBezTo>
                  <a:cubicBezTo>
                    <a:pt x="15472" y="26471"/>
                    <a:pt x="15958" y="27231"/>
                    <a:pt x="16171" y="28112"/>
                  </a:cubicBezTo>
                  <a:cubicBezTo>
                    <a:pt x="16414" y="29115"/>
                    <a:pt x="16171" y="30240"/>
                    <a:pt x="15532" y="31182"/>
                  </a:cubicBezTo>
                  <a:cubicBezTo>
                    <a:pt x="14894" y="32124"/>
                    <a:pt x="13952" y="32732"/>
                    <a:pt x="12949" y="32854"/>
                  </a:cubicBezTo>
                  <a:cubicBezTo>
                    <a:pt x="12825" y="32867"/>
                    <a:pt x="12701" y="32873"/>
                    <a:pt x="12577" y="32873"/>
                  </a:cubicBezTo>
                  <a:cubicBezTo>
                    <a:pt x="10683" y="32873"/>
                    <a:pt x="8743" y="31382"/>
                    <a:pt x="8116" y="29328"/>
                  </a:cubicBezTo>
                  <a:cubicBezTo>
                    <a:pt x="7903" y="28507"/>
                    <a:pt x="7873" y="27686"/>
                    <a:pt x="7782" y="26835"/>
                  </a:cubicBezTo>
                  <a:cubicBezTo>
                    <a:pt x="7751" y="26440"/>
                    <a:pt x="7721" y="25984"/>
                    <a:pt x="7660" y="25559"/>
                  </a:cubicBezTo>
                  <a:cubicBezTo>
                    <a:pt x="7356" y="23279"/>
                    <a:pt x="6353" y="21060"/>
                    <a:pt x="4772" y="19388"/>
                  </a:cubicBezTo>
                  <a:lnTo>
                    <a:pt x="4620" y="19540"/>
                  </a:lnTo>
                  <a:cubicBezTo>
                    <a:pt x="5289" y="20300"/>
                    <a:pt x="5168" y="21486"/>
                    <a:pt x="4772" y="22337"/>
                  </a:cubicBezTo>
                  <a:cubicBezTo>
                    <a:pt x="4438" y="23006"/>
                    <a:pt x="3921" y="23613"/>
                    <a:pt x="3405" y="24191"/>
                  </a:cubicBezTo>
                  <a:cubicBezTo>
                    <a:pt x="3283" y="24343"/>
                    <a:pt x="3161" y="24495"/>
                    <a:pt x="3009" y="24647"/>
                  </a:cubicBezTo>
                  <a:cubicBezTo>
                    <a:pt x="1946" y="26167"/>
                    <a:pt x="1186" y="27686"/>
                    <a:pt x="699" y="29115"/>
                  </a:cubicBezTo>
                  <a:cubicBezTo>
                    <a:pt x="0" y="31243"/>
                    <a:pt x="730" y="33674"/>
                    <a:pt x="2523" y="35042"/>
                  </a:cubicBezTo>
                  <a:lnTo>
                    <a:pt x="2553" y="35042"/>
                  </a:lnTo>
                  <a:cubicBezTo>
                    <a:pt x="5046" y="36988"/>
                    <a:pt x="7964" y="39054"/>
                    <a:pt x="11277" y="41121"/>
                  </a:cubicBezTo>
                  <a:cubicBezTo>
                    <a:pt x="15472" y="43796"/>
                    <a:pt x="20244" y="45194"/>
                    <a:pt x="25046" y="45194"/>
                  </a:cubicBezTo>
                  <a:cubicBezTo>
                    <a:pt x="26445" y="45194"/>
                    <a:pt x="27904" y="45042"/>
                    <a:pt x="29363" y="44830"/>
                  </a:cubicBezTo>
                  <a:cubicBezTo>
                    <a:pt x="35563" y="43705"/>
                    <a:pt x="41156" y="40301"/>
                    <a:pt x="45107" y="35194"/>
                  </a:cubicBezTo>
                  <a:lnTo>
                    <a:pt x="45259" y="35012"/>
                  </a:lnTo>
                  <a:cubicBezTo>
                    <a:pt x="47448" y="32124"/>
                    <a:pt x="49211" y="29693"/>
                    <a:pt x="50700" y="27291"/>
                  </a:cubicBezTo>
                  <a:cubicBezTo>
                    <a:pt x="51339" y="26288"/>
                    <a:pt x="51187" y="24860"/>
                    <a:pt x="50336" y="23948"/>
                  </a:cubicBezTo>
                  <a:cubicBezTo>
                    <a:pt x="49697" y="23279"/>
                    <a:pt x="48937" y="22732"/>
                    <a:pt x="48208" y="22215"/>
                  </a:cubicBezTo>
                  <a:cubicBezTo>
                    <a:pt x="47509" y="21668"/>
                    <a:pt x="46749" y="21151"/>
                    <a:pt x="46080" y="20452"/>
                  </a:cubicBezTo>
                  <a:cubicBezTo>
                    <a:pt x="44378" y="18629"/>
                    <a:pt x="43648" y="15863"/>
                    <a:pt x="44226" y="13401"/>
                  </a:cubicBezTo>
                  <a:lnTo>
                    <a:pt x="44256" y="13218"/>
                  </a:lnTo>
                  <a:lnTo>
                    <a:pt x="44074" y="13279"/>
                  </a:lnTo>
                  <a:cubicBezTo>
                    <a:pt x="41916" y="14160"/>
                    <a:pt x="40335" y="16501"/>
                    <a:pt x="40305" y="18993"/>
                  </a:cubicBezTo>
                  <a:cubicBezTo>
                    <a:pt x="40305" y="19692"/>
                    <a:pt x="40396" y="20392"/>
                    <a:pt x="40487" y="21060"/>
                  </a:cubicBezTo>
                  <a:cubicBezTo>
                    <a:pt x="40639" y="21972"/>
                    <a:pt x="40761" y="22975"/>
                    <a:pt x="40609" y="23887"/>
                  </a:cubicBezTo>
                  <a:cubicBezTo>
                    <a:pt x="40427" y="25133"/>
                    <a:pt x="39393" y="26349"/>
                    <a:pt x="38268" y="26744"/>
                  </a:cubicBezTo>
                  <a:cubicBezTo>
                    <a:pt x="38071" y="26807"/>
                    <a:pt x="37838" y="26851"/>
                    <a:pt x="37583" y="26851"/>
                  </a:cubicBezTo>
                  <a:cubicBezTo>
                    <a:pt x="37095" y="26851"/>
                    <a:pt x="36529" y="26686"/>
                    <a:pt x="35989" y="26167"/>
                  </a:cubicBezTo>
                  <a:cubicBezTo>
                    <a:pt x="35563" y="25741"/>
                    <a:pt x="35259" y="25133"/>
                    <a:pt x="35077" y="24373"/>
                  </a:cubicBezTo>
                  <a:cubicBezTo>
                    <a:pt x="34773" y="23097"/>
                    <a:pt x="34864" y="21729"/>
                    <a:pt x="34986" y="20422"/>
                  </a:cubicBezTo>
                  <a:cubicBezTo>
                    <a:pt x="35138" y="18902"/>
                    <a:pt x="35259" y="17322"/>
                    <a:pt x="34712" y="15832"/>
                  </a:cubicBezTo>
                  <a:cubicBezTo>
                    <a:pt x="34226" y="14525"/>
                    <a:pt x="33284" y="13461"/>
                    <a:pt x="32493" y="12671"/>
                  </a:cubicBezTo>
                  <a:cubicBezTo>
                    <a:pt x="31673" y="11881"/>
                    <a:pt x="30822" y="11151"/>
                    <a:pt x="29910" y="10483"/>
                  </a:cubicBezTo>
                  <a:lnTo>
                    <a:pt x="29636" y="10270"/>
                  </a:lnTo>
                  <a:cubicBezTo>
                    <a:pt x="29089" y="9905"/>
                    <a:pt x="28542" y="9480"/>
                    <a:pt x="28116" y="8963"/>
                  </a:cubicBezTo>
                  <a:cubicBezTo>
                    <a:pt x="26657" y="7048"/>
                    <a:pt x="27630" y="4251"/>
                    <a:pt x="28116" y="3096"/>
                  </a:cubicBezTo>
                  <a:cubicBezTo>
                    <a:pt x="28572" y="2124"/>
                    <a:pt x="29514" y="361"/>
                    <a:pt x="31125" y="300"/>
                  </a:cubicBezTo>
                  <a:lnTo>
                    <a:pt x="31125" y="57"/>
                  </a:lnTo>
                  <a:cubicBezTo>
                    <a:pt x="30823" y="19"/>
                    <a:pt x="30520" y="1"/>
                    <a:pt x="30217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6"/>
            <p:cNvSpPr/>
            <p:nvPr/>
          </p:nvSpPr>
          <p:spPr>
            <a:xfrm>
              <a:off x="19303825" y="3584700"/>
              <a:ext cx="110200" cy="117025"/>
            </a:xfrm>
            <a:custGeom>
              <a:avLst/>
              <a:gdLst/>
              <a:ahLst/>
              <a:cxnLst/>
              <a:rect l="l" t="t" r="r" b="b"/>
              <a:pathLst>
                <a:path w="4408" h="4681" extrusionOk="0">
                  <a:moveTo>
                    <a:pt x="3131" y="30"/>
                  </a:moveTo>
                  <a:cubicBezTo>
                    <a:pt x="3344" y="30"/>
                    <a:pt x="3587" y="152"/>
                    <a:pt x="3769" y="304"/>
                  </a:cubicBezTo>
                  <a:cubicBezTo>
                    <a:pt x="4073" y="486"/>
                    <a:pt x="4377" y="790"/>
                    <a:pt x="4408" y="1125"/>
                  </a:cubicBezTo>
                  <a:cubicBezTo>
                    <a:pt x="4408" y="1429"/>
                    <a:pt x="4225" y="1702"/>
                    <a:pt x="3982" y="1885"/>
                  </a:cubicBezTo>
                  <a:cubicBezTo>
                    <a:pt x="3161" y="2523"/>
                    <a:pt x="2432" y="2796"/>
                    <a:pt x="1794" y="3678"/>
                  </a:cubicBezTo>
                  <a:cubicBezTo>
                    <a:pt x="1338" y="4286"/>
                    <a:pt x="1338" y="4681"/>
                    <a:pt x="851" y="3891"/>
                  </a:cubicBezTo>
                  <a:cubicBezTo>
                    <a:pt x="0" y="2523"/>
                    <a:pt x="1550" y="0"/>
                    <a:pt x="3131" y="30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6"/>
            <p:cNvSpPr/>
            <p:nvPr/>
          </p:nvSpPr>
          <p:spPr>
            <a:xfrm>
              <a:off x="19312175" y="3582400"/>
              <a:ext cx="104125" cy="114025"/>
            </a:xfrm>
            <a:custGeom>
              <a:avLst/>
              <a:gdLst/>
              <a:ahLst/>
              <a:cxnLst/>
              <a:rect l="l" t="t" r="r" b="b"/>
              <a:pathLst>
                <a:path w="4165" h="4561" extrusionOk="0">
                  <a:moveTo>
                    <a:pt x="2736" y="244"/>
                  </a:moveTo>
                  <a:cubicBezTo>
                    <a:pt x="2797" y="244"/>
                    <a:pt x="2797" y="244"/>
                    <a:pt x="2797" y="274"/>
                  </a:cubicBezTo>
                  <a:cubicBezTo>
                    <a:pt x="2979" y="274"/>
                    <a:pt x="3162" y="396"/>
                    <a:pt x="3344" y="487"/>
                  </a:cubicBezTo>
                  <a:cubicBezTo>
                    <a:pt x="3618" y="639"/>
                    <a:pt x="3922" y="913"/>
                    <a:pt x="3952" y="1247"/>
                  </a:cubicBezTo>
                  <a:cubicBezTo>
                    <a:pt x="3952" y="1490"/>
                    <a:pt x="3861" y="1764"/>
                    <a:pt x="3587" y="1946"/>
                  </a:cubicBezTo>
                  <a:cubicBezTo>
                    <a:pt x="3344" y="2129"/>
                    <a:pt x="3101" y="2281"/>
                    <a:pt x="2858" y="2433"/>
                  </a:cubicBezTo>
                  <a:cubicBezTo>
                    <a:pt x="2341" y="2767"/>
                    <a:pt x="1824" y="3132"/>
                    <a:pt x="1368" y="3740"/>
                  </a:cubicBezTo>
                  <a:cubicBezTo>
                    <a:pt x="1277" y="3892"/>
                    <a:pt x="1186" y="3983"/>
                    <a:pt x="1125" y="4104"/>
                  </a:cubicBezTo>
                  <a:cubicBezTo>
                    <a:pt x="1034" y="4226"/>
                    <a:pt x="973" y="4378"/>
                    <a:pt x="912" y="4378"/>
                  </a:cubicBezTo>
                  <a:cubicBezTo>
                    <a:pt x="882" y="4378"/>
                    <a:pt x="821" y="4347"/>
                    <a:pt x="578" y="3952"/>
                  </a:cubicBezTo>
                  <a:cubicBezTo>
                    <a:pt x="244" y="3375"/>
                    <a:pt x="305" y="2463"/>
                    <a:pt x="821" y="1642"/>
                  </a:cubicBezTo>
                  <a:cubicBezTo>
                    <a:pt x="1308" y="761"/>
                    <a:pt x="2067" y="244"/>
                    <a:pt x="2736" y="244"/>
                  </a:cubicBezTo>
                  <a:close/>
                  <a:moveTo>
                    <a:pt x="2797" y="1"/>
                  </a:moveTo>
                  <a:cubicBezTo>
                    <a:pt x="2037" y="1"/>
                    <a:pt x="1156" y="578"/>
                    <a:pt x="608" y="1521"/>
                  </a:cubicBezTo>
                  <a:cubicBezTo>
                    <a:pt x="92" y="2433"/>
                    <a:pt x="1" y="3436"/>
                    <a:pt x="426" y="4074"/>
                  </a:cubicBezTo>
                  <a:cubicBezTo>
                    <a:pt x="669" y="4439"/>
                    <a:pt x="760" y="4560"/>
                    <a:pt x="912" y="4560"/>
                  </a:cubicBezTo>
                  <a:cubicBezTo>
                    <a:pt x="1064" y="4560"/>
                    <a:pt x="1156" y="4408"/>
                    <a:pt x="1277" y="4195"/>
                  </a:cubicBezTo>
                  <a:cubicBezTo>
                    <a:pt x="1308" y="4104"/>
                    <a:pt x="1368" y="3952"/>
                    <a:pt x="1490" y="3831"/>
                  </a:cubicBezTo>
                  <a:cubicBezTo>
                    <a:pt x="1946" y="3223"/>
                    <a:pt x="2402" y="2919"/>
                    <a:pt x="2949" y="2585"/>
                  </a:cubicBezTo>
                  <a:cubicBezTo>
                    <a:pt x="3192" y="2433"/>
                    <a:pt x="3435" y="2250"/>
                    <a:pt x="3709" y="2068"/>
                  </a:cubicBezTo>
                  <a:cubicBezTo>
                    <a:pt x="4013" y="1794"/>
                    <a:pt x="4165" y="1490"/>
                    <a:pt x="4165" y="1186"/>
                  </a:cubicBezTo>
                  <a:cubicBezTo>
                    <a:pt x="4104" y="761"/>
                    <a:pt x="3739" y="457"/>
                    <a:pt x="3466" y="274"/>
                  </a:cubicBezTo>
                  <a:cubicBezTo>
                    <a:pt x="3283" y="153"/>
                    <a:pt x="3040" y="1"/>
                    <a:pt x="2797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6"/>
            <p:cNvSpPr/>
            <p:nvPr/>
          </p:nvSpPr>
          <p:spPr>
            <a:xfrm>
              <a:off x="18603200" y="3660675"/>
              <a:ext cx="98800" cy="156575"/>
            </a:xfrm>
            <a:custGeom>
              <a:avLst/>
              <a:gdLst/>
              <a:ahLst/>
              <a:cxnLst/>
              <a:rect l="l" t="t" r="r" b="b"/>
              <a:pathLst>
                <a:path w="3952" h="6263" extrusionOk="0">
                  <a:moveTo>
                    <a:pt x="1277" y="821"/>
                  </a:moveTo>
                  <a:cubicBezTo>
                    <a:pt x="1520" y="396"/>
                    <a:pt x="1885" y="1"/>
                    <a:pt x="2341" y="1"/>
                  </a:cubicBezTo>
                  <a:cubicBezTo>
                    <a:pt x="2797" y="1"/>
                    <a:pt x="3192" y="365"/>
                    <a:pt x="3283" y="821"/>
                  </a:cubicBezTo>
                  <a:cubicBezTo>
                    <a:pt x="3405" y="1277"/>
                    <a:pt x="3314" y="1733"/>
                    <a:pt x="3222" y="2189"/>
                  </a:cubicBezTo>
                  <a:cubicBezTo>
                    <a:pt x="3101" y="2645"/>
                    <a:pt x="2949" y="3101"/>
                    <a:pt x="2979" y="3557"/>
                  </a:cubicBezTo>
                  <a:cubicBezTo>
                    <a:pt x="3040" y="4347"/>
                    <a:pt x="3557" y="4955"/>
                    <a:pt x="3952" y="5563"/>
                  </a:cubicBezTo>
                  <a:cubicBezTo>
                    <a:pt x="912" y="6262"/>
                    <a:pt x="0" y="3040"/>
                    <a:pt x="1277" y="821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6"/>
            <p:cNvSpPr/>
            <p:nvPr/>
          </p:nvSpPr>
          <p:spPr>
            <a:xfrm>
              <a:off x="18614600" y="3656875"/>
              <a:ext cx="92725" cy="148200"/>
            </a:xfrm>
            <a:custGeom>
              <a:avLst/>
              <a:gdLst/>
              <a:ahLst/>
              <a:cxnLst/>
              <a:rect l="l" t="t" r="r" b="b"/>
              <a:pathLst>
                <a:path w="3709" h="5928" extrusionOk="0">
                  <a:moveTo>
                    <a:pt x="1915" y="213"/>
                  </a:moveTo>
                  <a:cubicBezTo>
                    <a:pt x="2341" y="213"/>
                    <a:pt x="2645" y="639"/>
                    <a:pt x="2766" y="1004"/>
                  </a:cubicBezTo>
                  <a:cubicBezTo>
                    <a:pt x="2888" y="1429"/>
                    <a:pt x="2797" y="1885"/>
                    <a:pt x="2675" y="2311"/>
                  </a:cubicBezTo>
                  <a:lnTo>
                    <a:pt x="2645" y="2463"/>
                  </a:lnTo>
                  <a:cubicBezTo>
                    <a:pt x="2523" y="2827"/>
                    <a:pt x="2432" y="3253"/>
                    <a:pt x="2462" y="3679"/>
                  </a:cubicBezTo>
                  <a:cubicBezTo>
                    <a:pt x="2493" y="4317"/>
                    <a:pt x="2888" y="4864"/>
                    <a:pt x="3222" y="5381"/>
                  </a:cubicBezTo>
                  <a:cubicBezTo>
                    <a:pt x="3283" y="5411"/>
                    <a:pt x="3344" y="5502"/>
                    <a:pt x="3374" y="5563"/>
                  </a:cubicBezTo>
                  <a:cubicBezTo>
                    <a:pt x="3128" y="5621"/>
                    <a:pt x="2890" y="5650"/>
                    <a:pt x="2663" y="5650"/>
                  </a:cubicBezTo>
                  <a:cubicBezTo>
                    <a:pt x="1941" y="5650"/>
                    <a:pt x="1336" y="5359"/>
                    <a:pt x="943" y="4803"/>
                  </a:cubicBezTo>
                  <a:cubicBezTo>
                    <a:pt x="213" y="3861"/>
                    <a:pt x="213" y="2280"/>
                    <a:pt x="943" y="1004"/>
                  </a:cubicBezTo>
                  <a:cubicBezTo>
                    <a:pt x="1247" y="487"/>
                    <a:pt x="1550" y="213"/>
                    <a:pt x="1915" y="213"/>
                  </a:cubicBezTo>
                  <a:close/>
                  <a:moveTo>
                    <a:pt x="1915" y="1"/>
                  </a:moveTo>
                  <a:cubicBezTo>
                    <a:pt x="1459" y="31"/>
                    <a:pt x="1095" y="335"/>
                    <a:pt x="760" y="913"/>
                  </a:cubicBezTo>
                  <a:cubicBezTo>
                    <a:pt x="0" y="2220"/>
                    <a:pt x="0" y="3952"/>
                    <a:pt x="760" y="4955"/>
                  </a:cubicBezTo>
                  <a:cubicBezTo>
                    <a:pt x="1216" y="5624"/>
                    <a:pt x="1885" y="5928"/>
                    <a:pt x="2675" y="5928"/>
                  </a:cubicBezTo>
                  <a:cubicBezTo>
                    <a:pt x="2949" y="5928"/>
                    <a:pt x="3222" y="5867"/>
                    <a:pt x="3557" y="5776"/>
                  </a:cubicBezTo>
                  <a:lnTo>
                    <a:pt x="3709" y="5715"/>
                  </a:lnTo>
                  <a:lnTo>
                    <a:pt x="3648" y="5624"/>
                  </a:lnTo>
                  <a:lnTo>
                    <a:pt x="3405" y="5259"/>
                  </a:lnTo>
                  <a:cubicBezTo>
                    <a:pt x="3070" y="4773"/>
                    <a:pt x="2736" y="4256"/>
                    <a:pt x="2675" y="3648"/>
                  </a:cubicBezTo>
                  <a:cubicBezTo>
                    <a:pt x="2675" y="3223"/>
                    <a:pt x="2766" y="2827"/>
                    <a:pt x="2888" y="2463"/>
                  </a:cubicBezTo>
                  <a:lnTo>
                    <a:pt x="2918" y="2311"/>
                  </a:lnTo>
                  <a:cubicBezTo>
                    <a:pt x="3040" y="1855"/>
                    <a:pt x="3101" y="1368"/>
                    <a:pt x="2979" y="913"/>
                  </a:cubicBezTo>
                  <a:cubicBezTo>
                    <a:pt x="2888" y="457"/>
                    <a:pt x="2462" y="1"/>
                    <a:pt x="1915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6"/>
            <p:cNvSpPr/>
            <p:nvPr/>
          </p:nvSpPr>
          <p:spPr>
            <a:xfrm>
              <a:off x="18603950" y="3852925"/>
              <a:ext cx="202150" cy="398200"/>
            </a:xfrm>
            <a:custGeom>
              <a:avLst/>
              <a:gdLst/>
              <a:ahLst/>
              <a:cxnLst/>
              <a:rect l="l" t="t" r="r" b="b"/>
              <a:pathLst>
                <a:path w="8086" h="15928" extrusionOk="0">
                  <a:moveTo>
                    <a:pt x="2949" y="6019"/>
                  </a:moveTo>
                  <a:lnTo>
                    <a:pt x="2949" y="10943"/>
                  </a:lnTo>
                  <a:cubicBezTo>
                    <a:pt x="2949" y="11733"/>
                    <a:pt x="3223" y="12311"/>
                    <a:pt x="3739" y="12645"/>
                  </a:cubicBezTo>
                  <a:cubicBezTo>
                    <a:pt x="3922" y="12736"/>
                    <a:pt x="4074" y="12767"/>
                    <a:pt x="4165" y="12767"/>
                  </a:cubicBezTo>
                  <a:cubicBezTo>
                    <a:pt x="4256" y="12767"/>
                    <a:pt x="4317" y="12767"/>
                    <a:pt x="4408" y="12736"/>
                  </a:cubicBezTo>
                  <a:lnTo>
                    <a:pt x="4408" y="7174"/>
                  </a:lnTo>
                  <a:cubicBezTo>
                    <a:pt x="4408" y="7113"/>
                    <a:pt x="4378" y="6961"/>
                    <a:pt x="4256" y="6718"/>
                  </a:cubicBezTo>
                  <a:cubicBezTo>
                    <a:pt x="4165" y="6475"/>
                    <a:pt x="4104" y="6353"/>
                    <a:pt x="4043" y="6323"/>
                  </a:cubicBezTo>
                  <a:cubicBezTo>
                    <a:pt x="3770" y="6171"/>
                    <a:pt x="3466" y="6049"/>
                    <a:pt x="3101" y="6019"/>
                  </a:cubicBezTo>
                  <a:close/>
                  <a:moveTo>
                    <a:pt x="1642" y="1034"/>
                  </a:moveTo>
                  <a:cubicBezTo>
                    <a:pt x="2797" y="1612"/>
                    <a:pt x="3618" y="1794"/>
                    <a:pt x="4074" y="2037"/>
                  </a:cubicBezTo>
                  <a:cubicBezTo>
                    <a:pt x="4378" y="2189"/>
                    <a:pt x="4773" y="3131"/>
                    <a:pt x="5442" y="4712"/>
                  </a:cubicBezTo>
                  <a:cubicBezTo>
                    <a:pt x="6050" y="6353"/>
                    <a:pt x="6353" y="7356"/>
                    <a:pt x="6353" y="7873"/>
                  </a:cubicBezTo>
                  <a:lnTo>
                    <a:pt x="6353" y="12736"/>
                  </a:lnTo>
                  <a:cubicBezTo>
                    <a:pt x="6353" y="12980"/>
                    <a:pt x="6414" y="13223"/>
                    <a:pt x="6536" y="13496"/>
                  </a:cubicBezTo>
                  <a:cubicBezTo>
                    <a:pt x="6657" y="13770"/>
                    <a:pt x="6840" y="13922"/>
                    <a:pt x="7113" y="13983"/>
                  </a:cubicBezTo>
                  <a:lnTo>
                    <a:pt x="7113" y="14347"/>
                  </a:lnTo>
                  <a:cubicBezTo>
                    <a:pt x="7022" y="14347"/>
                    <a:pt x="6445" y="14591"/>
                    <a:pt x="5350" y="14834"/>
                  </a:cubicBezTo>
                  <a:cubicBezTo>
                    <a:pt x="5138" y="14651"/>
                    <a:pt x="4894" y="14378"/>
                    <a:pt x="4712" y="14074"/>
                  </a:cubicBezTo>
                  <a:cubicBezTo>
                    <a:pt x="4530" y="13770"/>
                    <a:pt x="4408" y="13527"/>
                    <a:pt x="4408" y="13344"/>
                  </a:cubicBezTo>
                  <a:cubicBezTo>
                    <a:pt x="4165" y="13375"/>
                    <a:pt x="3952" y="13375"/>
                    <a:pt x="3709" y="13375"/>
                  </a:cubicBezTo>
                  <a:cubicBezTo>
                    <a:pt x="3010" y="13375"/>
                    <a:pt x="2554" y="13223"/>
                    <a:pt x="2402" y="13132"/>
                  </a:cubicBezTo>
                  <a:cubicBezTo>
                    <a:pt x="2311" y="13040"/>
                    <a:pt x="2159" y="12858"/>
                    <a:pt x="1976" y="12524"/>
                  </a:cubicBezTo>
                  <a:cubicBezTo>
                    <a:pt x="1794" y="12159"/>
                    <a:pt x="1551" y="11764"/>
                    <a:pt x="1369" y="11217"/>
                  </a:cubicBezTo>
                  <a:cubicBezTo>
                    <a:pt x="1186" y="10730"/>
                    <a:pt x="1065" y="10274"/>
                    <a:pt x="1065" y="9970"/>
                  </a:cubicBezTo>
                  <a:lnTo>
                    <a:pt x="1065" y="4317"/>
                  </a:lnTo>
                  <a:cubicBezTo>
                    <a:pt x="1186" y="4317"/>
                    <a:pt x="2037" y="4955"/>
                    <a:pt x="3709" y="5381"/>
                  </a:cubicBezTo>
                  <a:cubicBezTo>
                    <a:pt x="3344" y="4317"/>
                    <a:pt x="3040" y="3496"/>
                    <a:pt x="2797" y="2979"/>
                  </a:cubicBezTo>
                  <a:cubicBezTo>
                    <a:pt x="2584" y="2493"/>
                    <a:pt x="2341" y="2098"/>
                    <a:pt x="2128" y="1916"/>
                  </a:cubicBezTo>
                  <a:cubicBezTo>
                    <a:pt x="1885" y="1733"/>
                    <a:pt x="1825" y="1642"/>
                    <a:pt x="1581" y="1460"/>
                  </a:cubicBezTo>
                  <a:cubicBezTo>
                    <a:pt x="1642" y="1338"/>
                    <a:pt x="1642" y="1217"/>
                    <a:pt x="1642" y="1034"/>
                  </a:cubicBezTo>
                  <a:close/>
                  <a:moveTo>
                    <a:pt x="1642" y="1"/>
                  </a:moveTo>
                  <a:cubicBezTo>
                    <a:pt x="1429" y="1"/>
                    <a:pt x="1247" y="62"/>
                    <a:pt x="1065" y="153"/>
                  </a:cubicBezTo>
                  <a:cubicBezTo>
                    <a:pt x="761" y="365"/>
                    <a:pt x="578" y="700"/>
                    <a:pt x="578" y="1034"/>
                  </a:cubicBezTo>
                  <a:lnTo>
                    <a:pt x="578" y="1520"/>
                  </a:lnTo>
                  <a:cubicBezTo>
                    <a:pt x="578" y="1824"/>
                    <a:pt x="669" y="2098"/>
                    <a:pt x="913" y="2280"/>
                  </a:cubicBezTo>
                  <a:cubicBezTo>
                    <a:pt x="1125" y="2493"/>
                    <a:pt x="1247" y="2584"/>
                    <a:pt x="1490" y="2797"/>
                  </a:cubicBezTo>
                  <a:cubicBezTo>
                    <a:pt x="1490" y="2797"/>
                    <a:pt x="1642" y="2949"/>
                    <a:pt x="1885" y="3466"/>
                  </a:cubicBezTo>
                  <a:cubicBezTo>
                    <a:pt x="1885" y="3496"/>
                    <a:pt x="1946" y="3557"/>
                    <a:pt x="1946" y="3587"/>
                  </a:cubicBezTo>
                  <a:cubicBezTo>
                    <a:pt x="1885" y="3557"/>
                    <a:pt x="1855" y="3557"/>
                    <a:pt x="1825" y="3557"/>
                  </a:cubicBezTo>
                  <a:cubicBezTo>
                    <a:pt x="1551" y="3405"/>
                    <a:pt x="1369" y="3314"/>
                    <a:pt x="1065" y="3314"/>
                  </a:cubicBezTo>
                  <a:cubicBezTo>
                    <a:pt x="487" y="3314"/>
                    <a:pt x="1" y="3800"/>
                    <a:pt x="1" y="4378"/>
                  </a:cubicBezTo>
                  <a:lnTo>
                    <a:pt x="1" y="10031"/>
                  </a:lnTo>
                  <a:cubicBezTo>
                    <a:pt x="1" y="10548"/>
                    <a:pt x="122" y="11065"/>
                    <a:pt x="366" y="11703"/>
                  </a:cubicBezTo>
                  <a:cubicBezTo>
                    <a:pt x="609" y="12281"/>
                    <a:pt x="821" y="12736"/>
                    <a:pt x="1065" y="13162"/>
                  </a:cubicBezTo>
                  <a:cubicBezTo>
                    <a:pt x="1399" y="13740"/>
                    <a:pt x="1551" y="13922"/>
                    <a:pt x="1733" y="14043"/>
                  </a:cubicBezTo>
                  <a:cubicBezTo>
                    <a:pt x="2159" y="14347"/>
                    <a:pt x="2858" y="14530"/>
                    <a:pt x="3679" y="14530"/>
                  </a:cubicBezTo>
                  <a:cubicBezTo>
                    <a:pt x="3709" y="14591"/>
                    <a:pt x="3770" y="14682"/>
                    <a:pt x="3800" y="14712"/>
                  </a:cubicBezTo>
                  <a:cubicBezTo>
                    <a:pt x="4043" y="15107"/>
                    <a:pt x="4347" y="15442"/>
                    <a:pt x="4651" y="15715"/>
                  </a:cubicBezTo>
                  <a:cubicBezTo>
                    <a:pt x="4864" y="15867"/>
                    <a:pt x="5077" y="15928"/>
                    <a:pt x="5320" y="15928"/>
                  </a:cubicBezTo>
                  <a:cubicBezTo>
                    <a:pt x="5381" y="15928"/>
                    <a:pt x="5472" y="15928"/>
                    <a:pt x="5533" y="15898"/>
                  </a:cubicBezTo>
                  <a:cubicBezTo>
                    <a:pt x="6384" y="15715"/>
                    <a:pt x="6931" y="15502"/>
                    <a:pt x="7205" y="15411"/>
                  </a:cubicBezTo>
                  <a:cubicBezTo>
                    <a:pt x="7235" y="15411"/>
                    <a:pt x="7235" y="15350"/>
                    <a:pt x="7296" y="15350"/>
                  </a:cubicBezTo>
                  <a:cubicBezTo>
                    <a:pt x="7478" y="15320"/>
                    <a:pt x="7630" y="15198"/>
                    <a:pt x="7782" y="15107"/>
                  </a:cubicBezTo>
                  <a:cubicBezTo>
                    <a:pt x="7964" y="14895"/>
                    <a:pt x="8086" y="14651"/>
                    <a:pt x="8086" y="14347"/>
                  </a:cubicBezTo>
                  <a:lnTo>
                    <a:pt x="8086" y="14043"/>
                  </a:lnTo>
                  <a:cubicBezTo>
                    <a:pt x="8086" y="13588"/>
                    <a:pt x="7812" y="13192"/>
                    <a:pt x="7387" y="13040"/>
                  </a:cubicBezTo>
                  <a:cubicBezTo>
                    <a:pt x="7326" y="12888"/>
                    <a:pt x="7326" y="12797"/>
                    <a:pt x="7326" y="12736"/>
                  </a:cubicBezTo>
                  <a:lnTo>
                    <a:pt x="7326" y="7873"/>
                  </a:lnTo>
                  <a:cubicBezTo>
                    <a:pt x="7326" y="7235"/>
                    <a:pt x="7022" y="6201"/>
                    <a:pt x="6323" y="4347"/>
                  </a:cubicBezTo>
                  <a:cubicBezTo>
                    <a:pt x="5411" y="1946"/>
                    <a:pt x="5016" y="1369"/>
                    <a:pt x="4530" y="1065"/>
                  </a:cubicBezTo>
                  <a:cubicBezTo>
                    <a:pt x="4256" y="913"/>
                    <a:pt x="3952" y="791"/>
                    <a:pt x="3557" y="700"/>
                  </a:cubicBezTo>
                  <a:cubicBezTo>
                    <a:pt x="3162" y="548"/>
                    <a:pt x="2645" y="335"/>
                    <a:pt x="2037" y="92"/>
                  </a:cubicBezTo>
                  <a:cubicBezTo>
                    <a:pt x="1946" y="62"/>
                    <a:pt x="1794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6"/>
            <p:cNvSpPr/>
            <p:nvPr/>
          </p:nvSpPr>
          <p:spPr>
            <a:xfrm>
              <a:off x="18755925" y="3977550"/>
              <a:ext cx="195325" cy="288775"/>
            </a:xfrm>
            <a:custGeom>
              <a:avLst/>
              <a:gdLst/>
              <a:ahLst/>
              <a:cxnLst/>
              <a:rect l="l" t="t" r="r" b="b"/>
              <a:pathLst>
                <a:path w="7813" h="11551" extrusionOk="0">
                  <a:moveTo>
                    <a:pt x="5533" y="1034"/>
                  </a:moveTo>
                  <a:cubicBezTo>
                    <a:pt x="5806" y="1034"/>
                    <a:pt x="6080" y="1186"/>
                    <a:pt x="6293" y="1460"/>
                  </a:cubicBezTo>
                  <a:cubicBezTo>
                    <a:pt x="6597" y="1794"/>
                    <a:pt x="6749" y="2159"/>
                    <a:pt x="6749" y="2554"/>
                  </a:cubicBezTo>
                  <a:lnTo>
                    <a:pt x="6749" y="3344"/>
                  </a:lnTo>
                  <a:cubicBezTo>
                    <a:pt x="6110" y="3922"/>
                    <a:pt x="5776" y="4226"/>
                    <a:pt x="5138" y="4712"/>
                  </a:cubicBezTo>
                  <a:cubicBezTo>
                    <a:pt x="5016" y="4651"/>
                    <a:pt x="4986" y="4590"/>
                    <a:pt x="4864" y="4560"/>
                  </a:cubicBezTo>
                  <a:cubicBezTo>
                    <a:pt x="4864" y="3678"/>
                    <a:pt x="4773" y="3192"/>
                    <a:pt x="4591" y="3071"/>
                  </a:cubicBezTo>
                  <a:cubicBezTo>
                    <a:pt x="4469" y="3010"/>
                    <a:pt x="4287" y="2979"/>
                    <a:pt x="4044" y="2979"/>
                  </a:cubicBezTo>
                  <a:cubicBezTo>
                    <a:pt x="3952" y="2979"/>
                    <a:pt x="3831" y="2979"/>
                    <a:pt x="3709" y="3010"/>
                  </a:cubicBezTo>
                  <a:lnTo>
                    <a:pt x="3709" y="8086"/>
                  </a:lnTo>
                  <a:cubicBezTo>
                    <a:pt x="3709" y="8755"/>
                    <a:pt x="3952" y="9089"/>
                    <a:pt x="4347" y="9119"/>
                  </a:cubicBezTo>
                  <a:lnTo>
                    <a:pt x="4347" y="9454"/>
                  </a:lnTo>
                  <a:cubicBezTo>
                    <a:pt x="3709" y="9910"/>
                    <a:pt x="3405" y="10153"/>
                    <a:pt x="2767" y="10517"/>
                  </a:cubicBezTo>
                  <a:cubicBezTo>
                    <a:pt x="2524" y="10457"/>
                    <a:pt x="2311" y="10274"/>
                    <a:pt x="2129" y="10031"/>
                  </a:cubicBezTo>
                  <a:cubicBezTo>
                    <a:pt x="1916" y="9818"/>
                    <a:pt x="1825" y="9575"/>
                    <a:pt x="1825" y="9393"/>
                  </a:cubicBezTo>
                  <a:lnTo>
                    <a:pt x="1825" y="4104"/>
                  </a:lnTo>
                  <a:cubicBezTo>
                    <a:pt x="1825" y="3648"/>
                    <a:pt x="1733" y="3283"/>
                    <a:pt x="1581" y="3040"/>
                  </a:cubicBezTo>
                  <a:cubicBezTo>
                    <a:pt x="1430" y="2767"/>
                    <a:pt x="1247" y="2675"/>
                    <a:pt x="1065" y="2615"/>
                  </a:cubicBezTo>
                  <a:lnTo>
                    <a:pt x="1065" y="2280"/>
                  </a:lnTo>
                  <a:cubicBezTo>
                    <a:pt x="1733" y="2007"/>
                    <a:pt x="2129" y="1824"/>
                    <a:pt x="2797" y="1460"/>
                  </a:cubicBezTo>
                  <a:cubicBezTo>
                    <a:pt x="2888" y="1490"/>
                    <a:pt x="2949" y="1490"/>
                    <a:pt x="3071" y="1520"/>
                  </a:cubicBezTo>
                  <a:cubicBezTo>
                    <a:pt x="3192" y="1551"/>
                    <a:pt x="3284" y="1642"/>
                    <a:pt x="3496" y="1794"/>
                  </a:cubicBezTo>
                  <a:cubicBezTo>
                    <a:pt x="3679" y="1946"/>
                    <a:pt x="3740" y="2128"/>
                    <a:pt x="3740" y="2311"/>
                  </a:cubicBezTo>
                  <a:cubicBezTo>
                    <a:pt x="3800" y="2280"/>
                    <a:pt x="4044" y="2098"/>
                    <a:pt x="4499" y="1703"/>
                  </a:cubicBezTo>
                  <a:cubicBezTo>
                    <a:pt x="4955" y="1338"/>
                    <a:pt x="5229" y="1095"/>
                    <a:pt x="5381" y="1064"/>
                  </a:cubicBezTo>
                  <a:cubicBezTo>
                    <a:pt x="5442" y="1064"/>
                    <a:pt x="5503" y="1034"/>
                    <a:pt x="5533" y="1034"/>
                  </a:cubicBezTo>
                  <a:close/>
                  <a:moveTo>
                    <a:pt x="5533" y="1"/>
                  </a:moveTo>
                  <a:cubicBezTo>
                    <a:pt x="5381" y="1"/>
                    <a:pt x="5229" y="1"/>
                    <a:pt x="5138" y="31"/>
                  </a:cubicBezTo>
                  <a:cubicBezTo>
                    <a:pt x="4834" y="122"/>
                    <a:pt x="4560" y="274"/>
                    <a:pt x="3952" y="791"/>
                  </a:cubicBezTo>
                  <a:cubicBezTo>
                    <a:pt x="3770" y="639"/>
                    <a:pt x="3557" y="548"/>
                    <a:pt x="3375" y="487"/>
                  </a:cubicBezTo>
                  <a:cubicBezTo>
                    <a:pt x="3253" y="457"/>
                    <a:pt x="3162" y="426"/>
                    <a:pt x="3071" y="426"/>
                  </a:cubicBezTo>
                  <a:cubicBezTo>
                    <a:pt x="3010" y="396"/>
                    <a:pt x="2888" y="396"/>
                    <a:pt x="2797" y="396"/>
                  </a:cubicBezTo>
                  <a:cubicBezTo>
                    <a:pt x="2615" y="396"/>
                    <a:pt x="2433" y="426"/>
                    <a:pt x="2281" y="548"/>
                  </a:cubicBezTo>
                  <a:cubicBezTo>
                    <a:pt x="1581" y="912"/>
                    <a:pt x="1278" y="1064"/>
                    <a:pt x="670" y="1308"/>
                  </a:cubicBezTo>
                  <a:cubicBezTo>
                    <a:pt x="274" y="1429"/>
                    <a:pt x="1" y="1824"/>
                    <a:pt x="1" y="2280"/>
                  </a:cubicBezTo>
                  <a:lnTo>
                    <a:pt x="1" y="2615"/>
                  </a:lnTo>
                  <a:cubicBezTo>
                    <a:pt x="1" y="3071"/>
                    <a:pt x="305" y="3466"/>
                    <a:pt x="730" y="3618"/>
                  </a:cubicBezTo>
                  <a:cubicBezTo>
                    <a:pt x="730" y="3618"/>
                    <a:pt x="791" y="3739"/>
                    <a:pt x="791" y="4104"/>
                  </a:cubicBezTo>
                  <a:lnTo>
                    <a:pt x="791" y="9393"/>
                  </a:lnTo>
                  <a:cubicBezTo>
                    <a:pt x="791" y="9849"/>
                    <a:pt x="974" y="10305"/>
                    <a:pt x="1369" y="10730"/>
                  </a:cubicBezTo>
                  <a:cubicBezTo>
                    <a:pt x="1673" y="11065"/>
                    <a:pt x="2037" y="11338"/>
                    <a:pt x="2433" y="11490"/>
                  </a:cubicBezTo>
                  <a:cubicBezTo>
                    <a:pt x="2554" y="11521"/>
                    <a:pt x="2706" y="11551"/>
                    <a:pt x="2797" y="11551"/>
                  </a:cubicBezTo>
                  <a:cubicBezTo>
                    <a:pt x="3010" y="11551"/>
                    <a:pt x="3192" y="11521"/>
                    <a:pt x="3344" y="11399"/>
                  </a:cubicBezTo>
                  <a:cubicBezTo>
                    <a:pt x="3983" y="11034"/>
                    <a:pt x="4317" y="10791"/>
                    <a:pt x="5047" y="10305"/>
                  </a:cubicBezTo>
                  <a:cubicBezTo>
                    <a:pt x="5320" y="10122"/>
                    <a:pt x="5472" y="9758"/>
                    <a:pt x="5472" y="9454"/>
                  </a:cubicBezTo>
                  <a:lnTo>
                    <a:pt x="5472" y="9119"/>
                  </a:lnTo>
                  <a:cubicBezTo>
                    <a:pt x="5472" y="8663"/>
                    <a:pt x="5199" y="8329"/>
                    <a:pt x="4834" y="8147"/>
                  </a:cubicBezTo>
                  <a:lnTo>
                    <a:pt x="4834" y="8086"/>
                  </a:lnTo>
                  <a:lnTo>
                    <a:pt x="4834" y="5745"/>
                  </a:lnTo>
                  <a:cubicBezTo>
                    <a:pt x="4925" y="5776"/>
                    <a:pt x="5047" y="5776"/>
                    <a:pt x="5168" y="5776"/>
                  </a:cubicBezTo>
                  <a:cubicBezTo>
                    <a:pt x="5381" y="5776"/>
                    <a:pt x="5624" y="5715"/>
                    <a:pt x="5806" y="5563"/>
                  </a:cubicBezTo>
                  <a:cubicBezTo>
                    <a:pt x="6506" y="5016"/>
                    <a:pt x="6840" y="4712"/>
                    <a:pt x="7478" y="4134"/>
                  </a:cubicBezTo>
                  <a:cubicBezTo>
                    <a:pt x="7721" y="3952"/>
                    <a:pt x="7813" y="3648"/>
                    <a:pt x="7813" y="3344"/>
                  </a:cubicBezTo>
                  <a:lnTo>
                    <a:pt x="7813" y="2554"/>
                  </a:lnTo>
                  <a:cubicBezTo>
                    <a:pt x="7813" y="1946"/>
                    <a:pt x="7600" y="1338"/>
                    <a:pt x="7144" y="791"/>
                  </a:cubicBezTo>
                  <a:cubicBezTo>
                    <a:pt x="6566" y="122"/>
                    <a:pt x="5958" y="1"/>
                    <a:pt x="5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6"/>
            <p:cNvSpPr/>
            <p:nvPr/>
          </p:nvSpPr>
          <p:spPr>
            <a:xfrm>
              <a:off x="18894225" y="3928150"/>
              <a:ext cx="204450" cy="308550"/>
            </a:xfrm>
            <a:custGeom>
              <a:avLst/>
              <a:gdLst/>
              <a:ahLst/>
              <a:cxnLst/>
              <a:rect l="l" t="t" r="r" b="b"/>
              <a:pathLst>
                <a:path w="8178" h="12342" extrusionOk="0">
                  <a:moveTo>
                    <a:pt x="4408" y="5016"/>
                  </a:moveTo>
                  <a:cubicBezTo>
                    <a:pt x="4165" y="5259"/>
                    <a:pt x="3952" y="5411"/>
                    <a:pt x="3800" y="5502"/>
                  </a:cubicBezTo>
                  <a:cubicBezTo>
                    <a:pt x="3709" y="5624"/>
                    <a:pt x="3557" y="5806"/>
                    <a:pt x="3405" y="6019"/>
                  </a:cubicBezTo>
                  <a:cubicBezTo>
                    <a:pt x="3132" y="6384"/>
                    <a:pt x="2980" y="6870"/>
                    <a:pt x="2980" y="7478"/>
                  </a:cubicBezTo>
                  <a:lnTo>
                    <a:pt x="2980" y="8512"/>
                  </a:lnTo>
                  <a:cubicBezTo>
                    <a:pt x="2980" y="8785"/>
                    <a:pt x="3040" y="8968"/>
                    <a:pt x="3192" y="9089"/>
                  </a:cubicBezTo>
                  <a:cubicBezTo>
                    <a:pt x="3314" y="9211"/>
                    <a:pt x="3436" y="9241"/>
                    <a:pt x="3496" y="9241"/>
                  </a:cubicBezTo>
                  <a:cubicBezTo>
                    <a:pt x="3588" y="9241"/>
                    <a:pt x="3709" y="9211"/>
                    <a:pt x="3770" y="9150"/>
                  </a:cubicBezTo>
                  <a:cubicBezTo>
                    <a:pt x="3952" y="9089"/>
                    <a:pt x="4196" y="8907"/>
                    <a:pt x="4408" y="8633"/>
                  </a:cubicBezTo>
                  <a:lnTo>
                    <a:pt x="4408" y="5016"/>
                  </a:lnTo>
                  <a:close/>
                  <a:moveTo>
                    <a:pt x="5229" y="1065"/>
                  </a:moveTo>
                  <a:cubicBezTo>
                    <a:pt x="5442" y="1065"/>
                    <a:pt x="5624" y="1156"/>
                    <a:pt x="5867" y="1338"/>
                  </a:cubicBezTo>
                  <a:cubicBezTo>
                    <a:pt x="6171" y="1642"/>
                    <a:pt x="6354" y="2007"/>
                    <a:pt x="6354" y="2524"/>
                  </a:cubicBezTo>
                  <a:lnTo>
                    <a:pt x="6354" y="7022"/>
                  </a:lnTo>
                  <a:cubicBezTo>
                    <a:pt x="6354" y="7417"/>
                    <a:pt x="6445" y="7691"/>
                    <a:pt x="6536" y="7752"/>
                  </a:cubicBezTo>
                  <a:cubicBezTo>
                    <a:pt x="6627" y="7782"/>
                    <a:pt x="6688" y="7843"/>
                    <a:pt x="6810" y="7843"/>
                  </a:cubicBezTo>
                  <a:cubicBezTo>
                    <a:pt x="6901" y="7843"/>
                    <a:pt x="6992" y="7843"/>
                    <a:pt x="7114" y="7782"/>
                  </a:cubicBezTo>
                  <a:lnTo>
                    <a:pt x="7114" y="8116"/>
                  </a:lnTo>
                  <a:cubicBezTo>
                    <a:pt x="6445" y="8876"/>
                    <a:pt x="6080" y="9241"/>
                    <a:pt x="5381" y="9940"/>
                  </a:cubicBezTo>
                  <a:lnTo>
                    <a:pt x="5290" y="9940"/>
                  </a:lnTo>
                  <a:cubicBezTo>
                    <a:pt x="5107" y="9940"/>
                    <a:pt x="4925" y="9910"/>
                    <a:pt x="4712" y="9788"/>
                  </a:cubicBezTo>
                  <a:cubicBezTo>
                    <a:pt x="4530" y="9697"/>
                    <a:pt x="4408" y="9545"/>
                    <a:pt x="4408" y="9363"/>
                  </a:cubicBezTo>
                  <a:cubicBezTo>
                    <a:pt x="3618" y="10153"/>
                    <a:pt x="3253" y="10518"/>
                    <a:pt x="2433" y="11278"/>
                  </a:cubicBezTo>
                  <a:cubicBezTo>
                    <a:pt x="2402" y="11278"/>
                    <a:pt x="2372" y="11247"/>
                    <a:pt x="2281" y="11247"/>
                  </a:cubicBezTo>
                  <a:cubicBezTo>
                    <a:pt x="2220" y="11247"/>
                    <a:pt x="2098" y="11217"/>
                    <a:pt x="1946" y="11126"/>
                  </a:cubicBezTo>
                  <a:cubicBezTo>
                    <a:pt x="1794" y="11065"/>
                    <a:pt x="1642" y="10974"/>
                    <a:pt x="1521" y="10913"/>
                  </a:cubicBezTo>
                  <a:cubicBezTo>
                    <a:pt x="1217" y="10670"/>
                    <a:pt x="1034" y="10335"/>
                    <a:pt x="1034" y="9879"/>
                  </a:cubicBezTo>
                  <a:lnTo>
                    <a:pt x="1034" y="7265"/>
                  </a:lnTo>
                  <a:cubicBezTo>
                    <a:pt x="1034" y="7113"/>
                    <a:pt x="1308" y="6809"/>
                    <a:pt x="1885" y="6323"/>
                  </a:cubicBezTo>
                  <a:cubicBezTo>
                    <a:pt x="2433" y="5867"/>
                    <a:pt x="2980" y="5411"/>
                    <a:pt x="3557" y="4986"/>
                  </a:cubicBezTo>
                  <a:cubicBezTo>
                    <a:pt x="3892" y="4712"/>
                    <a:pt x="4044" y="4591"/>
                    <a:pt x="4378" y="4347"/>
                  </a:cubicBezTo>
                  <a:cubicBezTo>
                    <a:pt x="4378" y="3709"/>
                    <a:pt x="4226" y="3375"/>
                    <a:pt x="3892" y="3314"/>
                  </a:cubicBezTo>
                  <a:cubicBezTo>
                    <a:pt x="3800" y="3314"/>
                    <a:pt x="3770" y="3284"/>
                    <a:pt x="3648" y="3284"/>
                  </a:cubicBezTo>
                  <a:cubicBezTo>
                    <a:pt x="3314" y="3284"/>
                    <a:pt x="2737" y="3405"/>
                    <a:pt x="2037" y="3709"/>
                  </a:cubicBezTo>
                  <a:lnTo>
                    <a:pt x="2037" y="3223"/>
                  </a:lnTo>
                  <a:cubicBezTo>
                    <a:pt x="3648" y="2007"/>
                    <a:pt x="4621" y="1247"/>
                    <a:pt x="4803" y="1126"/>
                  </a:cubicBezTo>
                  <a:cubicBezTo>
                    <a:pt x="4986" y="1065"/>
                    <a:pt x="5107" y="1065"/>
                    <a:pt x="5229" y="1065"/>
                  </a:cubicBezTo>
                  <a:close/>
                  <a:moveTo>
                    <a:pt x="5229" y="1"/>
                  </a:moveTo>
                  <a:cubicBezTo>
                    <a:pt x="4955" y="1"/>
                    <a:pt x="4651" y="92"/>
                    <a:pt x="4378" y="183"/>
                  </a:cubicBezTo>
                  <a:cubicBezTo>
                    <a:pt x="4196" y="274"/>
                    <a:pt x="4013" y="426"/>
                    <a:pt x="3405" y="882"/>
                  </a:cubicBezTo>
                  <a:cubicBezTo>
                    <a:pt x="2949" y="1247"/>
                    <a:pt x="2281" y="1764"/>
                    <a:pt x="1460" y="2372"/>
                  </a:cubicBezTo>
                  <a:cubicBezTo>
                    <a:pt x="1186" y="2554"/>
                    <a:pt x="1034" y="2888"/>
                    <a:pt x="1034" y="3192"/>
                  </a:cubicBezTo>
                  <a:lnTo>
                    <a:pt x="1034" y="3679"/>
                  </a:lnTo>
                  <a:cubicBezTo>
                    <a:pt x="1034" y="4043"/>
                    <a:pt x="1186" y="4378"/>
                    <a:pt x="1490" y="4560"/>
                  </a:cubicBezTo>
                  <a:cubicBezTo>
                    <a:pt x="1673" y="4682"/>
                    <a:pt x="1885" y="4743"/>
                    <a:pt x="2098" y="4743"/>
                  </a:cubicBezTo>
                  <a:lnTo>
                    <a:pt x="2129" y="4743"/>
                  </a:lnTo>
                  <a:cubicBezTo>
                    <a:pt x="1825" y="4986"/>
                    <a:pt x="1521" y="5259"/>
                    <a:pt x="1217" y="5502"/>
                  </a:cubicBezTo>
                  <a:cubicBezTo>
                    <a:pt x="426" y="6202"/>
                    <a:pt x="1" y="6658"/>
                    <a:pt x="1" y="7265"/>
                  </a:cubicBezTo>
                  <a:lnTo>
                    <a:pt x="1" y="9879"/>
                  </a:lnTo>
                  <a:cubicBezTo>
                    <a:pt x="1" y="10639"/>
                    <a:pt x="305" y="11278"/>
                    <a:pt x="882" y="11734"/>
                  </a:cubicBezTo>
                  <a:cubicBezTo>
                    <a:pt x="1065" y="11886"/>
                    <a:pt x="1308" y="12038"/>
                    <a:pt x="1521" y="12129"/>
                  </a:cubicBezTo>
                  <a:cubicBezTo>
                    <a:pt x="1764" y="12250"/>
                    <a:pt x="1916" y="12281"/>
                    <a:pt x="2068" y="12311"/>
                  </a:cubicBezTo>
                  <a:lnTo>
                    <a:pt x="2129" y="12311"/>
                  </a:lnTo>
                  <a:cubicBezTo>
                    <a:pt x="2220" y="12341"/>
                    <a:pt x="2341" y="12341"/>
                    <a:pt x="2402" y="12341"/>
                  </a:cubicBezTo>
                  <a:cubicBezTo>
                    <a:pt x="2676" y="12341"/>
                    <a:pt x="2949" y="12250"/>
                    <a:pt x="3132" y="12098"/>
                  </a:cubicBezTo>
                  <a:cubicBezTo>
                    <a:pt x="3648" y="11582"/>
                    <a:pt x="4013" y="11278"/>
                    <a:pt x="4408" y="10882"/>
                  </a:cubicBezTo>
                  <a:cubicBezTo>
                    <a:pt x="4682" y="10974"/>
                    <a:pt x="4986" y="11065"/>
                    <a:pt x="5290" y="11065"/>
                  </a:cubicBezTo>
                  <a:lnTo>
                    <a:pt x="5472" y="11065"/>
                  </a:lnTo>
                  <a:cubicBezTo>
                    <a:pt x="5746" y="11034"/>
                    <a:pt x="5989" y="10913"/>
                    <a:pt x="6171" y="10731"/>
                  </a:cubicBezTo>
                  <a:cubicBezTo>
                    <a:pt x="6810" y="10031"/>
                    <a:pt x="7144" y="9697"/>
                    <a:pt x="7752" y="8998"/>
                  </a:cubicBezTo>
                  <a:lnTo>
                    <a:pt x="7904" y="8846"/>
                  </a:lnTo>
                  <a:cubicBezTo>
                    <a:pt x="8117" y="8664"/>
                    <a:pt x="8177" y="8390"/>
                    <a:pt x="8177" y="8147"/>
                  </a:cubicBezTo>
                  <a:lnTo>
                    <a:pt x="8177" y="7782"/>
                  </a:lnTo>
                  <a:cubicBezTo>
                    <a:pt x="8177" y="7448"/>
                    <a:pt x="8025" y="7144"/>
                    <a:pt x="7752" y="6961"/>
                  </a:cubicBezTo>
                  <a:cubicBezTo>
                    <a:pt x="7661" y="6870"/>
                    <a:pt x="7539" y="6809"/>
                    <a:pt x="7387" y="6779"/>
                  </a:cubicBezTo>
                  <a:lnTo>
                    <a:pt x="7387" y="2554"/>
                  </a:lnTo>
                  <a:cubicBezTo>
                    <a:pt x="7387" y="1794"/>
                    <a:pt x="7114" y="1095"/>
                    <a:pt x="6597" y="609"/>
                  </a:cubicBezTo>
                  <a:cubicBezTo>
                    <a:pt x="6050" y="92"/>
                    <a:pt x="5563" y="1"/>
                    <a:pt x="5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6"/>
            <p:cNvSpPr/>
            <p:nvPr/>
          </p:nvSpPr>
          <p:spPr>
            <a:xfrm>
              <a:off x="19046225" y="3817975"/>
              <a:ext cx="306250" cy="340450"/>
            </a:xfrm>
            <a:custGeom>
              <a:avLst/>
              <a:gdLst/>
              <a:ahLst/>
              <a:cxnLst/>
              <a:rect l="l" t="t" r="r" b="b"/>
              <a:pathLst>
                <a:path w="12250" h="13618" extrusionOk="0">
                  <a:moveTo>
                    <a:pt x="9058" y="1034"/>
                  </a:moveTo>
                  <a:cubicBezTo>
                    <a:pt x="9088" y="1064"/>
                    <a:pt x="9119" y="1064"/>
                    <a:pt x="9180" y="1064"/>
                  </a:cubicBezTo>
                  <a:cubicBezTo>
                    <a:pt x="9423" y="1064"/>
                    <a:pt x="9696" y="1216"/>
                    <a:pt x="9970" y="1551"/>
                  </a:cubicBezTo>
                  <a:cubicBezTo>
                    <a:pt x="10274" y="1976"/>
                    <a:pt x="10426" y="2371"/>
                    <a:pt x="10426" y="2736"/>
                  </a:cubicBezTo>
                  <a:lnTo>
                    <a:pt x="10426" y="7569"/>
                  </a:lnTo>
                  <a:cubicBezTo>
                    <a:pt x="10426" y="8147"/>
                    <a:pt x="10699" y="8450"/>
                    <a:pt x="11216" y="8542"/>
                  </a:cubicBezTo>
                  <a:lnTo>
                    <a:pt x="11216" y="8906"/>
                  </a:lnTo>
                  <a:cubicBezTo>
                    <a:pt x="10547" y="9302"/>
                    <a:pt x="10183" y="9545"/>
                    <a:pt x="9484" y="10061"/>
                  </a:cubicBezTo>
                  <a:cubicBezTo>
                    <a:pt x="9240" y="10031"/>
                    <a:pt x="9028" y="9909"/>
                    <a:pt x="8815" y="9727"/>
                  </a:cubicBezTo>
                  <a:cubicBezTo>
                    <a:pt x="8632" y="9575"/>
                    <a:pt x="8511" y="9393"/>
                    <a:pt x="8511" y="9210"/>
                  </a:cubicBezTo>
                  <a:lnTo>
                    <a:pt x="8511" y="4499"/>
                  </a:lnTo>
                  <a:cubicBezTo>
                    <a:pt x="8511" y="3800"/>
                    <a:pt x="8450" y="3344"/>
                    <a:pt x="8268" y="3192"/>
                  </a:cubicBezTo>
                  <a:cubicBezTo>
                    <a:pt x="8146" y="3070"/>
                    <a:pt x="7994" y="3010"/>
                    <a:pt x="7842" y="3010"/>
                  </a:cubicBezTo>
                  <a:cubicBezTo>
                    <a:pt x="7751" y="3010"/>
                    <a:pt x="7660" y="3010"/>
                    <a:pt x="7569" y="3040"/>
                  </a:cubicBezTo>
                  <a:cubicBezTo>
                    <a:pt x="7386" y="3162"/>
                    <a:pt x="7295" y="3192"/>
                    <a:pt x="7113" y="3314"/>
                  </a:cubicBezTo>
                  <a:lnTo>
                    <a:pt x="7113" y="8359"/>
                  </a:lnTo>
                  <a:cubicBezTo>
                    <a:pt x="7113" y="8906"/>
                    <a:pt x="7356" y="9150"/>
                    <a:pt x="7751" y="9150"/>
                  </a:cubicBezTo>
                  <a:lnTo>
                    <a:pt x="7873" y="9150"/>
                  </a:lnTo>
                  <a:lnTo>
                    <a:pt x="7873" y="9514"/>
                  </a:lnTo>
                  <a:cubicBezTo>
                    <a:pt x="7204" y="10122"/>
                    <a:pt x="6839" y="10426"/>
                    <a:pt x="6140" y="11095"/>
                  </a:cubicBezTo>
                  <a:cubicBezTo>
                    <a:pt x="5897" y="11095"/>
                    <a:pt x="5684" y="11034"/>
                    <a:pt x="5471" y="10913"/>
                  </a:cubicBezTo>
                  <a:cubicBezTo>
                    <a:pt x="5289" y="10791"/>
                    <a:pt x="5167" y="10609"/>
                    <a:pt x="5167" y="10426"/>
                  </a:cubicBezTo>
                  <a:lnTo>
                    <a:pt x="5167" y="5806"/>
                  </a:lnTo>
                  <a:cubicBezTo>
                    <a:pt x="5167" y="4833"/>
                    <a:pt x="4985" y="4286"/>
                    <a:pt x="4620" y="4286"/>
                  </a:cubicBezTo>
                  <a:cubicBezTo>
                    <a:pt x="4529" y="4286"/>
                    <a:pt x="4407" y="4347"/>
                    <a:pt x="4316" y="4377"/>
                  </a:cubicBezTo>
                  <a:cubicBezTo>
                    <a:pt x="4073" y="4529"/>
                    <a:pt x="3952" y="4590"/>
                    <a:pt x="3739" y="4712"/>
                  </a:cubicBezTo>
                  <a:lnTo>
                    <a:pt x="3739" y="9818"/>
                  </a:lnTo>
                  <a:cubicBezTo>
                    <a:pt x="3739" y="10335"/>
                    <a:pt x="3891" y="10609"/>
                    <a:pt x="4195" y="10609"/>
                  </a:cubicBezTo>
                  <a:cubicBezTo>
                    <a:pt x="4225" y="10609"/>
                    <a:pt x="4316" y="10609"/>
                    <a:pt x="4377" y="10578"/>
                  </a:cubicBezTo>
                  <a:lnTo>
                    <a:pt x="4377" y="10913"/>
                  </a:lnTo>
                  <a:cubicBezTo>
                    <a:pt x="3739" y="11551"/>
                    <a:pt x="3435" y="11885"/>
                    <a:pt x="2796" y="12584"/>
                  </a:cubicBezTo>
                  <a:lnTo>
                    <a:pt x="2675" y="12584"/>
                  </a:lnTo>
                  <a:cubicBezTo>
                    <a:pt x="2493" y="12584"/>
                    <a:pt x="2280" y="12554"/>
                    <a:pt x="2128" y="12432"/>
                  </a:cubicBezTo>
                  <a:cubicBezTo>
                    <a:pt x="1945" y="12311"/>
                    <a:pt x="1824" y="12159"/>
                    <a:pt x="1824" y="11976"/>
                  </a:cubicBezTo>
                  <a:lnTo>
                    <a:pt x="1824" y="6566"/>
                  </a:lnTo>
                  <a:cubicBezTo>
                    <a:pt x="1824" y="6232"/>
                    <a:pt x="1763" y="5958"/>
                    <a:pt x="1611" y="5776"/>
                  </a:cubicBezTo>
                  <a:cubicBezTo>
                    <a:pt x="1520" y="5654"/>
                    <a:pt x="1429" y="5624"/>
                    <a:pt x="1307" y="5624"/>
                  </a:cubicBezTo>
                  <a:cubicBezTo>
                    <a:pt x="1216" y="5624"/>
                    <a:pt x="1155" y="5654"/>
                    <a:pt x="1064" y="5715"/>
                  </a:cubicBezTo>
                  <a:lnTo>
                    <a:pt x="1064" y="5350"/>
                  </a:lnTo>
                  <a:cubicBezTo>
                    <a:pt x="1155" y="5320"/>
                    <a:pt x="1733" y="4681"/>
                    <a:pt x="2827" y="3496"/>
                  </a:cubicBezTo>
                  <a:cubicBezTo>
                    <a:pt x="2888" y="3496"/>
                    <a:pt x="2979" y="3466"/>
                    <a:pt x="3100" y="3466"/>
                  </a:cubicBezTo>
                  <a:lnTo>
                    <a:pt x="3131" y="3466"/>
                  </a:lnTo>
                  <a:cubicBezTo>
                    <a:pt x="3252" y="3466"/>
                    <a:pt x="3344" y="3496"/>
                    <a:pt x="3496" y="3587"/>
                  </a:cubicBezTo>
                  <a:cubicBezTo>
                    <a:pt x="3708" y="3648"/>
                    <a:pt x="3769" y="3800"/>
                    <a:pt x="3769" y="4043"/>
                  </a:cubicBezTo>
                  <a:cubicBezTo>
                    <a:pt x="3860" y="3952"/>
                    <a:pt x="4012" y="3770"/>
                    <a:pt x="4316" y="3466"/>
                  </a:cubicBezTo>
                  <a:cubicBezTo>
                    <a:pt x="5107" y="2675"/>
                    <a:pt x="5562" y="2250"/>
                    <a:pt x="5745" y="2128"/>
                  </a:cubicBezTo>
                  <a:cubicBezTo>
                    <a:pt x="5836" y="2098"/>
                    <a:pt x="5897" y="2098"/>
                    <a:pt x="6018" y="2098"/>
                  </a:cubicBezTo>
                  <a:cubicBezTo>
                    <a:pt x="6140" y="2098"/>
                    <a:pt x="6231" y="2128"/>
                    <a:pt x="6383" y="2159"/>
                  </a:cubicBezTo>
                  <a:cubicBezTo>
                    <a:pt x="6626" y="2280"/>
                    <a:pt x="6809" y="2432"/>
                    <a:pt x="6930" y="2675"/>
                  </a:cubicBezTo>
                  <a:cubicBezTo>
                    <a:pt x="6961" y="2675"/>
                    <a:pt x="7143" y="2432"/>
                    <a:pt x="7569" y="2098"/>
                  </a:cubicBezTo>
                  <a:cubicBezTo>
                    <a:pt x="8420" y="1399"/>
                    <a:pt x="8906" y="1064"/>
                    <a:pt x="9058" y="1034"/>
                  </a:cubicBezTo>
                  <a:close/>
                  <a:moveTo>
                    <a:pt x="9180" y="1"/>
                  </a:moveTo>
                  <a:cubicBezTo>
                    <a:pt x="9058" y="1"/>
                    <a:pt x="8906" y="1"/>
                    <a:pt x="8784" y="31"/>
                  </a:cubicBezTo>
                  <a:cubicBezTo>
                    <a:pt x="8602" y="92"/>
                    <a:pt x="8207" y="152"/>
                    <a:pt x="6900" y="1247"/>
                  </a:cubicBezTo>
                  <a:cubicBezTo>
                    <a:pt x="6839" y="1247"/>
                    <a:pt x="6809" y="1216"/>
                    <a:pt x="6778" y="1216"/>
                  </a:cubicBezTo>
                  <a:cubicBezTo>
                    <a:pt x="6505" y="1095"/>
                    <a:pt x="6231" y="1034"/>
                    <a:pt x="5988" y="1034"/>
                  </a:cubicBezTo>
                  <a:cubicBezTo>
                    <a:pt x="5745" y="1034"/>
                    <a:pt x="5532" y="1064"/>
                    <a:pt x="5319" y="1156"/>
                  </a:cubicBezTo>
                  <a:cubicBezTo>
                    <a:pt x="5167" y="1216"/>
                    <a:pt x="4833" y="1338"/>
                    <a:pt x="3739" y="2463"/>
                  </a:cubicBezTo>
                  <a:cubicBezTo>
                    <a:pt x="3496" y="2402"/>
                    <a:pt x="3313" y="2371"/>
                    <a:pt x="3131" y="2371"/>
                  </a:cubicBezTo>
                  <a:lnTo>
                    <a:pt x="2948" y="2371"/>
                  </a:lnTo>
                  <a:cubicBezTo>
                    <a:pt x="2827" y="2371"/>
                    <a:pt x="2705" y="2402"/>
                    <a:pt x="2584" y="2432"/>
                  </a:cubicBezTo>
                  <a:cubicBezTo>
                    <a:pt x="2371" y="2463"/>
                    <a:pt x="2189" y="2584"/>
                    <a:pt x="2037" y="2736"/>
                  </a:cubicBezTo>
                  <a:cubicBezTo>
                    <a:pt x="1429" y="3435"/>
                    <a:pt x="578" y="4317"/>
                    <a:pt x="395" y="4499"/>
                  </a:cubicBezTo>
                  <a:cubicBezTo>
                    <a:pt x="152" y="4681"/>
                    <a:pt x="0" y="4985"/>
                    <a:pt x="0" y="5289"/>
                  </a:cubicBezTo>
                  <a:lnTo>
                    <a:pt x="0" y="5624"/>
                  </a:lnTo>
                  <a:cubicBezTo>
                    <a:pt x="0" y="6019"/>
                    <a:pt x="213" y="6353"/>
                    <a:pt x="517" y="6536"/>
                  </a:cubicBezTo>
                  <a:cubicBezTo>
                    <a:pt x="578" y="6566"/>
                    <a:pt x="699" y="6596"/>
                    <a:pt x="760" y="6657"/>
                  </a:cubicBezTo>
                  <a:lnTo>
                    <a:pt x="760" y="9241"/>
                  </a:lnTo>
                  <a:lnTo>
                    <a:pt x="760" y="11946"/>
                  </a:lnTo>
                  <a:cubicBezTo>
                    <a:pt x="760" y="12493"/>
                    <a:pt x="1064" y="13010"/>
                    <a:pt x="1611" y="13314"/>
                  </a:cubicBezTo>
                  <a:cubicBezTo>
                    <a:pt x="1945" y="13496"/>
                    <a:pt x="2280" y="13618"/>
                    <a:pt x="2675" y="13618"/>
                  </a:cubicBezTo>
                  <a:lnTo>
                    <a:pt x="2857" y="13618"/>
                  </a:lnTo>
                  <a:cubicBezTo>
                    <a:pt x="3131" y="13557"/>
                    <a:pt x="3344" y="13466"/>
                    <a:pt x="3556" y="13253"/>
                  </a:cubicBezTo>
                  <a:cubicBezTo>
                    <a:pt x="4103" y="12645"/>
                    <a:pt x="4468" y="12311"/>
                    <a:pt x="4985" y="11733"/>
                  </a:cubicBezTo>
                  <a:cubicBezTo>
                    <a:pt x="5319" y="11946"/>
                    <a:pt x="5714" y="12037"/>
                    <a:pt x="6140" y="12037"/>
                  </a:cubicBezTo>
                  <a:cubicBezTo>
                    <a:pt x="6383" y="12037"/>
                    <a:pt x="6657" y="11946"/>
                    <a:pt x="6839" y="11733"/>
                  </a:cubicBezTo>
                  <a:cubicBezTo>
                    <a:pt x="7386" y="11216"/>
                    <a:pt x="7721" y="10913"/>
                    <a:pt x="8177" y="10487"/>
                  </a:cubicBezTo>
                  <a:cubicBezTo>
                    <a:pt x="8480" y="10761"/>
                    <a:pt x="8815" y="10913"/>
                    <a:pt x="9210" y="10973"/>
                  </a:cubicBezTo>
                  <a:cubicBezTo>
                    <a:pt x="9271" y="10973"/>
                    <a:pt x="9362" y="11034"/>
                    <a:pt x="9423" y="11034"/>
                  </a:cubicBezTo>
                  <a:cubicBezTo>
                    <a:pt x="9666" y="11034"/>
                    <a:pt x="9879" y="10943"/>
                    <a:pt x="10091" y="10791"/>
                  </a:cubicBezTo>
                  <a:cubicBezTo>
                    <a:pt x="10760" y="10305"/>
                    <a:pt x="11064" y="10061"/>
                    <a:pt x="11702" y="9697"/>
                  </a:cubicBezTo>
                  <a:cubicBezTo>
                    <a:pt x="12006" y="9514"/>
                    <a:pt x="12250" y="9150"/>
                    <a:pt x="12250" y="8785"/>
                  </a:cubicBezTo>
                  <a:lnTo>
                    <a:pt x="12250" y="8450"/>
                  </a:lnTo>
                  <a:cubicBezTo>
                    <a:pt x="12250" y="7934"/>
                    <a:pt x="11915" y="7539"/>
                    <a:pt x="11459" y="7417"/>
                  </a:cubicBezTo>
                  <a:lnTo>
                    <a:pt x="11459" y="2615"/>
                  </a:lnTo>
                  <a:cubicBezTo>
                    <a:pt x="11459" y="2007"/>
                    <a:pt x="11216" y="1399"/>
                    <a:pt x="10791" y="852"/>
                  </a:cubicBezTo>
                  <a:cubicBezTo>
                    <a:pt x="10274" y="152"/>
                    <a:pt x="9636" y="1"/>
                    <a:pt x="9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6"/>
            <p:cNvSpPr/>
            <p:nvPr/>
          </p:nvSpPr>
          <p:spPr>
            <a:xfrm>
              <a:off x="19311425" y="3828625"/>
              <a:ext cx="202150" cy="294850"/>
            </a:xfrm>
            <a:custGeom>
              <a:avLst/>
              <a:gdLst/>
              <a:ahLst/>
              <a:cxnLst/>
              <a:rect l="l" t="t" r="r" b="b"/>
              <a:pathLst>
                <a:path w="8086" h="11794" extrusionOk="0">
                  <a:moveTo>
                    <a:pt x="4256" y="4711"/>
                  </a:moveTo>
                  <a:cubicBezTo>
                    <a:pt x="4073" y="4711"/>
                    <a:pt x="3921" y="4711"/>
                    <a:pt x="3830" y="4742"/>
                  </a:cubicBezTo>
                  <a:cubicBezTo>
                    <a:pt x="3739" y="4772"/>
                    <a:pt x="3587" y="4833"/>
                    <a:pt x="3435" y="4924"/>
                  </a:cubicBezTo>
                  <a:cubicBezTo>
                    <a:pt x="3161" y="5137"/>
                    <a:pt x="3009" y="5532"/>
                    <a:pt x="3009" y="6140"/>
                  </a:cubicBezTo>
                  <a:lnTo>
                    <a:pt x="3009" y="7173"/>
                  </a:lnTo>
                  <a:cubicBezTo>
                    <a:pt x="3009" y="7447"/>
                    <a:pt x="3070" y="7690"/>
                    <a:pt x="3222" y="7903"/>
                  </a:cubicBezTo>
                  <a:cubicBezTo>
                    <a:pt x="3374" y="8116"/>
                    <a:pt x="3587" y="8237"/>
                    <a:pt x="3769" y="8328"/>
                  </a:cubicBezTo>
                  <a:cubicBezTo>
                    <a:pt x="3891" y="8359"/>
                    <a:pt x="3982" y="8359"/>
                    <a:pt x="4073" y="8359"/>
                  </a:cubicBezTo>
                  <a:cubicBezTo>
                    <a:pt x="4195" y="8359"/>
                    <a:pt x="4286" y="8328"/>
                    <a:pt x="4408" y="8328"/>
                  </a:cubicBezTo>
                  <a:lnTo>
                    <a:pt x="4408" y="4711"/>
                  </a:lnTo>
                  <a:close/>
                  <a:moveTo>
                    <a:pt x="3891" y="1064"/>
                  </a:moveTo>
                  <a:cubicBezTo>
                    <a:pt x="4408" y="1064"/>
                    <a:pt x="4742" y="1125"/>
                    <a:pt x="4863" y="1185"/>
                  </a:cubicBezTo>
                  <a:cubicBezTo>
                    <a:pt x="5198" y="1337"/>
                    <a:pt x="5563" y="1733"/>
                    <a:pt x="5867" y="2401"/>
                  </a:cubicBezTo>
                  <a:cubicBezTo>
                    <a:pt x="6140" y="3040"/>
                    <a:pt x="6353" y="3617"/>
                    <a:pt x="6353" y="4103"/>
                  </a:cubicBezTo>
                  <a:lnTo>
                    <a:pt x="6353" y="8632"/>
                  </a:lnTo>
                  <a:cubicBezTo>
                    <a:pt x="6353" y="8997"/>
                    <a:pt x="6414" y="9331"/>
                    <a:pt x="6535" y="9575"/>
                  </a:cubicBezTo>
                  <a:cubicBezTo>
                    <a:pt x="6657" y="9787"/>
                    <a:pt x="6870" y="10061"/>
                    <a:pt x="7113" y="10335"/>
                  </a:cubicBezTo>
                  <a:lnTo>
                    <a:pt x="7113" y="10669"/>
                  </a:lnTo>
                  <a:cubicBezTo>
                    <a:pt x="6535" y="10547"/>
                    <a:pt x="6201" y="10517"/>
                    <a:pt x="5745" y="10517"/>
                  </a:cubicBezTo>
                  <a:lnTo>
                    <a:pt x="5350" y="10517"/>
                  </a:lnTo>
                  <a:cubicBezTo>
                    <a:pt x="5137" y="10304"/>
                    <a:pt x="4894" y="10031"/>
                    <a:pt x="4712" y="9727"/>
                  </a:cubicBezTo>
                  <a:cubicBezTo>
                    <a:pt x="4529" y="9423"/>
                    <a:pt x="4408" y="9180"/>
                    <a:pt x="4408" y="8997"/>
                  </a:cubicBezTo>
                  <a:cubicBezTo>
                    <a:pt x="3617" y="9119"/>
                    <a:pt x="3222" y="9240"/>
                    <a:pt x="2432" y="9544"/>
                  </a:cubicBezTo>
                  <a:cubicBezTo>
                    <a:pt x="2401" y="9483"/>
                    <a:pt x="2341" y="9453"/>
                    <a:pt x="2280" y="9423"/>
                  </a:cubicBezTo>
                  <a:cubicBezTo>
                    <a:pt x="2189" y="9362"/>
                    <a:pt x="2097" y="9271"/>
                    <a:pt x="1945" y="9149"/>
                  </a:cubicBezTo>
                  <a:cubicBezTo>
                    <a:pt x="1794" y="8997"/>
                    <a:pt x="1642" y="8876"/>
                    <a:pt x="1520" y="8724"/>
                  </a:cubicBezTo>
                  <a:cubicBezTo>
                    <a:pt x="1216" y="8359"/>
                    <a:pt x="1034" y="7964"/>
                    <a:pt x="1034" y="7508"/>
                  </a:cubicBezTo>
                  <a:lnTo>
                    <a:pt x="1034" y="4894"/>
                  </a:lnTo>
                  <a:cubicBezTo>
                    <a:pt x="1034" y="4742"/>
                    <a:pt x="1307" y="4529"/>
                    <a:pt x="1854" y="4286"/>
                  </a:cubicBezTo>
                  <a:cubicBezTo>
                    <a:pt x="2432" y="4043"/>
                    <a:pt x="2979" y="3951"/>
                    <a:pt x="3526" y="3951"/>
                  </a:cubicBezTo>
                  <a:lnTo>
                    <a:pt x="3830" y="3951"/>
                  </a:lnTo>
                  <a:cubicBezTo>
                    <a:pt x="3982" y="3951"/>
                    <a:pt x="4134" y="3951"/>
                    <a:pt x="4377" y="3982"/>
                  </a:cubicBezTo>
                  <a:cubicBezTo>
                    <a:pt x="4377" y="3374"/>
                    <a:pt x="4225" y="2888"/>
                    <a:pt x="3891" y="2553"/>
                  </a:cubicBezTo>
                  <a:cubicBezTo>
                    <a:pt x="3587" y="2189"/>
                    <a:pt x="2918" y="1885"/>
                    <a:pt x="2006" y="1793"/>
                  </a:cubicBezTo>
                  <a:lnTo>
                    <a:pt x="2006" y="1277"/>
                  </a:lnTo>
                  <a:cubicBezTo>
                    <a:pt x="2857" y="1125"/>
                    <a:pt x="3435" y="1064"/>
                    <a:pt x="3891" y="1064"/>
                  </a:cubicBezTo>
                  <a:close/>
                  <a:moveTo>
                    <a:pt x="3891" y="0"/>
                  </a:moveTo>
                  <a:cubicBezTo>
                    <a:pt x="3283" y="0"/>
                    <a:pt x="2584" y="61"/>
                    <a:pt x="1824" y="274"/>
                  </a:cubicBezTo>
                  <a:cubicBezTo>
                    <a:pt x="1368" y="365"/>
                    <a:pt x="1034" y="790"/>
                    <a:pt x="1034" y="1277"/>
                  </a:cubicBezTo>
                  <a:lnTo>
                    <a:pt x="1034" y="1793"/>
                  </a:lnTo>
                  <a:cubicBezTo>
                    <a:pt x="1034" y="2310"/>
                    <a:pt x="1459" y="2766"/>
                    <a:pt x="1976" y="2857"/>
                  </a:cubicBezTo>
                  <a:cubicBezTo>
                    <a:pt x="2280" y="2888"/>
                    <a:pt x="2523" y="2948"/>
                    <a:pt x="2705" y="3009"/>
                  </a:cubicBezTo>
                  <a:cubicBezTo>
                    <a:pt x="2310" y="3070"/>
                    <a:pt x="1915" y="3192"/>
                    <a:pt x="1520" y="3344"/>
                  </a:cubicBezTo>
                  <a:cubicBezTo>
                    <a:pt x="547" y="3708"/>
                    <a:pt x="0" y="4255"/>
                    <a:pt x="0" y="4924"/>
                  </a:cubicBezTo>
                  <a:lnTo>
                    <a:pt x="0" y="7538"/>
                  </a:lnTo>
                  <a:cubicBezTo>
                    <a:pt x="0" y="8237"/>
                    <a:pt x="243" y="8876"/>
                    <a:pt x="730" y="9453"/>
                  </a:cubicBezTo>
                  <a:cubicBezTo>
                    <a:pt x="882" y="9635"/>
                    <a:pt x="1034" y="9787"/>
                    <a:pt x="1216" y="9970"/>
                  </a:cubicBezTo>
                  <a:cubicBezTo>
                    <a:pt x="1398" y="10183"/>
                    <a:pt x="1520" y="10243"/>
                    <a:pt x="1642" y="10335"/>
                  </a:cubicBezTo>
                  <a:cubicBezTo>
                    <a:pt x="1672" y="10365"/>
                    <a:pt x="1702" y="10365"/>
                    <a:pt x="1702" y="10395"/>
                  </a:cubicBezTo>
                  <a:cubicBezTo>
                    <a:pt x="1915" y="10547"/>
                    <a:pt x="2128" y="10639"/>
                    <a:pt x="2401" y="10639"/>
                  </a:cubicBezTo>
                  <a:cubicBezTo>
                    <a:pt x="2523" y="10639"/>
                    <a:pt x="2675" y="10578"/>
                    <a:pt x="2766" y="10547"/>
                  </a:cubicBezTo>
                  <a:cubicBezTo>
                    <a:pt x="3192" y="10395"/>
                    <a:pt x="3465" y="10274"/>
                    <a:pt x="3739" y="10243"/>
                  </a:cubicBezTo>
                  <a:cubicBezTo>
                    <a:pt x="3769" y="10274"/>
                    <a:pt x="3769" y="10335"/>
                    <a:pt x="3800" y="10365"/>
                  </a:cubicBezTo>
                  <a:cubicBezTo>
                    <a:pt x="4043" y="10730"/>
                    <a:pt x="4347" y="11034"/>
                    <a:pt x="4590" y="11338"/>
                  </a:cubicBezTo>
                  <a:cubicBezTo>
                    <a:pt x="4803" y="11550"/>
                    <a:pt x="5046" y="11611"/>
                    <a:pt x="5319" y="11611"/>
                  </a:cubicBezTo>
                  <a:lnTo>
                    <a:pt x="5715" y="11611"/>
                  </a:lnTo>
                  <a:cubicBezTo>
                    <a:pt x="6079" y="11611"/>
                    <a:pt x="6353" y="11642"/>
                    <a:pt x="6839" y="11763"/>
                  </a:cubicBezTo>
                  <a:cubicBezTo>
                    <a:pt x="6930" y="11763"/>
                    <a:pt x="6991" y="11794"/>
                    <a:pt x="7082" y="11794"/>
                  </a:cubicBezTo>
                  <a:cubicBezTo>
                    <a:pt x="7295" y="11794"/>
                    <a:pt x="7538" y="11733"/>
                    <a:pt x="7721" y="11581"/>
                  </a:cubicBezTo>
                  <a:cubicBezTo>
                    <a:pt x="7994" y="11398"/>
                    <a:pt x="8085" y="11094"/>
                    <a:pt x="8085" y="10730"/>
                  </a:cubicBezTo>
                  <a:lnTo>
                    <a:pt x="8085" y="10395"/>
                  </a:lnTo>
                  <a:cubicBezTo>
                    <a:pt x="8085" y="10122"/>
                    <a:pt x="7994" y="9879"/>
                    <a:pt x="7781" y="9666"/>
                  </a:cubicBezTo>
                  <a:cubicBezTo>
                    <a:pt x="7599" y="9483"/>
                    <a:pt x="7447" y="9301"/>
                    <a:pt x="7386" y="9149"/>
                  </a:cubicBezTo>
                  <a:cubicBezTo>
                    <a:pt x="7386" y="9119"/>
                    <a:pt x="7295" y="8997"/>
                    <a:pt x="7295" y="8693"/>
                  </a:cubicBezTo>
                  <a:lnTo>
                    <a:pt x="7295" y="4164"/>
                  </a:lnTo>
                  <a:cubicBezTo>
                    <a:pt x="7295" y="3526"/>
                    <a:pt x="7113" y="2766"/>
                    <a:pt x="6718" y="2006"/>
                  </a:cubicBezTo>
                  <a:cubicBezTo>
                    <a:pt x="6322" y="1125"/>
                    <a:pt x="5806" y="578"/>
                    <a:pt x="5198" y="304"/>
                  </a:cubicBezTo>
                  <a:cubicBezTo>
                    <a:pt x="4985" y="61"/>
                    <a:pt x="4499" y="0"/>
                    <a:pt x="3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6"/>
            <p:cNvSpPr/>
            <p:nvPr/>
          </p:nvSpPr>
          <p:spPr>
            <a:xfrm>
              <a:off x="18668550" y="4267825"/>
              <a:ext cx="199125" cy="345025"/>
            </a:xfrm>
            <a:custGeom>
              <a:avLst/>
              <a:gdLst/>
              <a:ahLst/>
              <a:cxnLst/>
              <a:rect l="l" t="t" r="r" b="b"/>
              <a:pathLst>
                <a:path w="7965" h="13801" extrusionOk="0">
                  <a:moveTo>
                    <a:pt x="3344" y="2250"/>
                  </a:moveTo>
                  <a:cubicBezTo>
                    <a:pt x="3192" y="2250"/>
                    <a:pt x="3070" y="2280"/>
                    <a:pt x="2949" y="2341"/>
                  </a:cubicBezTo>
                  <a:lnTo>
                    <a:pt x="2949" y="5989"/>
                  </a:lnTo>
                  <a:cubicBezTo>
                    <a:pt x="2949" y="6749"/>
                    <a:pt x="3070" y="7265"/>
                    <a:pt x="3314" y="7569"/>
                  </a:cubicBezTo>
                  <a:cubicBezTo>
                    <a:pt x="3526" y="7934"/>
                    <a:pt x="3861" y="8147"/>
                    <a:pt x="4377" y="8238"/>
                  </a:cubicBezTo>
                  <a:lnTo>
                    <a:pt x="4377" y="3861"/>
                  </a:lnTo>
                  <a:cubicBezTo>
                    <a:pt x="4377" y="2919"/>
                    <a:pt x="4134" y="2402"/>
                    <a:pt x="3648" y="2280"/>
                  </a:cubicBezTo>
                  <a:cubicBezTo>
                    <a:pt x="3526" y="2250"/>
                    <a:pt x="3405" y="2250"/>
                    <a:pt x="3344" y="2250"/>
                  </a:cubicBezTo>
                  <a:close/>
                  <a:moveTo>
                    <a:pt x="4925" y="1095"/>
                  </a:moveTo>
                  <a:cubicBezTo>
                    <a:pt x="5198" y="1125"/>
                    <a:pt x="5502" y="1399"/>
                    <a:pt x="5806" y="1885"/>
                  </a:cubicBezTo>
                  <a:cubicBezTo>
                    <a:pt x="6110" y="2372"/>
                    <a:pt x="6292" y="2919"/>
                    <a:pt x="6292" y="3466"/>
                  </a:cubicBezTo>
                  <a:lnTo>
                    <a:pt x="6292" y="10426"/>
                  </a:lnTo>
                  <a:cubicBezTo>
                    <a:pt x="6292" y="10730"/>
                    <a:pt x="6323" y="10913"/>
                    <a:pt x="6444" y="11034"/>
                  </a:cubicBezTo>
                  <a:cubicBezTo>
                    <a:pt x="6535" y="11156"/>
                    <a:pt x="6687" y="11186"/>
                    <a:pt x="6870" y="11186"/>
                  </a:cubicBezTo>
                  <a:lnTo>
                    <a:pt x="6961" y="11186"/>
                  </a:lnTo>
                  <a:lnTo>
                    <a:pt x="6961" y="11642"/>
                  </a:lnTo>
                  <a:cubicBezTo>
                    <a:pt x="4864" y="12736"/>
                    <a:pt x="3739" y="12797"/>
                    <a:pt x="3709" y="12797"/>
                  </a:cubicBezTo>
                  <a:cubicBezTo>
                    <a:pt x="3617" y="12554"/>
                    <a:pt x="3557" y="12432"/>
                    <a:pt x="3466" y="12220"/>
                  </a:cubicBezTo>
                  <a:lnTo>
                    <a:pt x="3557" y="12220"/>
                  </a:lnTo>
                  <a:cubicBezTo>
                    <a:pt x="3648" y="12220"/>
                    <a:pt x="3678" y="12220"/>
                    <a:pt x="3739" y="12189"/>
                  </a:cubicBezTo>
                  <a:cubicBezTo>
                    <a:pt x="3861" y="12129"/>
                    <a:pt x="3982" y="12068"/>
                    <a:pt x="4043" y="11977"/>
                  </a:cubicBezTo>
                  <a:cubicBezTo>
                    <a:pt x="4286" y="11794"/>
                    <a:pt x="4408" y="11429"/>
                    <a:pt x="4408" y="10882"/>
                  </a:cubicBezTo>
                  <a:lnTo>
                    <a:pt x="4408" y="8907"/>
                  </a:lnTo>
                  <a:cubicBezTo>
                    <a:pt x="3678" y="9150"/>
                    <a:pt x="3162" y="9180"/>
                    <a:pt x="2797" y="9180"/>
                  </a:cubicBezTo>
                  <a:cubicBezTo>
                    <a:pt x="2584" y="9180"/>
                    <a:pt x="2432" y="9150"/>
                    <a:pt x="2341" y="9089"/>
                  </a:cubicBezTo>
                  <a:cubicBezTo>
                    <a:pt x="2007" y="8937"/>
                    <a:pt x="1733" y="8603"/>
                    <a:pt x="1459" y="8025"/>
                  </a:cubicBezTo>
                  <a:cubicBezTo>
                    <a:pt x="1216" y="7478"/>
                    <a:pt x="1095" y="6900"/>
                    <a:pt x="1095" y="6414"/>
                  </a:cubicBezTo>
                  <a:lnTo>
                    <a:pt x="1095" y="1156"/>
                  </a:lnTo>
                  <a:cubicBezTo>
                    <a:pt x="1095" y="1125"/>
                    <a:pt x="1125" y="1125"/>
                    <a:pt x="1216" y="1125"/>
                  </a:cubicBezTo>
                  <a:cubicBezTo>
                    <a:pt x="1429" y="1125"/>
                    <a:pt x="1976" y="1186"/>
                    <a:pt x="2827" y="1186"/>
                  </a:cubicBezTo>
                  <a:cubicBezTo>
                    <a:pt x="3830" y="1186"/>
                    <a:pt x="4560" y="1095"/>
                    <a:pt x="4864" y="1095"/>
                  </a:cubicBezTo>
                  <a:close/>
                  <a:moveTo>
                    <a:pt x="5046" y="1"/>
                  </a:moveTo>
                  <a:lnTo>
                    <a:pt x="4864" y="31"/>
                  </a:lnTo>
                  <a:cubicBezTo>
                    <a:pt x="4712" y="31"/>
                    <a:pt x="4499" y="61"/>
                    <a:pt x="4286" y="61"/>
                  </a:cubicBezTo>
                  <a:cubicBezTo>
                    <a:pt x="3952" y="92"/>
                    <a:pt x="3466" y="183"/>
                    <a:pt x="2797" y="183"/>
                  </a:cubicBezTo>
                  <a:cubicBezTo>
                    <a:pt x="2280" y="183"/>
                    <a:pt x="1855" y="122"/>
                    <a:pt x="1581" y="92"/>
                  </a:cubicBezTo>
                  <a:cubicBezTo>
                    <a:pt x="1399" y="92"/>
                    <a:pt x="1277" y="61"/>
                    <a:pt x="1186" y="61"/>
                  </a:cubicBezTo>
                  <a:cubicBezTo>
                    <a:pt x="426" y="61"/>
                    <a:pt x="0" y="639"/>
                    <a:pt x="0" y="1156"/>
                  </a:cubicBezTo>
                  <a:lnTo>
                    <a:pt x="0" y="6414"/>
                  </a:lnTo>
                  <a:cubicBezTo>
                    <a:pt x="0" y="7083"/>
                    <a:pt x="152" y="7782"/>
                    <a:pt x="487" y="8481"/>
                  </a:cubicBezTo>
                  <a:cubicBezTo>
                    <a:pt x="882" y="9332"/>
                    <a:pt x="1338" y="9818"/>
                    <a:pt x="1885" y="10092"/>
                  </a:cubicBezTo>
                  <a:cubicBezTo>
                    <a:pt x="2128" y="10214"/>
                    <a:pt x="2432" y="10244"/>
                    <a:pt x="2766" y="10244"/>
                  </a:cubicBezTo>
                  <a:cubicBezTo>
                    <a:pt x="2949" y="10244"/>
                    <a:pt x="3101" y="10244"/>
                    <a:pt x="3344" y="10214"/>
                  </a:cubicBezTo>
                  <a:lnTo>
                    <a:pt x="3344" y="10882"/>
                  </a:lnTo>
                  <a:lnTo>
                    <a:pt x="3344" y="11156"/>
                  </a:lnTo>
                  <a:cubicBezTo>
                    <a:pt x="3070" y="11186"/>
                    <a:pt x="2858" y="11308"/>
                    <a:pt x="2645" y="11490"/>
                  </a:cubicBezTo>
                  <a:cubicBezTo>
                    <a:pt x="2402" y="11794"/>
                    <a:pt x="2310" y="12250"/>
                    <a:pt x="2462" y="12584"/>
                  </a:cubicBezTo>
                  <a:cubicBezTo>
                    <a:pt x="2584" y="12828"/>
                    <a:pt x="2614" y="12919"/>
                    <a:pt x="2736" y="13162"/>
                  </a:cubicBezTo>
                  <a:cubicBezTo>
                    <a:pt x="2858" y="13466"/>
                    <a:pt x="3101" y="13648"/>
                    <a:pt x="3405" y="13770"/>
                  </a:cubicBezTo>
                  <a:cubicBezTo>
                    <a:pt x="3496" y="13800"/>
                    <a:pt x="3617" y="13800"/>
                    <a:pt x="3678" y="13800"/>
                  </a:cubicBezTo>
                  <a:cubicBezTo>
                    <a:pt x="3800" y="13800"/>
                    <a:pt x="5046" y="13770"/>
                    <a:pt x="7417" y="12554"/>
                  </a:cubicBezTo>
                  <a:cubicBezTo>
                    <a:pt x="7751" y="12372"/>
                    <a:pt x="7964" y="12037"/>
                    <a:pt x="7964" y="11612"/>
                  </a:cubicBezTo>
                  <a:lnTo>
                    <a:pt x="7964" y="11156"/>
                  </a:lnTo>
                  <a:cubicBezTo>
                    <a:pt x="7964" y="10852"/>
                    <a:pt x="7873" y="10578"/>
                    <a:pt x="7630" y="10396"/>
                  </a:cubicBezTo>
                  <a:cubicBezTo>
                    <a:pt x="7539" y="10305"/>
                    <a:pt x="7447" y="10244"/>
                    <a:pt x="7326" y="10214"/>
                  </a:cubicBezTo>
                  <a:lnTo>
                    <a:pt x="7326" y="3435"/>
                  </a:lnTo>
                  <a:cubicBezTo>
                    <a:pt x="7326" y="2645"/>
                    <a:pt x="7113" y="1916"/>
                    <a:pt x="6687" y="1277"/>
                  </a:cubicBezTo>
                  <a:cubicBezTo>
                    <a:pt x="6383" y="761"/>
                    <a:pt x="5836" y="92"/>
                    <a:pt x="5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6"/>
            <p:cNvSpPr/>
            <p:nvPr/>
          </p:nvSpPr>
          <p:spPr>
            <a:xfrm>
              <a:off x="18818250" y="4232125"/>
              <a:ext cx="222675" cy="306250"/>
            </a:xfrm>
            <a:custGeom>
              <a:avLst/>
              <a:gdLst/>
              <a:ahLst/>
              <a:cxnLst/>
              <a:rect l="l" t="t" r="r" b="b"/>
              <a:pathLst>
                <a:path w="8907" h="12250" extrusionOk="0">
                  <a:moveTo>
                    <a:pt x="6201" y="1064"/>
                  </a:moveTo>
                  <a:cubicBezTo>
                    <a:pt x="6444" y="1064"/>
                    <a:pt x="6627" y="1155"/>
                    <a:pt x="6839" y="1246"/>
                  </a:cubicBezTo>
                  <a:cubicBezTo>
                    <a:pt x="7052" y="1368"/>
                    <a:pt x="7143" y="1520"/>
                    <a:pt x="7143" y="1763"/>
                  </a:cubicBezTo>
                  <a:lnTo>
                    <a:pt x="7143" y="7143"/>
                  </a:lnTo>
                  <a:cubicBezTo>
                    <a:pt x="7143" y="7477"/>
                    <a:pt x="7235" y="7751"/>
                    <a:pt x="7387" y="7933"/>
                  </a:cubicBezTo>
                  <a:cubicBezTo>
                    <a:pt x="7447" y="8055"/>
                    <a:pt x="7569" y="8146"/>
                    <a:pt x="7721" y="8146"/>
                  </a:cubicBezTo>
                  <a:cubicBezTo>
                    <a:pt x="7812" y="8146"/>
                    <a:pt x="7873" y="8085"/>
                    <a:pt x="7964" y="8055"/>
                  </a:cubicBezTo>
                  <a:lnTo>
                    <a:pt x="7964" y="8389"/>
                  </a:lnTo>
                  <a:cubicBezTo>
                    <a:pt x="7873" y="8450"/>
                    <a:pt x="7295" y="9058"/>
                    <a:pt x="6201" y="10152"/>
                  </a:cubicBezTo>
                  <a:cubicBezTo>
                    <a:pt x="5988" y="10152"/>
                    <a:pt x="5745" y="10061"/>
                    <a:pt x="5563" y="9970"/>
                  </a:cubicBezTo>
                  <a:cubicBezTo>
                    <a:pt x="5380" y="9848"/>
                    <a:pt x="5259" y="9666"/>
                    <a:pt x="5259" y="9453"/>
                  </a:cubicBezTo>
                  <a:cubicBezTo>
                    <a:pt x="4469" y="10183"/>
                    <a:pt x="4073" y="10517"/>
                    <a:pt x="3283" y="11186"/>
                  </a:cubicBezTo>
                  <a:cubicBezTo>
                    <a:pt x="3253" y="11186"/>
                    <a:pt x="3192" y="11125"/>
                    <a:pt x="3131" y="11125"/>
                  </a:cubicBezTo>
                  <a:cubicBezTo>
                    <a:pt x="3040" y="11094"/>
                    <a:pt x="2949" y="11064"/>
                    <a:pt x="2797" y="10973"/>
                  </a:cubicBezTo>
                  <a:cubicBezTo>
                    <a:pt x="2614" y="10912"/>
                    <a:pt x="2493" y="10791"/>
                    <a:pt x="2371" y="10669"/>
                  </a:cubicBezTo>
                  <a:cubicBezTo>
                    <a:pt x="2067" y="10365"/>
                    <a:pt x="1885" y="10031"/>
                    <a:pt x="1885" y="9575"/>
                  </a:cubicBezTo>
                  <a:lnTo>
                    <a:pt x="1885" y="4742"/>
                  </a:lnTo>
                  <a:cubicBezTo>
                    <a:pt x="1885" y="4195"/>
                    <a:pt x="1611" y="3891"/>
                    <a:pt x="1064" y="3800"/>
                  </a:cubicBezTo>
                  <a:lnTo>
                    <a:pt x="1064" y="3465"/>
                  </a:lnTo>
                  <a:cubicBezTo>
                    <a:pt x="1763" y="3009"/>
                    <a:pt x="2098" y="2736"/>
                    <a:pt x="2827" y="2219"/>
                  </a:cubicBezTo>
                  <a:cubicBezTo>
                    <a:pt x="3040" y="2249"/>
                    <a:pt x="3283" y="2371"/>
                    <a:pt x="3465" y="2523"/>
                  </a:cubicBezTo>
                  <a:cubicBezTo>
                    <a:pt x="3648" y="2675"/>
                    <a:pt x="3769" y="2857"/>
                    <a:pt x="3769" y="3040"/>
                  </a:cubicBezTo>
                  <a:lnTo>
                    <a:pt x="3769" y="8541"/>
                  </a:lnTo>
                  <a:cubicBezTo>
                    <a:pt x="3769" y="8815"/>
                    <a:pt x="3861" y="9058"/>
                    <a:pt x="4013" y="9149"/>
                  </a:cubicBezTo>
                  <a:cubicBezTo>
                    <a:pt x="4104" y="9240"/>
                    <a:pt x="4225" y="9271"/>
                    <a:pt x="4347" y="9271"/>
                  </a:cubicBezTo>
                  <a:cubicBezTo>
                    <a:pt x="4408" y="9271"/>
                    <a:pt x="4499" y="9271"/>
                    <a:pt x="4560" y="9240"/>
                  </a:cubicBezTo>
                  <a:cubicBezTo>
                    <a:pt x="4772" y="9149"/>
                    <a:pt x="4985" y="8997"/>
                    <a:pt x="5228" y="8784"/>
                  </a:cubicBezTo>
                  <a:lnTo>
                    <a:pt x="5228" y="3830"/>
                  </a:lnTo>
                  <a:cubicBezTo>
                    <a:pt x="5228" y="3283"/>
                    <a:pt x="5016" y="2979"/>
                    <a:pt x="4681" y="2979"/>
                  </a:cubicBezTo>
                  <a:lnTo>
                    <a:pt x="4560" y="2979"/>
                  </a:lnTo>
                  <a:lnTo>
                    <a:pt x="4560" y="2614"/>
                  </a:lnTo>
                  <a:cubicBezTo>
                    <a:pt x="5228" y="2006"/>
                    <a:pt x="5532" y="1702"/>
                    <a:pt x="6201" y="1064"/>
                  </a:cubicBezTo>
                  <a:close/>
                  <a:moveTo>
                    <a:pt x="6201" y="0"/>
                  </a:moveTo>
                  <a:cubicBezTo>
                    <a:pt x="5897" y="0"/>
                    <a:pt x="5624" y="122"/>
                    <a:pt x="5441" y="304"/>
                  </a:cubicBezTo>
                  <a:cubicBezTo>
                    <a:pt x="4924" y="851"/>
                    <a:pt x="4560" y="1155"/>
                    <a:pt x="4073" y="1611"/>
                  </a:cubicBezTo>
                  <a:cubicBezTo>
                    <a:pt x="3769" y="1368"/>
                    <a:pt x="3405" y="1216"/>
                    <a:pt x="3010" y="1155"/>
                  </a:cubicBezTo>
                  <a:lnTo>
                    <a:pt x="2827" y="1155"/>
                  </a:lnTo>
                  <a:cubicBezTo>
                    <a:pt x="2584" y="1155"/>
                    <a:pt x="2371" y="1216"/>
                    <a:pt x="2189" y="1368"/>
                  </a:cubicBezTo>
                  <a:cubicBezTo>
                    <a:pt x="1490" y="1915"/>
                    <a:pt x="1155" y="2158"/>
                    <a:pt x="517" y="2584"/>
                  </a:cubicBezTo>
                  <a:cubicBezTo>
                    <a:pt x="213" y="2766"/>
                    <a:pt x="0" y="3131"/>
                    <a:pt x="0" y="3465"/>
                  </a:cubicBezTo>
                  <a:lnTo>
                    <a:pt x="0" y="3800"/>
                  </a:lnTo>
                  <a:cubicBezTo>
                    <a:pt x="0" y="4286"/>
                    <a:pt x="365" y="4711"/>
                    <a:pt x="821" y="4833"/>
                  </a:cubicBezTo>
                  <a:lnTo>
                    <a:pt x="821" y="9575"/>
                  </a:lnTo>
                  <a:cubicBezTo>
                    <a:pt x="821" y="10335"/>
                    <a:pt x="1064" y="10973"/>
                    <a:pt x="1611" y="11429"/>
                  </a:cubicBezTo>
                  <a:cubicBezTo>
                    <a:pt x="1794" y="11642"/>
                    <a:pt x="1976" y="11763"/>
                    <a:pt x="2219" y="11885"/>
                  </a:cubicBezTo>
                  <a:cubicBezTo>
                    <a:pt x="2493" y="12037"/>
                    <a:pt x="2614" y="12128"/>
                    <a:pt x="2736" y="12128"/>
                  </a:cubicBezTo>
                  <a:cubicBezTo>
                    <a:pt x="2797" y="12128"/>
                    <a:pt x="2827" y="12158"/>
                    <a:pt x="2827" y="12158"/>
                  </a:cubicBezTo>
                  <a:cubicBezTo>
                    <a:pt x="2949" y="12189"/>
                    <a:pt x="3101" y="12250"/>
                    <a:pt x="3192" y="12250"/>
                  </a:cubicBezTo>
                  <a:cubicBezTo>
                    <a:pt x="3435" y="12250"/>
                    <a:pt x="3648" y="12158"/>
                    <a:pt x="3861" y="12006"/>
                  </a:cubicBezTo>
                  <a:cubicBezTo>
                    <a:pt x="4377" y="11581"/>
                    <a:pt x="4712" y="11277"/>
                    <a:pt x="5107" y="10943"/>
                  </a:cubicBezTo>
                  <a:cubicBezTo>
                    <a:pt x="5411" y="11094"/>
                    <a:pt x="5745" y="11186"/>
                    <a:pt x="6140" y="11186"/>
                  </a:cubicBezTo>
                  <a:cubicBezTo>
                    <a:pt x="6383" y="11186"/>
                    <a:pt x="6687" y="11064"/>
                    <a:pt x="6900" y="10882"/>
                  </a:cubicBezTo>
                  <a:cubicBezTo>
                    <a:pt x="7356" y="10426"/>
                    <a:pt x="7721" y="10000"/>
                    <a:pt x="7994" y="9727"/>
                  </a:cubicBezTo>
                  <a:lnTo>
                    <a:pt x="8511" y="9210"/>
                  </a:lnTo>
                  <a:cubicBezTo>
                    <a:pt x="8785" y="8997"/>
                    <a:pt x="8906" y="8693"/>
                    <a:pt x="8906" y="8359"/>
                  </a:cubicBezTo>
                  <a:lnTo>
                    <a:pt x="8906" y="8025"/>
                  </a:lnTo>
                  <a:cubicBezTo>
                    <a:pt x="8906" y="7629"/>
                    <a:pt x="8724" y="7325"/>
                    <a:pt x="8420" y="7113"/>
                  </a:cubicBezTo>
                  <a:cubicBezTo>
                    <a:pt x="8329" y="7082"/>
                    <a:pt x="8207" y="6991"/>
                    <a:pt x="8116" y="6991"/>
                  </a:cubicBezTo>
                  <a:lnTo>
                    <a:pt x="8116" y="1702"/>
                  </a:lnTo>
                  <a:cubicBezTo>
                    <a:pt x="8116" y="1155"/>
                    <a:pt x="7842" y="638"/>
                    <a:pt x="7295" y="334"/>
                  </a:cubicBezTo>
                  <a:cubicBezTo>
                    <a:pt x="7052" y="122"/>
                    <a:pt x="6627" y="0"/>
                    <a:pt x="6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6"/>
            <p:cNvSpPr/>
            <p:nvPr/>
          </p:nvSpPr>
          <p:spPr>
            <a:xfrm>
              <a:off x="19010500" y="4153075"/>
              <a:ext cx="185425" cy="313100"/>
            </a:xfrm>
            <a:custGeom>
              <a:avLst/>
              <a:gdLst/>
              <a:ahLst/>
              <a:cxnLst/>
              <a:rect l="l" t="t" r="r" b="b"/>
              <a:pathLst>
                <a:path w="7417" h="12524" extrusionOk="0">
                  <a:moveTo>
                    <a:pt x="3952" y="3132"/>
                  </a:moveTo>
                  <a:cubicBezTo>
                    <a:pt x="3861" y="3132"/>
                    <a:pt x="3800" y="3162"/>
                    <a:pt x="3678" y="3192"/>
                  </a:cubicBezTo>
                  <a:cubicBezTo>
                    <a:pt x="3466" y="3314"/>
                    <a:pt x="3222" y="3496"/>
                    <a:pt x="2979" y="3800"/>
                  </a:cubicBezTo>
                  <a:cubicBezTo>
                    <a:pt x="2949" y="5259"/>
                    <a:pt x="2949" y="6019"/>
                    <a:pt x="2949" y="7448"/>
                  </a:cubicBezTo>
                  <a:cubicBezTo>
                    <a:pt x="3922" y="6688"/>
                    <a:pt x="4408" y="5898"/>
                    <a:pt x="4408" y="5016"/>
                  </a:cubicBezTo>
                  <a:lnTo>
                    <a:pt x="4408" y="3892"/>
                  </a:lnTo>
                  <a:cubicBezTo>
                    <a:pt x="4408" y="3588"/>
                    <a:pt x="4317" y="3344"/>
                    <a:pt x="4225" y="3253"/>
                  </a:cubicBezTo>
                  <a:cubicBezTo>
                    <a:pt x="4134" y="3162"/>
                    <a:pt x="4043" y="3132"/>
                    <a:pt x="3952" y="3132"/>
                  </a:cubicBezTo>
                  <a:close/>
                  <a:moveTo>
                    <a:pt x="5016" y="1065"/>
                  </a:moveTo>
                  <a:cubicBezTo>
                    <a:pt x="5077" y="1065"/>
                    <a:pt x="5198" y="1126"/>
                    <a:pt x="5350" y="1156"/>
                  </a:cubicBezTo>
                  <a:cubicBezTo>
                    <a:pt x="5593" y="1217"/>
                    <a:pt x="5776" y="1338"/>
                    <a:pt x="5988" y="1521"/>
                  </a:cubicBezTo>
                  <a:cubicBezTo>
                    <a:pt x="6232" y="1734"/>
                    <a:pt x="6292" y="1946"/>
                    <a:pt x="6292" y="2250"/>
                  </a:cubicBezTo>
                  <a:lnTo>
                    <a:pt x="6292" y="4925"/>
                  </a:lnTo>
                  <a:cubicBezTo>
                    <a:pt x="6292" y="5107"/>
                    <a:pt x="6049" y="5442"/>
                    <a:pt x="5472" y="6019"/>
                  </a:cubicBezTo>
                  <a:cubicBezTo>
                    <a:pt x="4894" y="6536"/>
                    <a:pt x="4377" y="7022"/>
                    <a:pt x="3830" y="7478"/>
                  </a:cubicBezTo>
                  <a:cubicBezTo>
                    <a:pt x="3314" y="7934"/>
                    <a:pt x="3040" y="8177"/>
                    <a:pt x="3010" y="8177"/>
                  </a:cubicBezTo>
                  <a:cubicBezTo>
                    <a:pt x="3010" y="8846"/>
                    <a:pt x="3222" y="9211"/>
                    <a:pt x="3709" y="9211"/>
                  </a:cubicBezTo>
                  <a:cubicBezTo>
                    <a:pt x="3830" y="9211"/>
                    <a:pt x="3952" y="9211"/>
                    <a:pt x="4073" y="9150"/>
                  </a:cubicBezTo>
                  <a:cubicBezTo>
                    <a:pt x="4408" y="9089"/>
                    <a:pt x="4833" y="8907"/>
                    <a:pt x="5320" y="8664"/>
                  </a:cubicBezTo>
                  <a:lnTo>
                    <a:pt x="5320" y="9120"/>
                  </a:lnTo>
                  <a:cubicBezTo>
                    <a:pt x="3557" y="10518"/>
                    <a:pt x="2645" y="11339"/>
                    <a:pt x="2554" y="11399"/>
                  </a:cubicBezTo>
                  <a:cubicBezTo>
                    <a:pt x="2432" y="11490"/>
                    <a:pt x="2311" y="11490"/>
                    <a:pt x="2189" y="11490"/>
                  </a:cubicBezTo>
                  <a:cubicBezTo>
                    <a:pt x="2007" y="11490"/>
                    <a:pt x="1794" y="11399"/>
                    <a:pt x="1581" y="11217"/>
                  </a:cubicBezTo>
                  <a:cubicBezTo>
                    <a:pt x="1247" y="10913"/>
                    <a:pt x="1095" y="10487"/>
                    <a:pt x="1095" y="9880"/>
                  </a:cubicBezTo>
                  <a:lnTo>
                    <a:pt x="1095" y="4530"/>
                  </a:lnTo>
                  <a:cubicBezTo>
                    <a:pt x="1095" y="4439"/>
                    <a:pt x="1703" y="3892"/>
                    <a:pt x="2918" y="2828"/>
                  </a:cubicBezTo>
                  <a:cubicBezTo>
                    <a:pt x="4134" y="1764"/>
                    <a:pt x="4833" y="1186"/>
                    <a:pt x="5016" y="1095"/>
                  </a:cubicBezTo>
                  <a:cubicBezTo>
                    <a:pt x="4925" y="1065"/>
                    <a:pt x="4985" y="1065"/>
                    <a:pt x="5016" y="1065"/>
                  </a:cubicBezTo>
                  <a:close/>
                  <a:moveTo>
                    <a:pt x="5016" y="1"/>
                  </a:moveTo>
                  <a:cubicBezTo>
                    <a:pt x="4833" y="1"/>
                    <a:pt x="4621" y="62"/>
                    <a:pt x="4469" y="123"/>
                  </a:cubicBezTo>
                  <a:cubicBezTo>
                    <a:pt x="4317" y="214"/>
                    <a:pt x="4073" y="305"/>
                    <a:pt x="2159" y="1977"/>
                  </a:cubicBezTo>
                  <a:cubicBezTo>
                    <a:pt x="1520" y="2554"/>
                    <a:pt x="1095" y="2949"/>
                    <a:pt x="791" y="3253"/>
                  </a:cubicBezTo>
                  <a:cubicBezTo>
                    <a:pt x="335" y="3709"/>
                    <a:pt x="0" y="3952"/>
                    <a:pt x="0" y="4500"/>
                  </a:cubicBezTo>
                  <a:lnTo>
                    <a:pt x="0" y="9849"/>
                  </a:lnTo>
                  <a:cubicBezTo>
                    <a:pt x="0" y="11004"/>
                    <a:pt x="456" y="11642"/>
                    <a:pt x="882" y="11977"/>
                  </a:cubicBezTo>
                  <a:cubicBezTo>
                    <a:pt x="1277" y="12311"/>
                    <a:pt x="1703" y="12524"/>
                    <a:pt x="2189" y="12524"/>
                  </a:cubicBezTo>
                  <a:cubicBezTo>
                    <a:pt x="2463" y="12524"/>
                    <a:pt x="2766" y="12433"/>
                    <a:pt x="3040" y="12311"/>
                  </a:cubicBezTo>
                  <a:cubicBezTo>
                    <a:pt x="3192" y="12250"/>
                    <a:pt x="3314" y="12159"/>
                    <a:pt x="4225" y="11369"/>
                  </a:cubicBezTo>
                  <a:cubicBezTo>
                    <a:pt x="4681" y="11004"/>
                    <a:pt x="5229" y="10487"/>
                    <a:pt x="5988" y="9940"/>
                  </a:cubicBezTo>
                  <a:cubicBezTo>
                    <a:pt x="6232" y="9728"/>
                    <a:pt x="6384" y="9424"/>
                    <a:pt x="6384" y="9089"/>
                  </a:cubicBezTo>
                  <a:lnTo>
                    <a:pt x="6384" y="8633"/>
                  </a:lnTo>
                  <a:cubicBezTo>
                    <a:pt x="6384" y="8269"/>
                    <a:pt x="6201" y="7965"/>
                    <a:pt x="5897" y="7752"/>
                  </a:cubicBezTo>
                  <a:cubicBezTo>
                    <a:pt x="5684" y="7661"/>
                    <a:pt x="5502" y="7600"/>
                    <a:pt x="5320" y="7600"/>
                  </a:cubicBezTo>
                  <a:cubicBezTo>
                    <a:pt x="5624" y="7357"/>
                    <a:pt x="5897" y="7083"/>
                    <a:pt x="6232" y="6779"/>
                  </a:cubicBezTo>
                  <a:cubicBezTo>
                    <a:pt x="6961" y="6050"/>
                    <a:pt x="7417" y="5533"/>
                    <a:pt x="7417" y="4925"/>
                  </a:cubicBezTo>
                  <a:lnTo>
                    <a:pt x="7417" y="2250"/>
                  </a:lnTo>
                  <a:cubicBezTo>
                    <a:pt x="7417" y="1673"/>
                    <a:pt x="7174" y="1156"/>
                    <a:pt x="6748" y="761"/>
                  </a:cubicBezTo>
                  <a:cubicBezTo>
                    <a:pt x="6414" y="457"/>
                    <a:pt x="6080" y="275"/>
                    <a:pt x="5684" y="153"/>
                  </a:cubicBezTo>
                  <a:cubicBezTo>
                    <a:pt x="5381" y="62"/>
                    <a:pt x="5168" y="1"/>
                    <a:pt x="5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6"/>
            <p:cNvSpPr/>
            <p:nvPr/>
          </p:nvSpPr>
          <p:spPr>
            <a:xfrm>
              <a:off x="19178425" y="4096100"/>
              <a:ext cx="183925" cy="292575"/>
            </a:xfrm>
            <a:custGeom>
              <a:avLst/>
              <a:gdLst/>
              <a:ahLst/>
              <a:cxnLst/>
              <a:rect l="l" t="t" r="r" b="b"/>
              <a:pathLst>
                <a:path w="7357" h="11703" extrusionOk="0">
                  <a:moveTo>
                    <a:pt x="3770" y="2706"/>
                  </a:moveTo>
                  <a:cubicBezTo>
                    <a:pt x="3527" y="2736"/>
                    <a:pt x="3314" y="2888"/>
                    <a:pt x="3071" y="3131"/>
                  </a:cubicBezTo>
                  <a:cubicBezTo>
                    <a:pt x="3010" y="4651"/>
                    <a:pt x="3010" y="5380"/>
                    <a:pt x="3010" y="6839"/>
                  </a:cubicBezTo>
                  <a:cubicBezTo>
                    <a:pt x="3952" y="6323"/>
                    <a:pt x="4439" y="5715"/>
                    <a:pt x="4439" y="4803"/>
                  </a:cubicBezTo>
                  <a:lnTo>
                    <a:pt x="4439" y="3648"/>
                  </a:lnTo>
                  <a:cubicBezTo>
                    <a:pt x="4439" y="3344"/>
                    <a:pt x="4378" y="3131"/>
                    <a:pt x="4256" y="2949"/>
                  </a:cubicBezTo>
                  <a:cubicBezTo>
                    <a:pt x="4135" y="2797"/>
                    <a:pt x="4044" y="2706"/>
                    <a:pt x="3892" y="2706"/>
                  </a:cubicBezTo>
                  <a:close/>
                  <a:moveTo>
                    <a:pt x="4986" y="1064"/>
                  </a:moveTo>
                  <a:cubicBezTo>
                    <a:pt x="5047" y="1064"/>
                    <a:pt x="5168" y="1155"/>
                    <a:pt x="5351" y="1277"/>
                  </a:cubicBezTo>
                  <a:cubicBezTo>
                    <a:pt x="5594" y="1429"/>
                    <a:pt x="5776" y="1642"/>
                    <a:pt x="6019" y="1915"/>
                  </a:cubicBezTo>
                  <a:cubicBezTo>
                    <a:pt x="6232" y="2219"/>
                    <a:pt x="6323" y="2493"/>
                    <a:pt x="6323" y="2736"/>
                  </a:cubicBezTo>
                  <a:lnTo>
                    <a:pt x="6323" y="5411"/>
                  </a:lnTo>
                  <a:cubicBezTo>
                    <a:pt x="6323" y="5593"/>
                    <a:pt x="6050" y="5836"/>
                    <a:pt x="5472" y="6110"/>
                  </a:cubicBezTo>
                  <a:cubicBezTo>
                    <a:pt x="4895" y="6444"/>
                    <a:pt x="4378" y="6779"/>
                    <a:pt x="3831" y="7022"/>
                  </a:cubicBezTo>
                  <a:cubicBezTo>
                    <a:pt x="3314" y="7295"/>
                    <a:pt x="3040" y="7478"/>
                    <a:pt x="3010" y="7478"/>
                  </a:cubicBezTo>
                  <a:cubicBezTo>
                    <a:pt x="3010" y="8298"/>
                    <a:pt x="3344" y="8693"/>
                    <a:pt x="4074" y="8754"/>
                  </a:cubicBezTo>
                  <a:lnTo>
                    <a:pt x="4287" y="8754"/>
                  </a:lnTo>
                  <a:cubicBezTo>
                    <a:pt x="4591" y="8754"/>
                    <a:pt x="4925" y="8693"/>
                    <a:pt x="5320" y="8663"/>
                  </a:cubicBezTo>
                  <a:lnTo>
                    <a:pt x="5320" y="9119"/>
                  </a:lnTo>
                  <a:cubicBezTo>
                    <a:pt x="3588" y="9879"/>
                    <a:pt x="2645" y="10517"/>
                    <a:pt x="2554" y="10578"/>
                  </a:cubicBezTo>
                  <a:cubicBezTo>
                    <a:pt x="2463" y="10608"/>
                    <a:pt x="2402" y="10608"/>
                    <a:pt x="2311" y="10608"/>
                  </a:cubicBezTo>
                  <a:cubicBezTo>
                    <a:pt x="2068" y="10608"/>
                    <a:pt x="1825" y="10487"/>
                    <a:pt x="1551" y="10244"/>
                  </a:cubicBezTo>
                  <a:cubicBezTo>
                    <a:pt x="1217" y="9879"/>
                    <a:pt x="1065" y="9423"/>
                    <a:pt x="1065" y="8815"/>
                  </a:cubicBezTo>
                  <a:lnTo>
                    <a:pt x="1065" y="3465"/>
                  </a:lnTo>
                  <a:cubicBezTo>
                    <a:pt x="1065" y="3405"/>
                    <a:pt x="1673" y="2857"/>
                    <a:pt x="2889" y="2067"/>
                  </a:cubicBezTo>
                  <a:cubicBezTo>
                    <a:pt x="4104" y="1368"/>
                    <a:pt x="4803" y="1064"/>
                    <a:pt x="4986" y="1064"/>
                  </a:cubicBezTo>
                  <a:close/>
                  <a:moveTo>
                    <a:pt x="4834" y="0"/>
                  </a:moveTo>
                  <a:cubicBezTo>
                    <a:pt x="4165" y="91"/>
                    <a:pt x="2949" y="851"/>
                    <a:pt x="2281" y="1277"/>
                  </a:cubicBezTo>
                  <a:cubicBezTo>
                    <a:pt x="1551" y="1733"/>
                    <a:pt x="1095" y="2067"/>
                    <a:pt x="822" y="2280"/>
                  </a:cubicBezTo>
                  <a:cubicBezTo>
                    <a:pt x="366" y="2645"/>
                    <a:pt x="1" y="2979"/>
                    <a:pt x="1" y="3557"/>
                  </a:cubicBezTo>
                  <a:lnTo>
                    <a:pt x="1" y="8906"/>
                  </a:lnTo>
                  <a:cubicBezTo>
                    <a:pt x="1" y="9788"/>
                    <a:pt x="274" y="10487"/>
                    <a:pt x="791" y="11034"/>
                  </a:cubicBezTo>
                  <a:cubicBezTo>
                    <a:pt x="1247" y="11490"/>
                    <a:pt x="1733" y="11703"/>
                    <a:pt x="2311" y="11703"/>
                  </a:cubicBezTo>
                  <a:cubicBezTo>
                    <a:pt x="2493" y="11703"/>
                    <a:pt x="2645" y="11672"/>
                    <a:pt x="2858" y="11642"/>
                  </a:cubicBezTo>
                  <a:cubicBezTo>
                    <a:pt x="3010" y="11611"/>
                    <a:pt x="3101" y="11520"/>
                    <a:pt x="3344" y="11399"/>
                  </a:cubicBezTo>
                  <a:cubicBezTo>
                    <a:pt x="3709" y="11186"/>
                    <a:pt x="4530" y="10700"/>
                    <a:pt x="5746" y="10152"/>
                  </a:cubicBezTo>
                  <a:cubicBezTo>
                    <a:pt x="6110" y="10000"/>
                    <a:pt x="6384" y="9636"/>
                    <a:pt x="6384" y="9180"/>
                  </a:cubicBezTo>
                  <a:lnTo>
                    <a:pt x="6384" y="8754"/>
                  </a:lnTo>
                  <a:lnTo>
                    <a:pt x="6384" y="8724"/>
                  </a:lnTo>
                  <a:cubicBezTo>
                    <a:pt x="6384" y="8146"/>
                    <a:pt x="5928" y="7630"/>
                    <a:pt x="5320" y="7630"/>
                  </a:cubicBezTo>
                  <a:lnTo>
                    <a:pt x="5229" y="7630"/>
                  </a:lnTo>
                  <a:cubicBezTo>
                    <a:pt x="5077" y="7630"/>
                    <a:pt x="4986" y="7690"/>
                    <a:pt x="4864" y="7690"/>
                  </a:cubicBezTo>
                  <a:cubicBezTo>
                    <a:pt x="5168" y="7508"/>
                    <a:pt x="5503" y="7295"/>
                    <a:pt x="5837" y="7113"/>
                  </a:cubicBezTo>
                  <a:lnTo>
                    <a:pt x="5989" y="7052"/>
                  </a:lnTo>
                  <a:cubicBezTo>
                    <a:pt x="6536" y="6748"/>
                    <a:pt x="7357" y="6231"/>
                    <a:pt x="7357" y="5411"/>
                  </a:cubicBezTo>
                  <a:lnTo>
                    <a:pt x="7357" y="2736"/>
                  </a:lnTo>
                  <a:cubicBezTo>
                    <a:pt x="7357" y="2250"/>
                    <a:pt x="7174" y="1763"/>
                    <a:pt x="6840" y="1277"/>
                  </a:cubicBezTo>
                  <a:cubicBezTo>
                    <a:pt x="6566" y="882"/>
                    <a:pt x="6262" y="578"/>
                    <a:pt x="5958" y="395"/>
                  </a:cubicBezTo>
                  <a:cubicBezTo>
                    <a:pt x="5624" y="152"/>
                    <a:pt x="5320" y="0"/>
                    <a:pt x="4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6"/>
            <p:cNvSpPr/>
            <p:nvPr/>
          </p:nvSpPr>
          <p:spPr>
            <a:xfrm>
              <a:off x="19328900" y="4102175"/>
              <a:ext cx="224175" cy="334375"/>
            </a:xfrm>
            <a:custGeom>
              <a:avLst/>
              <a:gdLst/>
              <a:ahLst/>
              <a:cxnLst/>
              <a:rect l="l" t="t" r="r" b="b"/>
              <a:pathLst>
                <a:path w="8967" h="13375" extrusionOk="0">
                  <a:moveTo>
                    <a:pt x="2766" y="1064"/>
                  </a:moveTo>
                  <a:cubicBezTo>
                    <a:pt x="2827" y="1095"/>
                    <a:pt x="2918" y="1186"/>
                    <a:pt x="3040" y="1216"/>
                  </a:cubicBezTo>
                  <a:cubicBezTo>
                    <a:pt x="3131" y="1277"/>
                    <a:pt x="3253" y="1429"/>
                    <a:pt x="3435" y="1672"/>
                  </a:cubicBezTo>
                  <a:cubicBezTo>
                    <a:pt x="3648" y="1885"/>
                    <a:pt x="3709" y="2128"/>
                    <a:pt x="3709" y="2341"/>
                  </a:cubicBezTo>
                  <a:cubicBezTo>
                    <a:pt x="3800" y="2341"/>
                    <a:pt x="3921" y="2311"/>
                    <a:pt x="4256" y="2280"/>
                  </a:cubicBezTo>
                  <a:cubicBezTo>
                    <a:pt x="4438" y="2280"/>
                    <a:pt x="4620" y="2250"/>
                    <a:pt x="4772" y="2250"/>
                  </a:cubicBezTo>
                  <a:cubicBezTo>
                    <a:pt x="5259" y="2250"/>
                    <a:pt x="5532" y="2311"/>
                    <a:pt x="5654" y="2402"/>
                  </a:cubicBezTo>
                  <a:cubicBezTo>
                    <a:pt x="5988" y="2614"/>
                    <a:pt x="6292" y="3070"/>
                    <a:pt x="6596" y="3770"/>
                  </a:cubicBezTo>
                  <a:cubicBezTo>
                    <a:pt x="6900" y="4438"/>
                    <a:pt x="7052" y="4985"/>
                    <a:pt x="7052" y="5350"/>
                  </a:cubicBezTo>
                  <a:lnTo>
                    <a:pt x="7052" y="10183"/>
                  </a:lnTo>
                  <a:cubicBezTo>
                    <a:pt x="7052" y="10760"/>
                    <a:pt x="7326" y="11308"/>
                    <a:pt x="7842" y="11946"/>
                  </a:cubicBezTo>
                  <a:lnTo>
                    <a:pt x="7842" y="12311"/>
                  </a:lnTo>
                  <a:cubicBezTo>
                    <a:pt x="7174" y="12007"/>
                    <a:pt x="6839" y="11885"/>
                    <a:pt x="6110" y="11764"/>
                  </a:cubicBezTo>
                  <a:cubicBezTo>
                    <a:pt x="5867" y="11520"/>
                    <a:pt x="5654" y="11186"/>
                    <a:pt x="5471" y="10852"/>
                  </a:cubicBezTo>
                  <a:cubicBezTo>
                    <a:pt x="5259" y="10517"/>
                    <a:pt x="5168" y="10244"/>
                    <a:pt x="5168" y="10061"/>
                  </a:cubicBezTo>
                  <a:lnTo>
                    <a:pt x="5168" y="5472"/>
                  </a:lnTo>
                  <a:cubicBezTo>
                    <a:pt x="5168" y="4864"/>
                    <a:pt x="5076" y="4347"/>
                    <a:pt x="4955" y="3982"/>
                  </a:cubicBezTo>
                  <a:cubicBezTo>
                    <a:pt x="4864" y="3587"/>
                    <a:pt x="4590" y="3283"/>
                    <a:pt x="4256" y="3162"/>
                  </a:cubicBezTo>
                  <a:cubicBezTo>
                    <a:pt x="4013" y="3070"/>
                    <a:pt x="3952" y="3070"/>
                    <a:pt x="3709" y="3040"/>
                  </a:cubicBezTo>
                  <a:lnTo>
                    <a:pt x="3709" y="8116"/>
                  </a:lnTo>
                  <a:cubicBezTo>
                    <a:pt x="3709" y="8754"/>
                    <a:pt x="3921" y="9210"/>
                    <a:pt x="4347" y="9484"/>
                  </a:cubicBezTo>
                  <a:lnTo>
                    <a:pt x="4347" y="9818"/>
                  </a:lnTo>
                  <a:cubicBezTo>
                    <a:pt x="3709" y="9879"/>
                    <a:pt x="3405" y="9940"/>
                    <a:pt x="2766" y="10122"/>
                  </a:cubicBezTo>
                  <a:cubicBezTo>
                    <a:pt x="2523" y="10001"/>
                    <a:pt x="2310" y="9757"/>
                    <a:pt x="2128" y="9514"/>
                  </a:cubicBezTo>
                  <a:cubicBezTo>
                    <a:pt x="1915" y="9271"/>
                    <a:pt x="1824" y="9028"/>
                    <a:pt x="1824" y="8846"/>
                  </a:cubicBezTo>
                  <a:lnTo>
                    <a:pt x="1824" y="3435"/>
                  </a:lnTo>
                  <a:cubicBezTo>
                    <a:pt x="1824" y="3101"/>
                    <a:pt x="1733" y="2766"/>
                    <a:pt x="1581" y="2493"/>
                  </a:cubicBezTo>
                  <a:cubicBezTo>
                    <a:pt x="1429" y="2219"/>
                    <a:pt x="1246" y="2067"/>
                    <a:pt x="1003" y="2037"/>
                  </a:cubicBezTo>
                  <a:lnTo>
                    <a:pt x="1003" y="1703"/>
                  </a:lnTo>
                  <a:cubicBezTo>
                    <a:pt x="1125" y="1703"/>
                    <a:pt x="1702" y="1399"/>
                    <a:pt x="2766" y="1064"/>
                  </a:cubicBezTo>
                  <a:close/>
                  <a:moveTo>
                    <a:pt x="2766" y="0"/>
                  </a:moveTo>
                  <a:cubicBezTo>
                    <a:pt x="2645" y="0"/>
                    <a:pt x="2523" y="0"/>
                    <a:pt x="2462" y="31"/>
                  </a:cubicBezTo>
                  <a:cubicBezTo>
                    <a:pt x="1672" y="304"/>
                    <a:pt x="1095" y="517"/>
                    <a:pt x="821" y="669"/>
                  </a:cubicBezTo>
                  <a:cubicBezTo>
                    <a:pt x="791" y="669"/>
                    <a:pt x="760" y="730"/>
                    <a:pt x="760" y="730"/>
                  </a:cubicBezTo>
                  <a:cubicBezTo>
                    <a:pt x="335" y="882"/>
                    <a:pt x="0" y="1247"/>
                    <a:pt x="0" y="1733"/>
                  </a:cubicBezTo>
                  <a:lnTo>
                    <a:pt x="0" y="2098"/>
                  </a:lnTo>
                  <a:cubicBezTo>
                    <a:pt x="0" y="2554"/>
                    <a:pt x="304" y="2918"/>
                    <a:pt x="699" y="3070"/>
                  </a:cubicBezTo>
                  <a:cubicBezTo>
                    <a:pt x="760" y="3192"/>
                    <a:pt x="791" y="3314"/>
                    <a:pt x="791" y="3466"/>
                  </a:cubicBezTo>
                  <a:lnTo>
                    <a:pt x="791" y="6140"/>
                  </a:lnTo>
                  <a:lnTo>
                    <a:pt x="791" y="8846"/>
                  </a:lnTo>
                  <a:cubicBezTo>
                    <a:pt x="791" y="9271"/>
                    <a:pt x="973" y="9727"/>
                    <a:pt x="1307" y="10183"/>
                  </a:cubicBezTo>
                  <a:cubicBezTo>
                    <a:pt x="1581" y="10517"/>
                    <a:pt x="1885" y="10791"/>
                    <a:pt x="2189" y="11004"/>
                  </a:cubicBezTo>
                  <a:cubicBezTo>
                    <a:pt x="2371" y="11125"/>
                    <a:pt x="2584" y="11216"/>
                    <a:pt x="2797" y="11216"/>
                  </a:cubicBezTo>
                  <a:cubicBezTo>
                    <a:pt x="2918" y="11216"/>
                    <a:pt x="2979" y="11216"/>
                    <a:pt x="3101" y="11156"/>
                  </a:cubicBezTo>
                  <a:cubicBezTo>
                    <a:pt x="3648" y="11004"/>
                    <a:pt x="3891" y="10973"/>
                    <a:pt x="4316" y="10912"/>
                  </a:cubicBezTo>
                  <a:cubicBezTo>
                    <a:pt x="4408" y="11064"/>
                    <a:pt x="4468" y="11247"/>
                    <a:pt x="4590" y="11399"/>
                  </a:cubicBezTo>
                  <a:cubicBezTo>
                    <a:pt x="4803" y="11764"/>
                    <a:pt x="5076" y="12159"/>
                    <a:pt x="5350" y="12463"/>
                  </a:cubicBezTo>
                  <a:cubicBezTo>
                    <a:pt x="5502" y="12645"/>
                    <a:pt x="5715" y="12767"/>
                    <a:pt x="5958" y="12797"/>
                  </a:cubicBezTo>
                  <a:cubicBezTo>
                    <a:pt x="6566" y="12919"/>
                    <a:pt x="6839" y="12979"/>
                    <a:pt x="7447" y="13253"/>
                  </a:cubicBezTo>
                  <a:cubicBezTo>
                    <a:pt x="7599" y="13344"/>
                    <a:pt x="7751" y="13375"/>
                    <a:pt x="7903" y="13375"/>
                  </a:cubicBezTo>
                  <a:cubicBezTo>
                    <a:pt x="8086" y="13375"/>
                    <a:pt x="8268" y="13344"/>
                    <a:pt x="8450" y="13223"/>
                  </a:cubicBezTo>
                  <a:cubicBezTo>
                    <a:pt x="8754" y="13040"/>
                    <a:pt x="8967" y="12675"/>
                    <a:pt x="8967" y="12341"/>
                  </a:cubicBezTo>
                  <a:lnTo>
                    <a:pt x="8967" y="12007"/>
                  </a:lnTo>
                  <a:cubicBezTo>
                    <a:pt x="8967" y="11764"/>
                    <a:pt x="8876" y="11520"/>
                    <a:pt x="8724" y="11308"/>
                  </a:cubicBezTo>
                  <a:cubicBezTo>
                    <a:pt x="8238" y="10700"/>
                    <a:pt x="8207" y="10396"/>
                    <a:pt x="8207" y="10213"/>
                  </a:cubicBezTo>
                  <a:lnTo>
                    <a:pt x="8207" y="5380"/>
                  </a:lnTo>
                  <a:cubicBezTo>
                    <a:pt x="8207" y="4864"/>
                    <a:pt x="7994" y="4225"/>
                    <a:pt x="7660" y="3374"/>
                  </a:cubicBezTo>
                  <a:cubicBezTo>
                    <a:pt x="7295" y="2493"/>
                    <a:pt x="6839" y="1885"/>
                    <a:pt x="6323" y="1551"/>
                  </a:cubicBezTo>
                  <a:cubicBezTo>
                    <a:pt x="5988" y="1338"/>
                    <a:pt x="5502" y="1216"/>
                    <a:pt x="4864" y="1216"/>
                  </a:cubicBezTo>
                  <a:lnTo>
                    <a:pt x="4499" y="1216"/>
                  </a:lnTo>
                  <a:cubicBezTo>
                    <a:pt x="4468" y="1125"/>
                    <a:pt x="4438" y="1095"/>
                    <a:pt x="4408" y="1034"/>
                  </a:cubicBezTo>
                  <a:cubicBezTo>
                    <a:pt x="4134" y="669"/>
                    <a:pt x="3921" y="456"/>
                    <a:pt x="3709" y="335"/>
                  </a:cubicBezTo>
                  <a:cubicBezTo>
                    <a:pt x="3587" y="274"/>
                    <a:pt x="3496" y="183"/>
                    <a:pt x="3374" y="152"/>
                  </a:cubicBezTo>
                  <a:cubicBezTo>
                    <a:pt x="3131" y="31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6"/>
            <p:cNvSpPr/>
            <p:nvPr/>
          </p:nvSpPr>
          <p:spPr>
            <a:xfrm>
              <a:off x="18631325" y="3878000"/>
              <a:ext cx="150475" cy="346550"/>
            </a:xfrm>
            <a:custGeom>
              <a:avLst/>
              <a:gdLst/>
              <a:ahLst/>
              <a:cxnLst/>
              <a:rect l="l" t="t" r="r" b="b"/>
              <a:pathLst>
                <a:path w="6019" h="13862" extrusionOk="0">
                  <a:moveTo>
                    <a:pt x="2006" y="5016"/>
                  </a:moveTo>
                  <a:cubicBezTo>
                    <a:pt x="2371" y="5046"/>
                    <a:pt x="2675" y="5168"/>
                    <a:pt x="2948" y="5320"/>
                  </a:cubicBezTo>
                  <a:cubicBezTo>
                    <a:pt x="3009" y="5350"/>
                    <a:pt x="3070" y="5472"/>
                    <a:pt x="3161" y="5715"/>
                  </a:cubicBezTo>
                  <a:cubicBezTo>
                    <a:pt x="3283" y="5958"/>
                    <a:pt x="3313" y="6110"/>
                    <a:pt x="3313" y="6171"/>
                  </a:cubicBezTo>
                  <a:lnTo>
                    <a:pt x="3313" y="11733"/>
                  </a:lnTo>
                  <a:cubicBezTo>
                    <a:pt x="3249" y="11755"/>
                    <a:pt x="3176" y="11765"/>
                    <a:pt x="3102" y="11765"/>
                  </a:cubicBezTo>
                  <a:cubicBezTo>
                    <a:pt x="2966" y="11765"/>
                    <a:pt x="2823" y="11732"/>
                    <a:pt x="2705" y="11673"/>
                  </a:cubicBezTo>
                  <a:cubicBezTo>
                    <a:pt x="2158" y="11369"/>
                    <a:pt x="1915" y="10761"/>
                    <a:pt x="1854" y="9940"/>
                  </a:cubicBezTo>
                  <a:lnTo>
                    <a:pt x="1854" y="5016"/>
                  </a:lnTo>
                  <a:close/>
                  <a:moveTo>
                    <a:pt x="578" y="1"/>
                  </a:moveTo>
                  <a:lnTo>
                    <a:pt x="578" y="487"/>
                  </a:lnTo>
                  <a:cubicBezTo>
                    <a:pt x="790" y="669"/>
                    <a:pt x="881" y="761"/>
                    <a:pt x="1094" y="943"/>
                  </a:cubicBezTo>
                  <a:cubicBezTo>
                    <a:pt x="1337" y="1125"/>
                    <a:pt x="1550" y="1521"/>
                    <a:pt x="1793" y="2007"/>
                  </a:cubicBezTo>
                  <a:cubicBezTo>
                    <a:pt x="2006" y="2554"/>
                    <a:pt x="2310" y="3344"/>
                    <a:pt x="2705" y="4408"/>
                  </a:cubicBezTo>
                  <a:cubicBezTo>
                    <a:pt x="1047" y="3986"/>
                    <a:pt x="142" y="3331"/>
                    <a:pt x="15" y="3331"/>
                  </a:cubicBezTo>
                  <a:cubicBezTo>
                    <a:pt x="5" y="3331"/>
                    <a:pt x="0" y="3335"/>
                    <a:pt x="0" y="3344"/>
                  </a:cubicBezTo>
                  <a:lnTo>
                    <a:pt x="0" y="8998"/>
                  </a:lnTo>
                  <a:cubicBezTo>
                    <a:pt x="0" y="9302"/>
                    <a:pt x="122" y="9758"/>
                    <a:pt x="304" y="10244"/>
                  </a:cubicBezTo>
                  <a:cubicBezTo>
                    <a:pt x="486" y="10791"/>
                    <a:pt x="730" y="11217"/>
                    <a:pt x="912" y="11551"/>
                  </a:cubicBezTo>
                  <a:cubicBezTo>
                    <a:pt x="1094" y="11885"/>
                    <a:pt x="1246" y="12068"/>
                    <a:pt x="1337" y="12159"/>
                  </a:cubicBezTo>
                  <a:cubicBezTo>
                    <a:pt x="1478" y="12276"/>
                    <a:pt x="1890" y="12411"/>
                    <a:pt x="2601" y="12411"/>
                  </a:cubicBezTo>
                  <a:cubicBezTo>
                    <a:pt x="2812" y="12411"/>
                    <a:pt x="3049" y="12400"/>
                    <a:pt x="3313" y="12372"/>
                  </a:cubicBezTo>
                  <a:cubicBezTo>
                    <a:pt x="3313" y="12585"/>
                    <a:pt x="3435" y="12797"/>
                    <a:pt x="3617" y="13101"/>
                  </a:cubicBezTo>
                  <a:cubicBezTo>
                    <a:pt x="3799" y="13405"/>
                    <a:pt x="4043" y="13679"/>
                    <a:pt x="4255" y="13861"/>
                  </a:cubicBezTo>
                  <a:cubicBezTo>
                    <a:pt x="5350" y="13648"/>
                    <a:pt x="5927" y="13375"/>
                    <a:pt x="6018" y="13375"/>
                  </a:cubicBezTo>
                  <a:lnTo>
                    <a:pt x="6018" y="13040"/>
                  </a:lnTo>
                  <a:cubicBezTo>
                    <a:pt x="5745" y="12949"/>
                    <a:pt x="5562" y="12797"/>
                    <a:pt x="5441" y="12524"/>
                  </a:cubicBezTo>
                  <a:cubicBezTo>
                    <a:pt x="5319" y="12281"/>
                    <a:pt x="5258" y="12007"/>
                    <a:pt x="5258" y="11764"/>
                  </a:cubicBezTo>
                  <a:lnTo>
                    <a:pt x="5258" y="6901"/>
                  </a:lnTo>
                  <a:cubicBezTo>
                    <a:pt x="5258" y="6384"/>
                    <a:pt x="4955" y="5381"/>
                    <a:pt x="4347" y="3770"/>
                  </a:cubicBezTo>
                  <a:cubicBezTo>
                    <a:pt x="3678" y="2159"/>
                    <a:pt x="3283" y="1217"/>
                    <a:pt x="2979" y="1065"/>
                  </a:cubicBezTo>
                  <a:cubicBezTo>
                    <a:pt x="2523" y="791"/>
                    <a:pt x="1702" y="609"/>
                    <a:pt x="578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6"/>
            <p:cNvSpPr/>
            <p:nvPr/>
          </p:nvSpPr>
          <p:spPr>
            <a:xfrm>
              <a:off x="18624475" y="3873075"/>
              <a:ext cx="160350" cy="357550"/>
            </a:xfrm>
            <a:custGeom>
              <a:avLst/>
              <a:gdLst/>
              <a:ahLst/>
              <a:cxnLst/>
              <a:rect l="l" t="t" r="r" b="b"/>
              <a:pathLst>
                <a:path w="6414" h="14302" extrusionOk="0">
                  <a:moveTo>
                    <a:pt x="2402" y="5456"/>
                  </a:moveTo>
                  <a:cubicBezTo>
                    <a:pt x="2675" y="5456"/>
                    <a:pt x="2949" y="5578"/>
                    <a:pt x="3162" y="5699"/>
                  </a:cubicBezTo>
                  <a:cubicBezTo>
                    <a:pt x="3162" y="5699"/>
                    <a:pt x="3192" y="5821"/>
                    <a:pt x="3283" y="6003"/>
                  </a:cubicBezTo>
                  <a:cubicBezTo>
                    <a:pt x="3405" y="6338"/>
                    <a:pt x="3405" y="6429"/>
                    <a:pt x="3405" y="6429"/>
                  </a:cubicBezTo>
                  <a:lnTo>
                    <a:pt x="3405" y="11778"/>
                  </a:lnTo>
                  <a:cubicBezTo>
                    <a:pt x="3283" y="11778"/>
                    <a:pt x="3192" y="11778"/>
                    <a:pt x="3101" y="11718"/>
                  </a:cubicBezTo>
                  <a:cubicBezTo>
                    <a:pt x="2493" y="11323"/>
                    <a:pt x="2371" y="10684"/>
                    <a:pt x="2402" y="10168"/>
                  </a:cubicBezTo>
                  <a:lnTo>
                    <a:pt x="2402" y="5456"/>
                  </a:lnTo>
                  <a:close/>
                  <a:moveTo>
                    <a:pt x="2133" y="5005"/>
                  </a:moveTo>
                  <a:cubicBezTo>
                    <a:pt x="2093" y="5005"/>
                    <a:pt x="2058" y="5040"/>
                    <a:pt x="2037" y="5061"/>
                  </a:cubicBezTo>
                  <a:cubicBezTo>
                    <a:pt x="1976" y="5091"/>
                    <a:pt x="1946" y="5122"/>
                    <a:pt x="1946" y="5213"/>
                  </a:cubicBezTo>
                  <a:lnTo>
                    <a:pt x="1946" y="10137"/>
                  </a:lnTo>
                  <a:cubicBezTo>
                    <a:pt x="1946" y="11049"/>
                    <a:pt x="2250" y="11718"/>
                    <a:pt x="2858" y="12052"/>
                  </a:cubicBezTo>
                  <a:cubicBezTo>
                    <a:pt x="3010" y="12174"/>
                    <a:pt x="3162" y="12204"/>
                    <a:pt x="3344" y="12204"/>
                  </a:cubicBezTo>
                  <a:cubicBezTo>
                    <a:pt x="3466" y="12204"/>
                    <a:pt x="3557" y="12204"/>
                    <a:pt x="3648" y="12113"/>
                  </a:cubicBezTo>
                  <a:cubicBezTo>
                    <a:pt x="3739" y="12113"/>
                    <a:pt x="3800" y="12022"/>
                    <a:pt x="3800" y="11930"/>
                  </a:cubicBezTo>
                  <a:lnTo>
                    <a:pt x="3800" y="6398"/>
                  </a:lnTo>
                  <a:cubicBezTo>
                    <a:pt x="3800" y="6338"/>
                    <a:pt x="3770" y="6246"/>
                    <a:pt x="3648" y="5851"/>
                  </a:cubicBezTo>
                  <a:cubicBezTo>
                    <a:pt x="3496" y="5487"/>
                    <a:pt x="3435" y="5365"/>
                    <a:pt x="3344" y="5335"/>
                  </a:cubicBezTo>
                  <a:cubicBezTo>
                    <a:pt x="3010" y="5183"/>
                    <a:pt x="2675" y="5061"/>
                    <a:pt x="2341" y="5031"/>
                  </a:cubicBezTo>
                  <a:lnTo>
                    <a:pt x="2189" y="5031"/>
                  </a:lnTo>
                  <a:cubicBezTo>
                    <a:pt x="2170" y="5012"/>
                    <a:pt x="2151" y="5005"/>
                    <a:pt x="2133" y="5005"/>
                  </a:cubicBezTo>
                  <a:close/>
                  <a:moveTo>
                    <a:pt x="1064" y="563"/>
                  </a:moveTo>
                  <a:cubicBezTo>
                    <a:pt x="1611" y="806"/>
                    <a:pt x="2037" y="958"/>
                    <a:pt x="2402" y="1110"/>
                  </a:cubicBezTo>
                  <a:cubicBezTo>
                    <a:pt x="2706" y="1201"/>
                    <a:pt x="2979" y="1292"/>
                    <a:pt x="3162" y="1414"/>
                  </a:cubicBezTo>
                  <a:cubicBezTo>
                    <a:pt x="3283" y="1474"/>
                    <a:pt x="3618" y="1900"/>
                    <a:pt x="4408" y="3997"/>
                  </a:cubicBezTo>
                  <a:cubicBezTo>
                    <a:pt x="5016" y="5608"/>
                    <a:pt x="5320" y="6581"/>
                    <a:pt x="5320" y="7067"/>
                  </a:cubicBezTo>
                  <a:lnTo>
                    <a:pt x="5320" y="11930"/>
                  </a:lnTo>
                  <a:cubicBezTo>
                    <a:pt x="5320" y="12234"/>
                    <a:pt x="5411" y="12508"/>
                    <a:pt x="5563" y="12812"/>
                  </a:cubicBezTo>
                  <a:cubicBezTo>
                    <a:pt x="5684" y="13055"/>
                    <a:pt x="5867" y="13268"/>
                    <a:pt x="6080" y="13359"/>
                  </a:cubicBezTo>
                  <a:lnTo>
                    <a:pt x="6080" y="13420"/>
                  </a:lnTo>
                  <a:cubicBezTo>
                    <a:pt x="6049" y="13450"/>
                    <a:pt x="6049" y="13450"/>
                    <a:pt x="6019" y="13450"/>
                  </a:cubicBezTo>
                  <a:cubicBezTo>
                    <a:pt x="5745" y="13541"/>
                    <a:pt x="5289" y="13724"/>
                    <a:pt x="4621" y="13876"/>
                  </a:cubicBezTo>
                  <a:cubicBezTo>
                    <a:pt x="4408" y="13693"/>
                    <a:pt x="4225" y="13481"/>
                    <a:pt x="4073" y="13237"/>
                  </a:cubicBezTo>
                  <a:cubicBezTo>
                    <a:pt x="3861" y="12873"/>
                    <a:pt x="3800" y="12690"/>
                    <a:pt x="3800" y="12630"/>
                  </a:cubicBezTo>
                  <a:cubicBezTo>
                    <a:pt x="3800" y="12569"/>
                    <a:pt x="3770" y="12508"/>
                    <a:pt x="3739" y="12478"/>
                  </a:cubicBezTo>
                  <a:cubicBezTo>
                    <a:pt x="3709" y="12417"/>
                    <a:pt x="3618" y="12417"/>
                    <a:pt x="3587" y="12417"/>
                  </a:cubicBezTo>
                  <a:cubicBezTo>
                    <a:pt x="3345" y="12442"/>
                    <a:pt x="3126" y="12453"/>
                    <a:pt x="2933" y="12453"/>
                  </a:cubicBezTo>
                  <a:cubicBezTo>
                    <a:pt x="2202" y="12453"/>
                    <a:pt x="1818" y="12300"/>
                    <a:pt x="1794" y="12204"/>
                  </a:cubicBezTo>
                  <a:cubicBezTo>
                    <a:pt x="1794" y="12204"/>
                    <a:pt x="1672" y="12113"/>
                    <a:pt x="1429" y="11657"/>
                  </a:cubicBezTo>
                  <a:cubicBezTo>
                    <a:pt x="1216" y="11323"/>
                    <a:pt x="1004" y="10897"/>
                    <a:pt x="821" y="10411"/>
                  </a:cubicBezTo>
                  <a:cubicBezTo>
                    <a:pt x="608" y="9955"/>
                    <a:pt x="517" y="9529"/>
                    <a:pt x="517" y="9225"/>
                  </a:cubicBezTo>
                  <a:lnTo>
                    <a:pt x="517" y="3876"/>
                  </a:lnTo>
                  <a:cubicBezTo>
                    <a:pt x="912" y="4088"/>
                    <a:pt x="1733" y="4514"/>
                    <a:pt x="2949" y="4818"/>
                  </a:cubicBezTo>
                  <a:cubicBezTo>
                    <a:pt x="3010" y="4818"/>
                    <a:pt x="3101" y="4818"/>
                    <a:pt x="3131" y="4757"/>
                  </a:cubicBezTo>
                  <a:cubicBezTo>
                    <a:pt x="3162" y="4666"/>
                    <a:pt x="3192" y="4605"/>
                    <a:pt x="3162" y="4514"/>
                  </a:cubicBezTo>
                  <a:cubicBezTo>
                    <a:pt x="2797" y="3389"/>
                    <a:pt x="2493" y="2629"/>
                    <a:pt x="2250" y="2113"/>
                  </a:cubicBezTo>
                  <a:cubicBezTo>
                    <a:pt x="2037" y="1566"/>
                    <a:pt x="1794" y="1201"/>
                    <a:pt x="1520" y="988"/>
                  </a:cubicBezTo>
                  <a:cubicBezTo>
                    <a:pt x="1338" y="836"/>
                    <a:pt x="1216" y="745"/>
                    <a:pt x="1064" y="593"/>
                  </a:cubicBezTo>
                  <a:lnTo>
                    <a:pt x="1064" y="563"/>
                  </a:lnTo>
                  <a:close/>
                  <a:moveTo>
                    <a:pt x="757" y="0"/>
                  </a:moveTo>
                  <a:cubicBezTo>
                    <a:pt x="722" y="0"/>
                    <a:pt x="684" y="15"/>
                    <a:pt x="639" y="46"/>
                  </a:cubicBezTo>
                  <a:cubicBezTo>
                    <a:pt x="578" y="76"/>
                    <a:pt x="548" y="167"/>
                    <a:pt x="548" y="228"/>
                  </a:cubicBezTo>
                  <a:lnTo>
                    <a:pt x="548" y="714"/>
                  </a:lnTo>
                  <a:cubicBezTo>
                    <a:pt x="548" y="745"/>
                    <a:pt x="578" y="836"/>
                    <a:pt x="608" y="866"/>
                  </a:cubicBezTo>
                  <a:cubicBezTo>
                    <a:pt x="852" y="1049"/>
                    <a:pt x="912" y="1140"/>
                    <a:pt x="1155" y="1322"/>
                  </a:cubicBezTo>
                  <a:cubicBezTo>
                    <a:pt x="1368" y="1505"/>
                    <a:pt x="1581" y="1809"/>
                    <a:pt x="1794" y="2325"/>
                  </a:cubicBezTo>
                  <a:cubicBezTo>
                    <a:pt x="2007" y="2721"/>
                    <a:pt x="2250" y="3389"/>
                    <a:pt x="2584" y="4301"/>
                  </a:cubicBezTo>
                  <a:cubicBezTo>
                    <a:pt x="1551" y="3997"/>
                    <a:pt x="912" y="3632"/>
                    <a:pt x="578" y="3450"/>
                  </a:cubicBezTo>
                  <a:cubicBezTo>
                    <a:pt x="412" y="3346"/>
                    <a:pt x="317" y="3299"/>
                    <a:pt x="234" y="3299"/>
                  </a:cubicBezTo>
                  <a:cubicBezTo>
                    <a:pt x="196" y="3299"/>
                    <a:pt x="161" y="3309"/>
                    <a:pt x="122" y="3329"/>
                  </a:cubicBezTo>
                  <a:cubicBezTo>
                    <a:pt x="31" y="3389"/>
                    <a:pt x="0" y="3450"/>
                    <a:pt x="0" y="3541"/>
                  </a:cubicBezTo>
                  <a:lnTo>
                    <a:pt x="0" y="9195"/>
                  </a:lnTo>
                  <a:cubicBezTo>
                    <a:pt x="0" y="9560"/>
                    <a:pt x="122" y="10046"/>
                    <a:pt x="365" y="10563"/>
                  </a:cubicBezTo>
                  <a:cubicBezTo>
                    <a:pt x="578" y="11079"/>
                    <a:pt x="760" y="11566"/>
                    <a:pt x="1004" y="11900"/>
                  </a:cubicBezTo>
                  <a:cubicBezTo>
                    <a:pt x="1277" y="12356"/>
                    <a:pt x="1368" y="12508"/>
                    <a:pt x="1459" y="12538"/>
                  </a:cubicBezTo>
                  <a:cubicBezTo>
                    <a:pt x="1666" y="12719"/>
                    <a:pt x="2201" y="12856"/>
                    <a:pt x="2972" y="12856"/>
                  </a:cubicBezTo>
                  <a:cubicBezTo>
                    <a:pt x="3109" y="12856"/>
                    <a:pt x="3253" y="12852"/>
                    <a:pt x="3405" y="12842"/>
                  </a:cubicBezTo>
                  <a:cubicBezTo>
                    <a:pt x="3435" y="13025"/>
                    <a:pt x="3526" y="13207"/>
                    <a:pt x="3709" y="13450"/>
                  </a:cubicBezTo>
                  <a:cubicBezTo>
                    <a:pt x="3921" y="13785"/>
                    <a:pt x="4165" y="14058"/>
                    <a:pt x="4408" y="14241"/>
                  </a:cubicBezTo>
                  <a:cubicBezTo>
                    <a:pt x="4469" y="14301"/>
                    <a:pt x="4499" y="14301"/>
                    <a:pt x="4529" y="14301"/>
                  </a:cubicBezTo>
                  <a:cubicBezTo>
                    <a:pt x="4560" y="14301"/>
                    <a:pt x="4560" y="14301"/>
                    <a:pt x="4529" y="14271"/>
                  </a:cubicBezTo>
                  <a:cubicBezTo>
                    <a:pt x="5289" y="14119"/>
                    <a:pt x="5806" y="13906"/>
                    <a:pt x="6080" y="13815"/>
                  </a:cubicBezTo>
                  <a:cubicBezTo>
                    <a:pt x="6171" y="13815"/>
                    <a:pt x="6201" y="13785"/>
                    <a:pt x="6232" y="13785"/>
                  </a:cubicBezTo>
                  <a:cubicBezTo>
                    <a:pt x="6262" y="13754"/>
                    <a:pt x="6323" y="13754"/>
                    <a:pt x="6353" y="13724"/>
                  </a:cubicBezTo>
                  <a:cubicBezTo>
                    <a:pt x="6384" y="13663"/>
                    <a:pt x="6414" y="13602"/>
                    <a:pt x="6414" y="13572"/>
                  </a:cubicBezTo>
                  <a:lnTo>
                    <a:pt x="6414" y="13207"/>
                  </a:lnTo>
                  <a:cubicBezTo>
                    <a:pt x="6414" y="13146"/>
                    <a:pt x="6353" y="13085"/>
                    <a:pt x="6262" y="13025"/>
                  </a:cubicBezTo>
                  <a:cubicBezTo>
                    <a:pt x="6110" y="12964"/>
                    <a:pt x="5958" y="12842"/>
                    <a:pt x="5867" y="12599"/>
                  </a:cubicBezTo>
                  <a:cubicBezTo>
                    <a:pt x="5745" y="12356"/>
                    <a:pt x="5654" y="12143"/>
                    <a:pt x="5654" y="11930"/>
                  </a:cubicBezTo>
                  <a:lnTo>
                    <a:pt x="5654" y="7067"/>
                  </a:lnTo>
                  <a:cubicBezTo>
                    <a:pt x="5654" y="6520"/>
                    <a:pt x="5350" y="5547"/>
                    <a:pt x="4712" y="3845"/>
                  </a:cubicBezTo>
                  <a:cubicBezTo>
                    <a:pt x="3891" y="1596"/>
                    <a:pt x="3496" y="1140"/>
                    <a:pt x="3283" y="1018"/>
                  </a:cubicBezTo>
                  <a:cubicBezTo>
                    <a:pt x="3040" y="927"/>
                    <a:pt x="2766" y="806"/>
                    <a:pt x="2432" y="684"/>
                  </a:cubicBezTo>
                  <a:cubicBezTo>
                    <a:pt x="2007" y="532"/>
                    <a:pt x="1490" y="350"/>
                    <a:pt x="852" y="46"/>
                  </a:cubicBezTo>
                  <a:cubicBezTo>
                    <a:pt x="821" y="15"/>
                    <a:pt x="791" y="0"/>
                    <a:pt x="757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6"/>
            <p:cNvSpPr/>
            <p:nvPr/>
          </p:nvSpPr>
          <p:spPr>
            <a:xfrm>
              <a:off x="18782525" y="4002675"/>
              <a:ext cx="143650" cy="237825"/>
            </a:xfrm>
            <a:custGeom>
              <a:avLst/>
              <a:gdLst/>
              <a:ahLst/>
              <a:cxnLst/>
              <a:rect l="l" t="t" r="r" b="b"/>
              <a:pathLst>
                <a:path w="5746" h="9513" extrusionOk="0">
                  <a:moveTo>
                    <a:pt x="4537" y="0"/>
                  </a:moveTo>
                  <a:cubicBezTo>
                    <a:pt x="4466" y="0"/>
                    <a:pt x="4393" y="10"/>
                    <a:pt x="4317" y="29"/>
                  </a:cubicBezTo>
                  <a:cubicBezTo>
                    <a:pt x="4165" y="59"/>
                    <a:pt x="3922" y="303"/>
                    <a:pt x="3466" y="667"/>
                  </a:cubicBezTo>
                  <a:cubicBezTo>
                    <a:pt x="2980" y="1062"/>
                    <a:pt x="2736" y="1245"/>
                    <a:pt x="2706" y="1275"/>
                  </a:cubicBezTo>
                  <a:cubicBezTo>
                    <a:pt x="2706" y="1093"/>
                    <a:pt x="2615" y="911"/>
                    <a:pt x="2432" y="759"/>
                  </a:cubicBezTo>
                  <a:cubicBezTo>
                    <a:pt x="2220" y="607"/>
                    <a:pt x="2128" y="515"/>
                    <a:pt x="2007" y="485"/>
                  </a:cubicBezTo>
                  <a:cubicBezTo>
                    <a:pt x="1885" y="455"/>
                    <a:pt x="1824" y="455"/>
                    <a:pt x="1733" y="394"/>
                  </a:cubicBezTo>
                  <a:cubicBezTo>
                    <a:pt x="1065" y="789"/>
                    <a:pt x="669" y="971"/>
                    <a:pt x="1" y="1245"/>
                  </a:cubicBezTo>
                  <a:cubicBezTo>
                    <a:pt x="1" y="1397"/>
                    <a:pt x="1" y="1458"/>
                    <a:pt x="31" y="1610"/>
                  </a:cubicBezTo>
                  <a:cubicBezTo>
                    <a:pt x="214" y="1670"/>
                    <a:pt x="426" y="1762"/>
                    <a:pt x="578" y="2035"/>
                  </a:cubicBezTo>
                  <a:cubicBezTo>
                    <a:pt x="700" y="2278"/>
                    <a:pt x="791" y="2643"/>
                    <a:pt x="791" y="3099"/>
                  </a:cubicBezTo>
                  <a:lnTo>
                    <a:pt x="791" y="8388"/>
                  </a:lnTo>
                  <a:cubicBezTo>
                    <a:pt x="791" y="8570"/>
                    <a:pt x="913" y="8813"/>
                    <a:pt x="1095" y="9026"/>
                  </a:cubicBezTo>
                  <a:cubicBezTo>
                    <a:pt x="1277" y="9269"/>
                    <a:pt x="1521" y="9452"/>
                    <a:pt x="1733" y="9512"/>
                  </a:cubicBezTo>
                  <a:cubicBezTo>
                    <a:pt x="2402" y="9148"/>
                    <a:pt x="2706" y="8905"/>
                    <a:pt x="3344" y="8449"/>
                  </a:cubicBezTo>
                  <a:lnTo>
                    <a:pt x="3344" y="8114"/>
                  </a:lnTo>
                  <a:cubicBezTo>
                    <a:pt x="2919" y="8084"/>
                    <a:pt x="2706" y="7750"/>
                    <a:pt x="2706" y="7081"/>
                  </a:cubicBezTo>
                  <a:lnTo>
                    <a:pt x="2706" y="2005"/>
                  </a:lnTo>
                  <a:cubicBezTo>
                    <a:pt x="2839" y="1994"/>
                    <a:pt x="2965" y="1987"/>
                    <a:pt x="3079" y="1987"/>
                  </a:cubicBezTo>
                  <a:cubicBezTo>
                    <a:pt x="3277" y="1987"/>
                    <a:pt x="3441" y="2008"/>
                    <a:pt x="3557" y="2066"/>
                  </a:cubicBezTo>
                  <a:cubicBezTo>
                    <a:pt x="3739" y="2187"/>
                    <a:pt x="3831" y="2673"/>
                    <a:pt x="3831" y="3555"/>
                  </a:cubicBezTo>
                  <a:cubicBezTo>
                    <a:pt x="3952" y="3585"/>
                    <a:pt x="3983" y="3646"/>
                    <a:pt x="4104" y="3707"/>
                  </a:cubicBezTo>
                  <a:cubicBezTo>
                    <a:pt x="4742" y="3221"/>
                    <a:pt x="5077" y="2917"/>
                    <a:pt x="5746" y="2339"/>
                  </a:cubicBezTo>
                  <a:lnTo>
                    <a:pt x="5746" y="1549"/>
                  </a:lnTo>
                  <a:cubicBezTo>
                    <a:pt x="5746" y="1154"/>
                    <a:pt x="5563" y="789"/>
                    <a:pt x="5259" y="455"/>
                  </a:cubicBezTo>
                  <a:cubicBezTo>
                    <a:pt x="5043" y="142"/>
                    <a:pt x="4807" y="0"/>
                    <a:pt x="4537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6"/>
            <p:cNvSpPr/>
            <p:nvPr/>
          </p:nvSpPr>
          <p:spPr>
            <a:xfrm>
              <a:off x="18776450" y="3998675"/>
              <a:ext cx="154275" cy="247150"/>
            </a:xfrm>
            <a:custGeom>
              <a:avLst/>
              <a:gdLst/>
              <a:ahLst/>
              <a:cxnLst/>
              <a:rect l="l" t="t" r="r" b="b"/>
              <a:pathLst>
                <a:path w="6171" h="9886" extrusionOk="0">
                  <a:moveTo>
                    <a:pt x="4727" y="387"/>
                  </a:moveTo>
                  <a:cubicBezTo>
                    <a:pt x="4953" y="387"/>
                    <a:pt x="5173" y="513"/>
                    <a:pt x="5350" y="767"/>
                  </a:cubicBezTo>
                  <a:cubicBezTo>
                    <a:pt x="5624" y="1071"/>
                    <a:pt x="5745" y="1405"/>
                    <a:pt x="5745" y="1709"/>
                  </a:cubicBezTo>
                  <a:lnTo>
                    <a:pt x="5745" y="2378"/>
                  </a:lnTo>
                  <a:cubicBezTo>
                    <a:pt x="5168" y="2894"/>
                    <a:pt x="4864" y="3137"/>
                    <a:pt x="4286" y="3593"/>
                  </a:cubicBezTo>
                  <a:cubicBezTo>
                    <a:pt x="4286" y="3563"/>
                    <a:pt x="4256" y="3563"/>
                    <a:pt x="4256" y="3563"/>
                  </a:cubicBezTo>
                  <a:cubicBezTo>
                    <a:pt x="4226" y="2378"/>
                    <a:pt x="4074" y="2134"/>
                    <a:pt x="3891" y="2013"/>
                  </a:cubicBezTo>
                  <a:cubicBezTo>
                    <a:pt x="3705" y="1920"/>
                    <a:pt x="3484" y="1880"/>
                    <a:pt x="3187" y="1880"/>
                  </a:cubicBezTo>
                  <a:cubicBezTo>
                    <a:pt x="3095" y="1880"/>
                    <a:pt x="2996" y="1884"/>
                    <a:pt x="2888" y="1891"/>
                  </a:cubicBezTo>
                  <a:cubicBezTo>
                    <a:pt x="2797" y="1922"/>
                    <a:pt x="2706" y="2013"/>
                    <a:pt x="2706" y="2134"/>
                  </a:cubicBezTo>
                  <a:lnTo>
                    <a:pt x="2706" y="7210"/>
                  </a:lnTo>
                  <a:cubicBezTo>
                    <a:pt x="2706" y="8061"/>
                    <a:pt x="3040" y="8305"/>
                    <a:pt x="3344" y="8396"/>
                  </a:cubicBezTo>
                  <a:lnTo>
                    <a:pt x="3344" y="8457"/>
                  </a:lnTo>
                  <a:cubicBezTo>
                    <a:pt x="2797" y="8882"/>
                    <a:pt x="2493" y="9125"/>
                    <a:pt x="1946" y="9429"/>
                  </a:cubicBezTo>
                  <a:cubicBezTo>
                    <a:pt x="1764" y="9338"/>
                    <a:pt x="1612" y="9186"/>
                    <a:pt x="1460" y="9034"/>
                  </a:cubicBezTo>
                  <a:cubicBezTo>
                    <a:pt x="1277" y="8852"/>
                    <a:pt x="1186" y="8700"/>
                    <a:pt x="1186" y="8548"/>
                  </a:cubicBezTo>
                  <a:lnTo>
                    <a:pt x="1186" y="3259"/>
                  </a:lnTo>
                  <a:cubicBezTo>
                    <a:pt x="1186" y="2773"/>
                    <a:pt x="1125" y="2378"/>
                    <a:pt x="912" y="2074"/>
                  </a:cubicBezTo>
                  <a:cubicBezTo>
                    <a:pt x="760" y="1861"/>
                    <a:pt x="609" y="1709"/>
                    <a:pt x="426" y="1618"/>
                  </a:cubicBezTo>
                  <a:lnTo>
                    <a:pt x="487" y="1618"/>
                  </a:lnTo>
                  <a:lnTo>
                    <a:pt x="487" y="1587"/>
                  </a:lnTo>
                  <a:cubicBezTo>
                    <a:pt x="1064" y="1374"/>
                    <a:pt x="1399" y="1162"/>
                    <a:pt x="2067" y="827"/>
                  </a:cubicBezTo>
                  <a:cubicBezTo>
                    <a:pt x="2098" y="827"/>
                    <a:pt x="2128" y="827"/>
                    <a:pt x="2219" y="858"/>
                  </a:cubicBezTo>
                  <a:cubicBezTo>
                    <a:pt x="2250" y="858"/>
                    <a:pt x="2341" y="919"/>
                    <a:pt x="2554" y="1101"/>
                  </a:cubicBezTo>
                  <a:cubicBezTo>
                    <a:pt x="2675" y="1222"/>
                    <a:pt x="2736" y="1314"/>
                    <a:pt x="2736" y="1466"/>
                  </a:cubicBezTo>
                  <a:cubicBezTo>
                    <a:pt x="2736" y="1557"/>
                    <a:pt x="2767" y="1618"/>
                    <a:pt x="2858" y="1678"/>
                  </a:cubicBezTo>
                  <a:cubicBezTo>
                    <a:pt x="2873" y="1694"/>
                    <a:pt x="2903" y="1701"/>
                    <a:pt x="2938" y="1701"/>
                  </a:cubicBezTo>
                  <a:cubicBezTo>
                    <a:pt x="2972" y="1701"/>
                    <a:pt x="3010" y="1694"/>
                    <a:pt x="3040" y="1678"/>
                  </a:cubicBezTo>
                  <a:cubicBezTo>
                    <a:pt x="3131" y="1618"/>
                    <a:pt x="3466" y="1374"/>
                    <a:pt x="3830" y="1010"/>
                  </a:cubicBezTo>
                  <a:cubicBezTo>
                    <a:pt x="4378" y="554"/>
                    <a:pt x="4560" y="402"/>
                    <a:pt x="4590" y="402"/>
                  </a:cubicBezTo>
                  <a:cubicBezTo>
                    <a:pt x="4636" y="392"/>
                    <a:pt x="4682" y="387"/>
                    <a:pt x="4727" y="387"/>
                  </a:cubicBezTo>
                  <a:close/>
                  <a:moveTo>
                    <a:pt x="4753" y="0"/>
                  </a:moveTo>
                  <a:cubicBezTo>
                    <a:pt x="4670" y="0"/>
                    <a:pt x="4586" y="12"/>
                    <a:pt x="4499" y="37"/>
                  </a:cubicBezTo>
                  <a:cubicBezTo>
                    <a:pt x="4347" y="67"/>
                    <a:pt x="4104" y="219"/>
                    <a:pt x="3557" y="706"/>
                  </a:cubicBezTo>
                  <a:cubicBezTo>
                    <a:pt x="3314" y="888"/>
                    <a:pt x="3162" y="1071"/>
                    <a:pt x="3040" y="1131"/>
                  </a:cubicBezTo>
                  <a:cubicBezTo>
                    <a:pt x="2979" y="1010"/>
                    <a:pt x="2888" y="919"/>
                    <a:pt x="2797" y="797"/>
                  </a:cubicBezTo>
                  <a:cubicBezTo>
                    <a:pt x="2554" y="615"/>
                    <a:pt x="2402" y="493"/>
                    <a:pt x="2280" y="463"/>
                  </a:cubicBezTo>
                  <a:cubicBezTo>
                    <a:pt x="2189" y="402"/>
                    <a:pt x="2098" y="402"/>
                    <a:pt x="2037" y="371"/>
                  </a:cubicBezTo>
                  <a:cubicBezTo>
                    <a:pt x="1976" y="371"/>
                    <a:pt x="1916" y="371"/>
                    <a:pt x="1885" y="402"/>
                  </a:cubicBezTo>
                  <a:cubicBezTo>
                    <a:pt x="1186" y="827"/>
                    <a:pt x="852" y="979"/>
                    <a:pt x="153" y="1253"/>
                  </a:cubicBezTo>
                  <a:cubicBezTo>
                    <a:pt x="31" y="1283"/>
                    <a:pt x="1" y="1374"/>
                    <a:pt x="1" y="1435"/>
                  </a:cubicBezTo>
                  <a:lnTo>
                    <a:pt x="1" y="1770"/>
                  </a:lnTo>
                  <a:cubicBezTo>
                    <a:pt x="1" y="1861"/>
                    <a:pt x="92" y="1982"/>
                    <a:pt x="183" y="1982"/>
                  </a:cubicBezTo>
                  <a:cubicBezTo>
                    <a:pt x="305" y="2013"/>
                    <a:pt x="457" y="2134"/>
                    <a:pt x="578" y="2317"/>
                  </a:cubicBezTo>
                  <a:cubicBezTo>
                    <a:pt x="730" y="2499"/>
                    <a:pt x="791" y="2833"/>
                    <a:pt x="791" y="3259"/>
                  </a:cubicBezTo>
                  <a:lnTo>
                    <a:pt x="791" y="8578"/>
                  </a:lnTo>
                  <a:cubicBezTo>
                    <a:pt x="791" y="8821"/>
                    <a:pt x="912" y="9065"/>
                    <a:pt x="1156" y="9338"/>
                  </a:cubicBezTo>
                  <a:cubicBezTo>
                    <a:pt x="1368" y="9612"/>
                    <a:pt x="1612" y="9764"/>
                    <a:pt x="1885" y="9885"/>
                  </a:cubicBezTo>
                  <a:lnTo>
                    <a:pt x="1946" y="9885"/>
                  </a:lnTo>
                  <a:cubicBezTo>
                    <a:pt x="1976" y="9885"/>
                    <a:pt x="2037" y="9824"/>
                    <a:pt x="2098" y="9824"/>
                  </a:cubicBezTo>
                  <a:cubicBezTo>
                    <a:pt x="2736" y="9460"/>
                    <a:pt x="3040" y="9277"/>
                    <a:pt x="3739" y="8761"/>
                  </a:cubicBezTo>
                  <a:cubicBezTo>
                    <a:pt x="3770" y="8730"/>
                    <a:pt x="3800" y="8700"/>
                    <a:pt x="3800" y="8609"/>
                  </a:cubicBezTo>
                  <a:lnTo>
                    <a:pt x="3800" y="8274"/>
                  </a:lnTo>
                  <a:cubicBezTo>
                    <a:pt x="3800" y="8153"/>
                    <a:pt x="3739" y="8061"/>
                    <a:pt x="3618" y="8061"/>
                  </a:cubicBezTo>
                  <a:cubicBezTo>
                    <a:pt x="3496" y="8061"/>
                    <a:pt x="3162" y="8061"/>
                    <a:pt x="3162" y="7241"/>
                  </a:cubicBezTo>
                  <a:lnTo>
                    <a:pt x="3162" y="2378"/>
                  </a:lnTo>
                  <a:cubicBezTo>
                    <a:pt x="3435" y="2378"/>
                    <a:pt x="3587" y="2408"/>
                    <a:pt x="3709" y="2469"/>
                  </a:cubicBezTo>
                  <a:cubicBezTo>
                    <a:pt x="3709" y="2469"/>
                    <a:pt x="3861" y="2651"/>
                    <a:pt x="3861" y="3745"/>
                  </a:cubicBezTo>
                  <a:cubicBezTo>
                    <a:pt x="3861" y="3837"/>
                    <a:pt x="3891" y="3897"/>
                    <a:pt x="3952" y="3928"/>
                  </a:cubicBezTo>
                  <a:cubicBezTo>
                    <a:pt x="4074" y="3988"/>
                    <a:pt x="4104" y="4019"/>
                    <a:pt x="4226" y="4080"/>
                  </a:cubicBezTo>
                  <a:cubicBezTo>
                    <a:pt x="4253" y="4121"/>
                    <a:pt x="4287" y="4137"/>
                    <a:pt x="4324" y="4137"/>
                  </a:cubicBezTo>
                  <a:cubicBezTo>
                    <a:pt x="4369" y="4137"/>
                    <a:pt x="4419" y="4113"/>
                    <a:pt x="4469" y="4080"/>
                  </a:cubicBezTo>
                  <a:cubicBezTo>
                    <a:pt x="5107" y="3533"/>
                    <a:pt x="5441" y="3259"/>
                    <a:pt x="6080" y="2681"/>
                  </a:cubicBezTo>
                  <a:cubicBezTo>
                    <a:pt x="6141" y="2651"/>
                    <a:pt x="6171" y="2621"/>
                    <a:pt x="6171" y="2529"/>
                  </a:cubicBezTo>
                  <a:lnTo>
                    <a:pt x="6171" y="1739"/>
                  </a:lnTo>
                  <a:cubicBezTo>
                    <a:pt x="6171" y="1314"/>
                    <a:pt x="6019" y="888"/>
                    <a:pt x="5685" y="523"/>
                  </a:cubicBezTo>
                  <a:cubicBezTo>
                    <a:pt x="5370" y="185"/>
                    <a:pt x="5075" y="0"/>
                    <a:pt x="4753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6"/>
            <p:cNvSpPr/>
            <p:nvPr/>
          </p:nvSpPr>
          <p:spPr>
            <a:xfrm>
              <a:off x="18919300" y="3954800"/>
              <a:ext cx="152025" cy="255300"/>
            </a:xfrm>
            <a:custGeom>
              <a:avLst/>
              <a:gdLst/>
              <a:ahLst/>
              <a:cxnLst/>
              <a:rect l="l" t="t" r="r" b="b"/>
              <a:pathLst>
                <a:path w="6081" h="10212" extrusionOk="0">
                  <a:moveTo>
                    <a:pt x="3405" y="3950"/>
                  </a:moveTo>
                  <a:lnTo>
                    <a:pt x="3405" y="7567"/>
                  </a:lnTo>
                  <a:cubicBezTo>
                    <a:pt x="3193" y="7841"/>
                    <a:pt x="2949" y="8023"/>
                    <a:pt x="2767" y="8084"/>
                  </a:cubicBezTo>
                  <a:cubicBezTo>
                    <a:pt x="2682" y="8126"/>
                    <a:pt x="2598" y="8149"/>
                    <a:pt x="2516" y="8149"/>
                  </a:cubicBezTo>
                  <a:cubicBezTo>
                    <a:pt x="2422" y="8149"/>
                    <a:pt x="2332" y="8119"/>
                    <a:pt x="2250" y="8054"/>
                  </a:cubicBezTo>
                  <a:cubicBezTo>
                    <a:pt x="2037" y="7993"/>
                    <a:pt x="1977" y="7780"/>
                    <a:pt x="1977" y="7446"/>
                  </a:cubicBezTo>
                  <a:lnTo>
                    <a:pt x="1977" y="6412"/>
                  </a:lnTo>
                  <a:cubicBezTo>
                    <a:pt x="1977" y="5804"/>
                    <a:pt x="2129" y="5318"/>
                    <a:pt x="2402" y="4953"/>
                  </a:cubicBezTo>
                  <a:cubicBezTo>
                    <a:pt x="2554" y="4740"/>
                    <a:pt x="2706" y="4558"/>
                    <a:pt x="2797" y="4436"/>
                  </a:cubicBezTo>
                  <a:cubicBezTo>
                    <a:pt x="2949" y="4345"/>
                    <a:pt x="3162" y="4193"/>
                    <a:pt x="3405" y="3950"/>
                  </a:cubicBezTo>
                  <a:close/>
                  <a:moveTo>
                    <a:pt x="4150" y="1"/>
                  </a:moveTo>
                  <a:cubicBezTo>
                    <a:pt x="4024" y="1"/>
                    <a:pt x="3897" y="32"/>
                    <a:pt x="3770" y="90"/>
                  </a:cubicBezTo>
                  <a:cubicBezTo>
                    <a:pt x="3557" y="181"/>
                    <a:pt x="2615" y="941"/>
                    <a:pt x="974" y="2157"/>
                  </a:cubicBezTo>
                  <a:lnTo>
                    <a:pt x="974" y="2674"/>
                  </a:lnTo>
                  <a:cubicBezTo>
                    <a:pt x="1712" y="2378"/>
                    <a:pt x="2292" y="2222"/>
                    <a:pt x="2647" y="2222"/>
                  </a:cubicBezTo>
                  <a:cubicBezTo>
                    <a:pt x="2730" y="2222"/>
                    <a:pt x="2801" y="2231"/>
                    <a:pt x="2858" y="2248"/>
                  </a:cubicBezTo>
                  <a:cubicBezTo>
                    <a:pt x="3193" y="2309"/>
                    <a:pt x="3345" y="2674"/>
                    <a:pt x="3345" y="3281"/>
                  </a:cubicBezTo>
                  <a:cubicBezTo>
                    <a:pt x="3010" y="3525"/>
                    <a:pt x="2858" y="3646"/>
                    <a:pt x="2493" y="3920"/>
                  </a:cubicBezTo>
                  <a:cubicBezTo>
                    <a:pt x="1946" y="4345"/>
                    <a:pt x="1399" y="4801"/>
                    <a:pt x="822" y="5257"/>
                  </a:cubicBezTo>
                  <a:cubicBezTo>
                    <a:pt x="275" y="5743"/>
                    <a:pt x="1" y="6047"/>
                    <a:pt x="1" y="6199"/>
                  </a:cubicBezTo>
                  <a:lnTo>
                    <a:pt x="1" y="8813"/>
                  </a:lnTo>
                  <a:cubicBezTo>
                    <a:pt x="1" y="9269"/>
                    <a:pt x="183" y="9604"/>
                    <a:pt x="487" y="9847"/>
                  </a:cubicBezTo>
                  <a:cubicBezTo>
                    <a:pt x="609" y="9908"/>
                    <a:pt x="761" y="9999"/>
                    <a:pt x="913" y="10060"/>
                  </a:cubicBezTo>
                  <a:cubicBezTo>
                    <a:pt x="1065" y="10151"/>
                    <a:pt x="1186" y="10181"/>
                    <a:pt x="1247" y="10181"/>
                  </a:cubicBezTo>
                  <a:cubicBezTo>
                    <a:pt x="1338" y="10181"/>
                    <a:pt x="1369" y="10212"/>
                    <a:pt x="1399" y="10212"/>
                  </a:cubicBezTo>
                  <a:cubicBezTo>
                    <a:pt x="2189" y="9452"/>
                    <a:pt x="2585" y="9087"/>
                    <a:pt x="3375" y="8297"/>
                  </a:cubicBezTo>
                  <a:cubicBezTo>
                    <a:pt x="3375" y="8479"/>
                    <a:pt x="3496" y="8631"/>
                    <a:pt x="3679" y="8753"/>
                  </a:cubicBezTo>
                  <a:cubicBezTo>
                    <a:pt x="3837" y="8832"/>
                    <a:pt x="4040" y="8911"/>
                    <a:pt x="4230" y="8911"/>
                  </a:cubicBezTo>
                  <a:cubicBezTo>
                    <a:pt x="4260" y="8911"/>
                    <a:pt x="4289" y="8909"/>
                    <a:pt x="4317" y="8905"/>
                  </a:cubicBezTo>
                  <a:cubicBezTo>
                    <a:pt x="5047" y="8175"/>
                    <a:pt x="5381" y="7841"/>
                    <a:pt x="6080" y="7081"/>
                  </a:cubicBezTo>
                  <a:lnTo>
                    <a:pt x="6080" y="6716"/>
                  </a:lnTo>
                  <a:cubicBezTo>
                    <a:pt x="5978" y="6754"/>
                    <a:pt x="5882" y="6771"/>
                    <a:pt x="5795" y="6771"/>
                  </a:cubicBezTo>
                  <a:cubicBezTo>
                    <a:pt x="5675" y="6771"/>
                    <a:pt x="5573" y="6739"/>
                    <a:pt x="5503" y="6686"/>
                  </a:cubicBezTo>
                  <a:cubicBezTo>
                    <a:pt x="5381" y="6625"/>
                    <a:pt x="5320" y="6351"/>
                    <a:pt x="5320" y="5956"/>
                  </a:cubicBezTo>
                  <a:lnTo>
                    <a:pt x="5320" y="1458"/>
                  </a:lnTo>
                  <a:cubicBezTo>
                    <a:pt x="5320" y="941"/>
                    <a:pt x="5168" y="576"/>
                    <a:pt x="4743" y="272"/>
                  </a:cubicBezTo>
                  <a:cubicBezTo>
                    <a:pt x="4554" y="84"/>
                    <a:pt x="4354" y="1"/>
                    <a:pt x="4150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6"/>
            <p:cNvSpPr/>
            <p:nvPr/>
          </p:nvSpPr>
          <p:spPr>
            <a:xfrm>
              <a:off x="18916275" y="3948925"/>
              <a:ext cx="162650" cy="266500"/>
            </a:xfrm>
            <a:custGeom>
              <a:avLst/>
              <a:gdLst/>
              <a:ahLst/>
              <a:cxnLst/>
              <a:rect l="l" t="t" r="r" b="b"/>
              <a:pathLst>
                <a:path w="6506" h="10660" extrusionOk="0">
                  <a:moveTo>
                    <a:pt x="3314" y="4641"/>
                  </a:moveTo>
                  <a:lnTo>
                    <a:pt x="3314" y="7681"/>
                  </a:lnTo>
                  <a:cubicBezTo>
                    <a:pt x="3162" y="7863"/>
                    <a:pt x="2979" y="8015"/>
                    <a:pt x="2827" y="8106"/>
                  </a:cubicBezTo>
                  <a:cubicBezTo>
                    <a:pt x="2763" y="8132"/>
                    <a:pt x="2704" y="8141"/>
                    <a:pt x="2651" y="8141"/>
                  </a:cubicBezTo>
                  <a:cubicBezTo>
                    <a:pt x="2578" y="8141"/>
                    <a:pt x="2515" y="8124"/>
                    <a:pt x="2462" y="8106"/>
                  </a:cubicBezTo>
                  <a:cubicBezTo>
                    <a:pt x="2432" y="8106"/>
                    <a:pt x="2310" y="8015"/>
                    <a:pt x="2310" y="7711"/>
                  </a:cubicBezTo>
                  <a:lnTo>
                    <a:pt x="2310" y="6708"/>
                  </a:lnTo>
                  <a:cubicBezTo>
                    <a:pt x="2310" y="6130"/>
                    <a:pt x="2432" y="5675"/>
                    <a:pt x="2706" y="5340"/>
                  </a:cubicBezTo>
                  <a:cubicBezTo>
                    <a:pt x="2827" y="5127"/>
                    <a:pt x="2979" y="4975"/>
                    <a:pt x="3070" y="4884"/>
                  </a:cubicBezTo>
                  <a:cubicBezTo>
                    <a:pt x="3131" y="4793"/>
                    <a:pt x="3192" y="4732"/>
                    <a:pt x="3314" y="4641"/>
                  </a:cubicBezTo>
                  <a:close/>
                  <a:moveTo>
                    <a:pt x="3584" y="3946"/>
                  </a:moveTo>
                  <a:cubicBezTo>
                    <a:pt x="3533" y="3946"/>
                    <a:pt x="3477" y="3982"/>
                    <a:pt x="3435" y="4003"/>
                  </a:cubicBezTo>
                  <a:cubicBezTo>
                    <a:pt x="3131" y="4276"/>
                    <a:pt x="2918" y="4428"/>
                    <a:pt x="2827" y="4519"/>
                  </a:cubicBezTo>
                  <a:cubicBezTo>
                    <a:pt x="2675" y="4671"/>
                    <a:pt x="2523" y="4823"/>
                    <a:pt x="2371" y="5067"/>
                  </a:cubicBezTo>
                  <a:cubicBezTo>
                    <a:pt x="2067" y="5492"/>
                    <a:pt x="1915" y="6009"/>
                    <a:pt x="1915" y="6708"/>
                  </a:cubicBezTo>
                  <a:lnTo>
                    <a:pt x="1915" y="7711"/>
                  </a:lnTo>
                  <a:cubicBezTo>
                    <a:pt x="1915" y="8106"/>
                    <a:pt x="2007" y="8319"/>
                    <a:pt x="2250" y="8471"/>
                  </a:cubicBezTo>
                  <a:cubicBezTo>
                    <a:pt x="2371" y="8562"/>
                    <a:pt x="2462" y="8593"/>
                    <a:pt x="2614" y="8593"/>
                  </a:cubicBezTo>
                  <a:cubicBezTo>
                    <a:pt x="2736" y="8593"/>
                    <a:pt x="2858" y="8593"/>
                    <a:pt x="3010" y="8471"/>
                  </a:cubicBezTo>
                  <a:cubicBezTo>
                    <a:pt x="3222" y="8410"/>
                    <a:pt x="3496" y="8228"/>
                    <a:pt x="3709" y="7924"/>
                  </a:cubicBezTo>
                  <a:cubicBezTo>
                    <a:pt x="3769" y="7863"/>
                    <a:pt x="3769" y="7802"/>
                    <a:pt x="3769" y="7772"/>
                  </a:cubicBezTo>
                  <a:lnTo>
                    <a:pt x="3769" y="4155"/>
                  </a:lnTo>
                  <a:cubicBezTo>
                    <a:pt x="3769" y="4064"/>
                    <a:pt x="3709" y="4003"/>
                    <a:pt x="3648" y="3972"/>
                  </a:cubicBezTo>
                  <a:cubicBezTo>
                    <a:pt x="3629" y="3954"/>
                    <a:pt x="3607" y="3946"/>
                    <a:pt x="3584" y="3946"/>
                  </a:cubicBezTo>
                  <a:close/>
                  <a:moveTo>
                    <a:pt x="4356" y="424"/>
                  </a:moveTo>
                  <a:cubicBezTo>
                    <a:pt x="4511" y="424"/>
                    <a:pt x="4660" y="505"/>
                    <a:pt x="4833" y="659"/>
                  </a:cubicBezTo>
                  <a:cubicBezTo>
                    <a:pt x="5076" y="933"/>
                    <a:pt x="5228" y="1267"/>
                    <a:pt x="5228" y="1693"/>
                  </a:cubicBezTo>
                  <a:lnTo>
                    <a:pt x="5228" y="6191"/>
                  </a:lnTo>
                  <a:cubicBezTo>
                    <a:pt x="5228" y="6708"/>
                    <a:pt x="5320" y="6951"/>
                    <a:pt x="5502" y="7103"/>
                  </a:cubicBezTo>
                  <a:cubicBezTo>
                    <a:pt x="5595" y="7196"/>
                    <a:pt x="5723" y="7236"/>
                    <a:pt x="5860" y="7236"/>
                  </a:cubicBezTo>
                  <a:cubicBezTo>
                    <a:pt x="5902" y="7236"/>
                    <a:pt x="5945" y="7232"/>
                    <a:pt x="5988" y="7225"/>
                  </a:cubicBezTo>
                  <a:lnTo>
                    <a:pt x="5988" y="7225"/>
                  </a:lnTo>
                  <a:lnTo>
                    <a:pt x="5928" y="7316"/>
                  </a:lnTo>
                  <a:cubicBezTo>
                    <a:pt x="5320" y="7924"/>
                    <a:pt x="4985" y="8289"/>
                    <a:pt x="4377" y="8927"/>
                  </a:cubicBezTo>
                  <a:cubicBezTo>
                    <a:pt x="4195" y="8927"/>
                    <a:pt x="4073" y="8896"/>
                    <a:pt x="3921" y="8836"/>
                  </a:cubicBezTo>
                  <a:cubicBezTo>
                    <a:pt x="3769" y="8714"/>
                    <a:pt x="3709" y="8623"/>
                    <a:pt x="3709" y="8562"/>
                  </a:cubicBezTo>
                  <a:cubicBezTo>
                    <a:pt x="3709" y="8471"/>
                    <a:pt x="3678" y="8410"/>
                    <a:pt x="3617" y="8380"/>
                  </a:cubicBezTo>
                  <a:cubicBezTo>
                    <a:pt x="3577" y="8352"/>
                    <a:pt x="3542" y="8337"/>
                    <a:pt x="3507" y="8337"/>
                  </a:cubicBezTo>
                  <a:cubicBezTo>
                    <a:pt x="3466" y="8337"/>
                    <a:pt x="3425" y="8360"/>
                    <a:pt x="3374" y="8410"/>
                  </a:cubicBezTo>
                  <a:cubicBezTo>
                    <a:pt x="2614" y="9200"/>
                    <a:pt x="2219" y="9596"/>
                    <a:pt x="1490" y="10264"/>
                  </a:cubicBezTo>
                  <a:lnTo>
                    <a:pt x="1459" y="10264"/>
                  </a:lnTo>
                  <a:cubicBezTo>
                    <a:pt x="1459" y="10264"/>
                    <a:pt x="1368" y="10234"/>
                    <a:pt x="1186" y="10143"/>
                  </a:cubicBezTo>
                  <a:cubicBezTo>
                    <a:pt x="1034" y="10082"/>
                    <a:pt x="912" y="9991"/>
                    <a:pt x="791" y="9930"/>
                  </a:cubicBezTo>
                  <a:cubicBezTo>
                    <a:pt x="548" y="9748"/>
                    <a:pt x="426" y="9444"/>
                    <a:pt x="426" y="9048"/>
                  </a:cubicBezTo>
                  <a:lnTo>
                    <a:pt x="426" y="6434"/>
                  </a:lnTo>
                  <a:cubicBezTo>
                    <a:pt x="426" y="6404"/>
                    <a:pt x="487" y="6191"/>
                    <a:pt x="1186" y="5644"/>
                  </a:cubicBezTo>
                  <a:cubicBezTo>
                    <a:pt x="1763" y="5127"/>
                    <a:pt x="2280" y="4671"/>
                    <a:pt x="2827" y="4307"/>
                  </a:cubicBezTo>
                  <a:cubicBezTo>
                    <a:pt x="3162" y="4033"/>
                    <a:pt x="3314" y="3912"/>
                    <a:pt x="3648" y="3668"/>
                  </a:cubicBezTo>
                  <a:cubicBezTo>
                    <a:pt x="3678" y="3608"/>
                    <a:pt x="3739" y="3577"/>
                    <a:pt x="3739" y="3516"/>
                  </a:cubicBezTo>
                  <a:cubicBezTo>
                    <a:pt x="3739" y="2787"/>
                    <a:pt x="3496" y="2361"/>
                    <a:pt x="3070" y="2240"/>
                  </a:cubicBezTo>
                  <a:cubicBezTo>
                    <a:pt x="3010" y="2209"/>
                    <a:pt x="2918" y="2209"/>
                    <a:pt x="2827" y="2209"/>
                  </a:cubicBezTo>
                  <a:cubicBezTo>
                    <a:pt x="2523" y="2209"/>
                    <a:pt x="2067" y="2331"/>
                    <a:pt x="1399" y="2605"/>
                  </a:cubicBezTo>
                  <a:lnTo>
                    <a:pt x="1399" y="2513"/>
                  </a:lnTo>
                  <a:cubicBezTo>
                    <a:pt x="2250" y="1905"/>
                    <a:pt x="2858" y="1419"/>
                    <a:pt x="3314" y="1085"/>
                  </a:cubicBezTo>
                  <a:cubicBezTo>
                    <a:pt x="3678" y="781"/>
                    <a:pt x="3982" y="538"/>
                    <a:pt x="4073" y="507"/>
                  </a:cubicBezTo>
                  <a:cubicBezTo>
                    <a:pt x="4174" y="452"/>
                    <a:pt x="4266" y="424"/>
                    <a:pt x="4356" y="424"/>
                  </a:cubicBezTo>
                  <a:close/>
                  <a:moveTo>
                    <a:pt x="4377" y="0"/>
                  </a:moveTo>
                  <a:cubicBezTo>
                    <a:pt x="4204" y="0"/>
                    <a:pt x="4049" y="48"/>
                    <a:pt x="3921" y="112"/>
                  </a:cubicBezTo>
                  <a:cubicBezTo>
                    <a:pt x="3800" y="173"/>
                    <a:pt x="3587" y="355"/>
                    <a:pt x="3070" y="720"/>
                  </a:cubicBezTo>
                  <a:cubicBezTo>
                    <a:pt x="2584" y="1085"/>
                    <a:pt x="1946" y="1602"/>
                    <a:pt x="1095" y="2209"/>
                  </a:cubicBezTo>
                  <a:cubicBezTo>
                    <a:pt x="1064" y="2240"/>
                    <a:pt x="1034" y="2301"/>
                    <a:pt x="1034" y="2361"/>
                  </a:cubicBezTo>
                  <a:lnTo>
                    <a:pt x="1034" y="2848"/>
                  </a:lnTo>
                  <a:cubicBezTo>
                    <a:pt x="1034" y="2939"/>
                    <a:pt x="1064" y="3000"/>
                    <a:pt x="1095" y="3061"/>
                  </a:cubicBezTo>
                  <a:cubicBezTo>
                    <a:pt x="1138" y="3082"/>
                    <a:pt x="1181" y="3103"/>
                    <a:pt x="1234" y="3103"/>
                  </a:cubicBezTo>
                  <a:cubicBezTo>
                    <a:pt x="1257" y="3103"/>
                    <a:pt x="1281" y="3100"/>
                    <a:pt x="1307" y="3091"/>
                  </a:cubicBezTo>
                  <a:cubicBezTo>
                    <a:pt x="1797" y="2873"/>
                    <a:pt x="2529" y="2656"/>
                    <a:pt x="2896" y="2656"/>
                  </a:cubicBezTo>
                  <a:cubicBezTo>
                    <a:pt x="2939" y="2656"/>
                    <a:pt x="2977" y="2659"/>
                    <a:pt x="3010" y="2665"/>
                  </a:cubicBezTo>
                  <a:cubicBezTo>
                    <a:pt x="3222" y="2757"/>
                    <a:pt x="3344" y="3000"/>
                    <a:pt x="3344" y="3425"/>
                  </a:cubicBezTo>
                  <a:cubicBezTo>
                    <a:pt x="3040" y="3608"/>
                    <a:pt x="2888" y="3760"/>
                    <a:pt x="2584" y="4003"/>
                  </a:cubicBezTo>
                  <a:cubicBezTo>
                    <a:pt x="2067" y="4368"/>
                    <a:pt x="1490" y="4823"/>
                    <a:pt x="912" y="5340"/>
                  </a:cubicBezTo>
                  <a:cubicBezTo>
                    <a:pt x="244" y="5887"/>
                    <a:pt x="0" y="6191"/>
                    <a:pt x="0" y="6434"/>
                  </a:cubicBezTo>
                  <a:lnTo>
                    <a:pt x="0" y="9048"/>
                  </a:lnTo>
                  <a:cubicBezTo>
                    <a:pt x="0" y="9535"/>
                    <a:pt x="183" y="9960"/>
                    <a:pt x="578" y="10234"/>
                  </a:cubicBezTo>
                  <a:cubicBezTo>
                    <a:pt x="700" y="10355"/>
                    <a:pt x="851" y="10416"/>
                    <a:pt x="1034" y="10477"/>
                  </a:cubicBezTo>
                  <a:cubicBezTo>
                    <a:pt x="1216" y="10538"/>
                    <a:pt x="1338" y="10599"/>
                    <a:pt x="1399" y="10599"/>
                  </a:cubicBezTo>
                  <a:cubicBezTo>
                    <a:pt x="1459" y="10659"/>
                    <a:pt x="1490" y="10659"/>
                    <a:pt x="1520" y="10659"/>
                  </a:cubicBezTo>
                  <a:lnTo>
                    <a:pt x="1551" y="10659"/>
                  </a:lnTo>
                  <a:cubicBezTo>
                    <a:pt x="1611" y="10659"/>
                    <a:pt x="1642" y="10659"/>
                    <a:pt x="1824" y="10568"/>
                  </a:cubicBezTo>
                  <a:cubicBezTo>
                    <a:pt x="2523" y="9930"/>
                    <a:pt x="2918" y="9504"/>
                    <a:pt x="3587" y="8866"/>
                  </a:cubicBezTo>
                  <a:cubicBezTo>
                    <a:pt x="3617" y="8957"/>
                    <a:pt x="3739" y="9048"/>
                    <a:pt x="3830" y="9109"/>
                  </a:cubicBezTo>
                  <a:cubicBezTo>
                    <a:pt x="4042" y="9242"/>
                    <a:pt x="4277" y="9328"/>
                    <a:pt x="4495" y="9328"/>
                  </a:cubicBezTo>
                  <a:cubicBezTo>
                    <a:pt x="4527" y="9328"/>
                    <a:pt x="4559" y="9326"/>
                    <a:pt x="4590" y="9322"/>
                  </a:cubicBezTo>
                  <a:cubicBezTo>
                    <a:pt x="4681" y="9322"/>
                    <a:pt x="4712" y="9292"/>
                    <a:pt x="4742" y="9231"/>
                  </a:cubicBezTo>
                  <a:cubicBezTo>
                    <a:pt x="5411" y="8562"/>
                    <a:pt x="5745" y="8167"/>
                    <a:pt x="6353" y="7529"/>
                  </a:cubicBezTo>
                  <a:lnTo>
                    <a:pt x="6475" y="7407"/>
                  </a:lnTo>
                  <a:cubicBezTo>
                    <a:pt x="6475" y="7377"/>
                    <a:pt x="6505" y="7316"/>
                    <a:pt x="6505" y="7255"/>
                  </a:cubicBezTo>
                  <a:lnTo>
                    <a:pt x="6505" y="6921"/>
                  </a:lnTo>
                  <a:cubicBezTo>
                    <a:pt x="6505" y="6890"/>
                    <a:pt x="6475" y="6799"/>
                    <a:pt x="6414" y="6769"/>
                  </a:cubicBezTo>
                  <a:cubicBezTo>
                    <a:pt x="6353" y="6738"/>
                    <a:pt x="6323" y="6738"/>
                    <a:pt x="6232" y="6738"/>
                  </a:cubicBezTo>
                  <a:cubicBezTo>
                    <a:pt x="6116" y="6764"/>
                    <a:pt x="6033" y="6773"/>
                    <a:pt x="5971" y="6773"/>
                  </a:cubicBezTo>
                  <a:cubicBezTo>
                    <a:pt x="5886" y="6773"/>
                    <a:pt x="5841" y="6756"/>
                    <a:pt x="5806" y="6738"/>
                  </a:cubicBezTo>
                  <a:cubicBezTo>
                    <a:pt x="5806" y="6738"/>
                    <a:pt x="5715" y="6647"/>
                    <a:pt x="5715" y="6191"/>
                  </a:cubicBezTo>
                  <a:lnTo>
                    <a:pt x="5715" y="1693"/>
                  </a:lnTo>
                  <a:cubicBezTo>
                    <a:pt x="5715" y="1146"/>
                    <a:pt x="5563" y="690"/>
                    <a:pt x="5168" y="355"/>
                  </a:cubicBezTo>
                  <a:cubicBezTo>
                    <a:pt x="4886" y="91"/>
                    <a:pt x="4614" y="0"/>
                    <a:pt x="4377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6"/>
            <p:cNvSpPr/>
            <p:nvPr/>
          </p:nvSpPr>
          <p:spPr>
            <a:xfrm>
              <a:off x="19072050" y="3843175"/>
              <a:ext cx="253825" cy="290375"/>
            </a:xfrm>
            <a:custGeom>
              <a:avLst/>
              <a:gdLst/>
              <a:ahLst/>
              <a:cxnLst/>
              <a:rect l="l" t="t" r="r" b="b"/>
              <a:pathLst>
                <a:path w="10153" h="11615" extrusionOk="0">
                  <a:moveTo>
                    <a:pt x="8131" y="1"/>
                  </a:moveTo>
                  <a:cubicBezTo>
                    <a:pt x="8067" y="1"/>
                    <a:pt x="8001" y="9"/>
                    <a:pt x="7934" y="26"/>
                  </a:cubicBezTo>
                  <a:cubicBezTo>
                    <a:pt x="7782" y="56"/>
                    <a:pt x="7295" y="391"/>
                    <a:pt x="6475" y="1090"/>
                  </a:cubicBezTo>
                  <a:cubicBezTo>
                    <a:pt x="6049" y="1424"/>
                    <a:pt x="5867" y="1667"/>
                    <a:pt x="5806" y="1667"/>
                  </a:cubicBezTo>
                  <a:cubicBezTo>
                    <a:pt x="5715" y="1424"/>
                    <a:pt x="5502" y="1272"/>
                    <a:pt x="5289" y="1151"/>
                  </a:cubicBezTo>
                  <a:cubicBezTo>
                    <a:pt x="5156" y="1100"/>
                    <a:pt x="5040" y="1078"/>
                    <a:pt x="4933" y="1078"/>
                  </a:cubicBezTo>
                  <a:cubicBezTo>
                    <a:pt x="4845" y="1078"/>
                    <a:pt x="4763" y="1093"/>
                    <a:pt x="4681" y="1120"/>
                  </a:cubicBezTo>
                  <a:cubicBezTo>
                    <a:pt x="4499" y="1242"/>
                    <a:pt x="4043" y="1667"/>
                    <a:pt x="3222" y="2458"/>
                  </a:cubicBezTo>
                  <a:cubicBezTo>
                    <a:pt x="2919" y="2762"/>
                    <a:pt x="2767" y="2944"/>
                    <a:pt x="2706" y="3035"/>
                  </a:cubicBezTo>
                  <a:cubicBezTo>
                    <a:pt x="2706" y="2792"/>
                    <a:pt x="2615" y="2640"/>
                    <a:pt x="2432" y="2579"/>
                  </a:cubicBezTo>
                  <a:cubicBezTo>
                    <a:pt x="2250" y="2458"/>
                    <a:pt x="2128" y="2458"/>
                    <a:pt x="2007" y="2458"/>
                  </a:cubicBezTo>
                  <a:cubicBezTo>
                    <a:pt x="1915" y="2458"/>
                    <a:pt x="1824" y="2488"/>
                    <a:pt x="1763" y="2488"/>
                  </a:cubicBezTo>
                  <a:cubicBezTo>
                    <a:pt x="639" y="3673"/>
                    <a:pt x="92" y="4312"/>
                    <a:pt x="1" y="4342"/>
                  </a:cubicBezTo>
                  <a:lnTo>
                    <a:pt x="1" y="4707"/>
                  </a:lnTo>
                  <a:cubicBezTo>
                    <a:pt x="98" y="4658"/>
                    <a:pt x="185" y="4634"/>
                    <a:pt x="265" y="4634"/>
                  </a:cubicBezTo>
                  <a:cubicBezTo>
                    <a:pt x="385" y="4634"/>
                    <a:pt x="487" y="4689"/>
                    <a:pt x="578" y="4798"/>
                  </a:cubicBezTo>
                  <a:cubicBezTo>
                    <a:pt x="730" y="5011"/>
                    <a:pt x="791" y="5254"/>
                    <a:pt x="791" y="5619"/>
                  </a:cubicBezTo>
                  <a:lnTo>
                    <a:pt x="791" y="10999"/>
                  </a:lnTo>
                  <a:cubicBezTo>
                    <a:pt x="791" y="11181"/>
                    <a:pt x="912" y="11333"/>
                    <a:pt x="1095" y="11455"/>
                  </a:cubicBezTo>
                  <a:cubicBezTo>
                    <a:pt x="1271" y="11555"/>
                    <a:pt x="1447" y="11614"/>
                    <a:pt x="1641" y="11614"/>
                  </a:cubicBezTo>
                  <a:cubicBezTo>
                    <a:pt x="1681" y="11614"/>
                    <a:pt x="1722" y="11612"/>
                    <a:pt x="1763" y="11607"/>
                  </a:cubicBezTo>
                  <a:cubicBezTo>
                    <a:pt x="2402" y="10938"/>
                    <a:pt x="2706" y="10573"/>
                    <a:pt x="3344" y="9935"/>
                  </a:cubicBezTo>
                  <a:lnTo>
                    <a:pt x="3344" y="9601"/>
                  </a:lnTo>
                  <a:cubicBezTo>
                    <a:pt x="3278" y="9619"/>
                    <a:pt x="3217" y="9629"/>
                    <a:pt x="3162" y="9629"/>
                  </a:cubicBezTo>
                  <a:cubicBezTo>
                    <a:pt x="2858" y="9629"/>
                    <a:pt x="2706" y="9350"/>
                    <a:pt x="2706" y="8810"/>
                  </a:cubicBezTo>
                  <a:lnTo>
                    <a:pt x="2706" y="3704"/>
                  </a:lnTo>
                  <a:cubicBezTo>
                    <a:pt x="2919" y="3582"/>
                    <a:pt x="3040" y="3521"/>
                    <a:pt x="3283" y="3369"/>
                  </a:cubicBezTo>
                  <a:cubicBezTo>
                    <a:pt x="3382" y="3320"/>
                    <a:pt x="3473" y="3295"/>
                    <a:pt x="3556" y="3295"/>
                  </a:cubicBezTo>
                  <a:cubicBezTo>
                    <a:pt x="3930" y="3295"/>
                    <a:pt x="4134" y="3802"/>
                    <a:pt x="4134" y="4798"/>
                  </a:cubicBezTo>
                  <a:lnTo>
                    <a:pt x="4134" y="9418"/>
                  </a:lnTo>
                  <a:cubicBezTo>
                    <a:pt x="4134" y="9601"/>
                    <a:pt x="4256" y="9783"/>
                    <a:pt x="4438" y="9905"/>
                  </a:cubicBezTo>
                  <a:cubicBezTo>
                    <a:pt x="4651" y="10026"/>
                    <a:pt x="4864" y="10087"/>
                    <a:pt x="5107" y="10087"/>
                  </a:cubicBezTo>
                  <a:cubicBezTo>
                    <a:pt x="5806" y="9418"/>
                    <a:pt x="6171" y="9114"/>
                    <a:pt x="6840" y="8506"/>
                  </a:cubicBezTo>
                  <a:lnTo>
                    <a:pt x="6840" y="8142"/>
                  </a:lnTo>
                  <a:cubicBezTo>
                    <a:pt x="6792" y="8147"/>
                    <a:pt x="6747" y="8150"/>
                    <a:pt x="6704" y="8150"/>
                  </a:cubicBezTo>
                  <a:cubicBezTo>
                    <a:pt x="6275" y="8150"/>
                    <a:pt x="6049" y="7876"/>
                    <a:pt x="6049" y="7351"/>
                  </a:cubicBezTo>
                  <a:lnTo>
                    <a:pt x="6049" y="2306"/>
                  </a:lnTo>
                  <a:cubicBezTo>
                    <a:pt x="6232" y="2184"/>
                    <a:pt x="6323" y="2154"/>
                    <a:pt x="6505" y="2032"/>
                  </a:cubicBezTo>
                  <a:cubicBezTo>
                    <a:pt x="6602" y="1989"/>
                    <a:pt x="6691" y="1969"/>
                    <a:pt x="6774" y="1969"/>
                  </a:cubicBezTo>
                  <a:cubicBezTo>
                    <a:pt x="6926" y="1969"/>
                    <a:pt x="7056" y="2036"/>
                    <a:pt x="7174" y="2154"/>
                  </a:cubicBezTo>
                  <a:cubicBezTo>
                    <a:pt x="7387" y="2306"/>
                    <a:pt x="7447" y="2762"/>
                    <a:pt x="7447" y="3430"/>
                  </a:cubicBezTo>
                  <a:lnTo>
                    <a:pt x="7447" y="8142"/>
                  </a:lnTo>
                  <a:cubicBezTo>
                    <a:pt x="7447" y="8354"/>
                    <a:pt x="7569" y="8537"/>
                    <a:pt x="7751" y="8689"/>
                  </a:cubicBezTo>
                  <a:cubicBezTo>
                    <a:pt x="7934" y="8871"/>
                    <a:pt x="8177" y="8993"/>
                    <a:pt x="8390" y="9023"/>
                  </a:cubicBezTo>
                  <a:cubicBezTo>
                    <a:pt x="9119" y="8506"/>
                    <a:pt x="9454" y="8263"/>
                    <a:pt x="10153" y="7838"/>
                  </a:cubicBezTo>
                  <a:lnTo>
                    <a:pt x="10153" y="7503"/>
                  </a:lnTo>
                  <a:cubicBezTo>
                    <a:pt x="9606" y="7382"/>
                    <a:pt x="9362" y="7078"/>
                    <a:pt x="9362" y="6531"/>
                  </a:cubicBezTo>
                  <a:lnTo>
                    <a:pt x="9362" y="1698"/>
                  </a:lnTo>
                  <a:cubicBezTo>
                    <a:pt x="9362" y="1303"/>
                    <a:pt x="9210" y="938"/>
                    <a:pt x="8906" y="512"/>
                  </a:cubicBezTo>
                  <a:cubicBezTo>
                    <a:pt x="8659" y="166"/>
                    <a:pt x="8411" y="1"/>
                    <a:pt x="8131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6"/>
            <p:cNvSpPr/>
            <p:nvPr/>
          </p:nvSpPr>
          <p:spPr>
            <a:xfrm>
              <a:off x="19066725" y="3837450"/>
              <a:ext cx="263700" cy="300475"/>
            </a:xfrm>
            <a:custGeom>
              <a:avLst/>
              <a:gdLst/>
              <a:ahLst/>
              <a:cxnLst/>
              <a:rect l="l" t="t" r="r" b="b"/>
              <a:pathLst>
                <a:path w="10548" h="12019" extrusionOk="0">
                  <a:moveTo>
                    <a:pt x="8299" y="496"/>
                  </a:moveTo>
                  <a:cubicBezTo>
                    <a:pt x="8413" y="496"/>
                    <a:pt x="8651" y="535"/>
                    <a:pt x="8967" y="924"/>
                  </a:cubicBezTo>
                  <a:cubicBezTo>
                    <a:pt x="9211" y="1258"/>
                    <a:pt x="9363" y="1623"/>
                    <a:pt x="9363" y="1957"/>
                  </a:cubicBezTo>
                  <a:lnTo>
                    <a:pt x="9363" y="6790"/>
                  </a:lnTo>
                  <a:cubicBezTo>
                    <a:pt x="9363" y="7398"/>
                    <a:pt x="9636" y="7763"/>
                    <a:pt x="10183" y="7915"/>
                  </a:cubicBezTo>
                  <a:lnTo>
                    <a:pt x="10183" y="8006"/>
                  </a:lnTo>
                  <a:cubicBezTo>
                    <a:pt x="9606" y="8340"/>
                    <a:pt x="9271" y="8614"/>
                    <a:pt x="8603" y="9070"/>
                  </a:cubicBezTo>
                  <a:cubicBezTo>
                    <a:pt x="8451" y="9039"/>
                    <a:pt x="8299" y="8918"/>
                    <a:pt x="8147" y="8796"/>
                  </a:cubicBezTo>
                  <a:cubicBezTo>
                    <a:pt x="7995" y="8675"/>
                    <a:pt x="7934" y="8523"/>
                    <a:pt x="7934" y="8431"/>
                  </a:cubicBezTo>
                  <a:lnTo>
                    <a:pt x="7934" y="3720"/>
                  </a:lnTo>
                  <a:cubicBezTo>
                    <a:pt x="7934" y="2960"/>
                    <a:pt x="7812" y="2504"/>
                    <a:pt x="7600" y="2261"/>
                  </a:cubicBezTo>
                  <a:cubicBezTo>
                    <a:pt x="7488" y="2149"/>
                    <a:pt x="7295" y="2022"/>
                    <a:pt x="7019" y="2022"/>
                  </a:cubicBezTo>
                  <a:cubicBezTo>
                    <a:pt x="6919" y="2022"/>
                    <a:pt x="6809" y="2038"/>
                    <a:pt x="6688" y="2079"/>
                  </a:cubicBezTo>
                  <a:lnTo>
                    <a:pt x="6627" y="2079"/>
                  </a:lnTo>
                  <a:cubicBezTo>
                    <a:pt x="6445" y="2200"/>
                    <a:pt x="6384" y="2231"/>
                    <a:pt x="6171" y="2352"/>
                  </a:cubicBezTo>
                  <a:cubicBezTo>
                    <a:pt x="6110" y="2383"/>
                    <a:pt x="6080" y="2443"/>
                    <a:pt x="6080" y="2535"/>
                  </a:cubicBezTo>
                  <a:lnTo>
                    <a:pt x="6080" y="7580"/>
                  </a:lnTo>
                  <a:cubicBezTo>
                    <a:pt x="6080" y="7915"/>
                    <a:pt x="6141" y="8219"/>
                    <a:pt x="6323" y="8371"/>
                  </a:cubicBezTo>
                  <a:cubicBezTo>
                    <a:pt x="6445" y="8492"/>
                    <a:pt x="6627" y="8583"/>
                    <a:pt x="6840" y="8583"/>
                  </a:cubicBezTo>
                  <a:lnTo>
                    <a:pt x="6840" y="8614"/>
                  </a:lnTo>
                  <a:cubicBezTo>
                    <a:pt x="6171" y="9130"/>
                    <a:pt x="5837" y="9434"/>
                    <a:pt x="5229" y="10042"/>
                  </a:cubicBezTo>
                  <a:cubicBezTo>
                    <a:pt x="5077" y="10042"/>
                    <a:pt x="4925" y="9982"/>
                    <a:pt x="4773" y="9890"/>
                  </a:cubicBezTo>
                  <a:cubicBezTo>
                    <a:pt x="4621" y="9799"/>
                    <a:pt x="4591" y="9678"/>
                    <a:pt x="4591" y="9586"/>
                  </a:cubicBezTo>
                  <a:lnTo>
                    <a:pt x="4591" y="4997"/>
                  </a:lnTo>
                  <a:cubicBezTo>
                    <a:pt x="4591" y="4085"/>
                    <a:pt x="4439" y="3568"/>
                    <a:pt x="4104" y="3355"/>
                  </a:cubicBezTo>
                  <a:cubicBezTo>
                    <a:pt x="4032" y="3319"/>
                    <a:pt x="3916" y="3272"/>
                    <a:pt x="3764" y="3272"/>
                  </a:cubicBezTo>
                  <a:cubicBezTo>
                    <a:pt x="3661" y="3272"/>
                    <a:pt x="3540" y="3294"/>
                    <a:pt x="3405" y="3355"/>
                  </a:cubicBezTo>
                  <a:lnTo>
                    <a:pt x="3375" y="3355"/>
                  </a:lnTo>
                  <a:cubicBezTo>
                    <a:pt x="3132" y="3477"/>
                    <a:pt x="3040" y="3568"/>
                    <a:pt x="2797" y="3720"/>
                  </a:cubicBezTo>
                  <a:cubicBezTo>
                    <a:pt x="2736" y="3750"/>
                    <a:pt x="2676" y="3811"/>
                    <a:pt x="2676" y="3902"/>
                  </a:cubicBezTo>
                  <a:lnTo>
                    <a:pt x="2676" y="8978"/>
                  </a:lnTo>
                  <a:cubicBezTo>
                    <a:pt x="2676" y="9434"/>
                    <a:pt x="2797" y="9738"/>
                    <a:pt x="2980" y="9890"/>
                  </a:cubicBezTo>
                  <a:cubicBezTo>
                    <a:pt x="3101" y="9982"/>
                    <a:pt x="3223" y="10012"/>
                    <a:pt x="3344" y="10012"/>
                  </a:cubicBezTo>
                  <a:lnTo>
                    <a:pt x="3344" y="10042"/>
                  </a:lnTo>
                  <a:cubicBezTo>
                    <a:pt x="2767" y="10650"/>
                    <a:pt x="2432" y="11015"/>
                    <a:pt x="1855" y="11623"/>
                  </a:cubicBezTo>
                  <a:cubicBezTo>
                    <a:pt x="1703" y="11623"/>
                    <a:pt x="1551" y="11562"/>
                    <a:pt x="1399" y="11501"/>
                  </a:cubicBezTo>
                  <a:cubicBezTo>
                    <a:pt x="1247" y="11410"/>
                    <a:pt x="1217" y="11319"/>
                    <a:pt x="1217" y="11228"/>
                  </a:cubicBezTo>
                  <a:lnTo>
                    <a:pt x="1217" y="5787"/>
                  </a:lnTo>
                  <a:cubicBezTo>
                    <a:pt x="1217" y="5422"/>
                    <a:pt x="1125" y="5118"/>
                    <a:pt x="943" y="4875"/>
                  </a:cubicBezTo>
                  <a:cubicBezTo>
                    <a:pt x="821" y="4723"/>
                    <a:pt x="669" y="4662"/>
                    <a:pt x="487" y="4662"/>
                  </a:cubicBezTo>
                  <a:cubicBezTo>
                    <a:pt x="639" y="4480"/>
                    <a:pt x="1065" y="4054"/>
                    <a:pt x="2068" y="2899"/>
                  </a:cubicBezTo>
                  <a:cubicBezTo>
                    <a:pt x="2128" y="2899"/>
                    <a:pt x="2189" y="2869"/>
                    <a:pt x="2280" y="2869"/>
                  </a:cubicBezTo>
                  <a:cubicBezTo>
                    <a:pt x="2311" y="2869"/>
                    <a:pt x="2372" y="2869"/>
                    <a:pt x="2584" y="2960"/>
                  </a:cubicBezTo>
                  <a:cubicBezTo>
                    <a:pt x="2645" y="2991"/>
                    <a:pt x="2736" y="3021"/>
                    <a:pt x="2736" y="3203"/>
                  </a:cubicBezTo>
                  <a:cubicBezTo>
                    <a:pt x="2736" y="3295"/>
                    <a:pt x="2767" y="3355"/>
                    <a:pt x="2828" y="3416"/>
                  </a:cubicBezTo>
                  <a:cubicBezTo>
                    <a:pt x="2861" y="3427"/>
                    <a:pt x="2890" y="3434"/>
                    <a:pt x="2918" y="3434"/>
                  </a:cubicBezTo>
                  <a:cubicBezTo>
                    <a:pt x="2967" y="3434"/>
                    <a:pt x="3013" y="3413"/>
                    <a:pt x="3071" y="3355"/>
                  </a:cubicBezTo>
                  <a:cubicBezTo>
                    <a:pt x="3101" y="3295"/>
                    <a:pt x="3253" y="3143"/>
                    <a:pt x="3496" y="2899"/>
                  </a:cubicBezTo>
                  <a:lnTo>
                    <a:pt x="3587" y="2778"/>
                  </a:lnTo>
                  <a:cubicBezTo>
                    <a:pt x="4621" y="1684"/>
                    <a:pt x="4925" y="1532"/>
                    <a:pt x="4955" y="1532"/>
                  </a:cubicBezTo>
                  <a:cubicBezTo>
                    <a:pt x="5011" y="1520"/>
                    <a:pt x="5062" y="1513"/>
                    <a:pt x="5114" y="1513"/>
                  </a:cubicBezTo>
                  <a:cubicBezTo>
                    <a:pt x="5204" y="1513"/>
                    <a:pt x="5296" y="1535"/>
                    <a:pt x="5411" y="1592"/>
                  </a:cubicBezTo>
                  <a:cubicBezTo>
                    <a:pt x="5624" y="1653"/>
                    <a:pt x="5715" y="1775"/>
                    <a:pt x="5837" y="1957"/>
                  </a:cubicBezTo>
                  <a:cubicBezTo>
                    <a:pt x="5867" y="2018"/>
                    <a:pt x="5928" y="2079"/>
                    <a:pt x="5989" y="2079"/>
                  </a:cubicBezTo>
                  <a:cubicBezTo>
                    <a:pt x="6013" y="2087"/>
                    <a:pt x="6035" y="2091"/>
                    <a:pt x="6055" y="2091"/>
                  </a:cubicBezTo>
                  <a:cubicBezTo>
                    <a:pt x="6110" y="2091"/>
                    <a:pt x="6149" y="2062"/>
                    <a:pt x="6171" y="2018"/>
                  </a:cubicBezTo>
                  <a:cubicBezTo>
                    <a:pt x="6262" y="1988"/>
                    <a:pt x="6445" y="1805"/>
                    <a:pt x="6840" y="1501"/>
                  </a:cubicBezTo>
                  <a:cubicBezTo>
                    <a:pt x="7752" y="741"/>
                    <a:pt x="8147" y="498"/>
                    <a:pt x="8238" y="498"/>
                  </a:cubicBezTo>
                  <a:cubicBezTo>
                    <a:pt x="8250" y="498"/>
                    <a:pt x="8271" y="496"/>
                    <a:pt x="8299" y="496"/>
                  </a:cubicBezTo>
                  <a:close/>
                  <a:moveTo>
                    <a:pt x="8243" y="0"/>
                  </a:moveTo>
                  <a:cubicBezTo>
                    <a:pt x="8191" y="0"/>
                    <a:pt x="8139" y="4"/>
                    <a:pt x="8086" y="12"/>
                  </a:cubicBezTo>
                  <a:cubicBezTo>
                    <a:pt x="7752" y="103"/>
                    <a:pt x="6931" y="741"/>
                    <a:pt x="6475" y="1136"/>
                  </a:cubicBezTo>
                  <a:cubicBezTo>
                    <a:pt x="6293" y="1319"/>
                    <a:pt x="6141" y="1440"/>
                    <a:pt x="6019" y="1532"/>
                  </a:cubicBezTo>
                  <a:cubicBezTo>
                    <a:pt x="5928" y="1349"/>
                    <a:pt x="5776" y="1228"/>
                    <a:pt x="5563" y="1167"/>
                  </a:cubicBezTo>
                  <a:cubicBezTo>
                    <a:pt x="5392" y="1099"/>
                    <a:pt x="5241" y="1059"/>
                    <a:pt x="5098" y="1059"/>
                  </a:cubicBezTo>
                  <a:cubicBezTo>
                    <a:pt x="4986" y="1059"/>
                    <a:pt x="4879" y="1083"/>
                    <a:pt x="4773" y="1136"/>
                  </a:cubicBezTo>
                  <a:cubicBezTo>
                    <a:pt x="4560" y="1228"/>
                    <a:pt x="4043" y="1684"/>
                    <a:pt x="3253" y="2504"/>
                  </a:cubicBezTo>
                  <a:lnTo>
                    <a:pt x="3132" y="2595"/>
                  </a:lnTo>
                  <a:cubicBezTo>
                    <a:pt x="3101" y="2687"/>
                    <a:pt x="3040" y="2747"/>
                    <a:pt x="2980" y="2808"/>
                  </a:cubicBezTo>
                  <a:cubicBezTo>
                    <a:pt x="2919" y="2687"/>
                    <a:pt x="2797" y="2595"/>
                    <a:pt x="2736" y="2565"/>
                  </a:cubicBezTo>
                  <a:cubicBezTo>
                    <a:pt x="2574" y="2472"/>
                    <a:pt x="2429" y="2432"/>
                    <a:pt x="2302" y="2432"/>
                  </a:cubicBezTo>
                  <a:cubicBezTo>
                    <a:pt x="2263" y="2432"/>
                    <a:pt x="2225" y="2436"/>
                    <a:pt x="2189" y="2443"/>
                  </a:cubicBezTo>
                  <a:cubicBezTo>
                    <a:pt x="2128" y="2443"/>
                    <a:pt x="2007" y="2504"/>
                    <a:pt x="1916" y="2504"/>
                  </a:cubicBezTo>
                  <a:cubicBezTo>
                    <a:pt x="1885" y="2535"/>
                    <a:pt x="1855" y="2535"/>
                    <a:pt x="1824" y="2565"/>
                  </a:cubicBezTo>
                  <a:cubicBezTo>
                    <a:pt x="1065" y="3416"/>
                    <a:pt x="183" y="4328"/>
                    <a:pt x="92" y="4389"/>
                  </a:cubicBezTo>
                  <a:cubicBezTo>
                    <a:pt x="31" y="4419"/>
                    <a:pt x="1" y="4510"/>
                    <a:pt x="1" y="4571"/>
                  </a:cubicBezTo>
                  <a:lnTo>
                    <a:pt x="1" y="4936"/>
                  </a:lnTo>
                  <a:cubicBezTo>
                    <a:pt x="1" y="4997"/>
                    <a:pt x="31" y="5088"/>
                    <a:pt x="92" y="5118"/>
                  </a:cubicBezTo>
                  <a:cubicBezTo>
                    <a:pt x="122" y="5133"/>
                    <a:pt x="153" y="5141"/>
                    <a:pt x="187" y="5141"/>
                  </a:cubicBezTo>
                  <a:cubicBezTo>
                    <a:pt x="221" y="5141"/>
                    <a:pt x="259" y="5133"/>
                    <a:pt x="305" y="5118"/>
                  </a:cubicBezTo>
                  <a:cubicBezTo>
                    <a:pt x="361" y="5085"/>
                    <a:pt x="404" y="5072"/>
                    <a:pt x="441" y="5072"/>
                  </a:cubicBezTo>
                  <a:cubicBezTo>
                    <a:pt x="505" y="5072"/>
                    <a:pt x="551" y="5110"/>
                    <a:pt x="609" y="5149"/>
                  </a:cubicBezTo>
                  <a:cubicBezTo>
                    <a:pt x="700" y="5270"/>
                    <a:pt x="791" y="5483"/>
                    <a:pt x="791" y="5787"/>
                  </a:cubicBezTo>
                  <a:lnTo>
                    <a:pt x="791" y="11197"/>
                  </a:lnTo>
                  <a:cubicBezTo>
                    <a:pt x="791" y="11380"/>
                    <a:pt x="852" y="11653"/>
                    <a:pt x="1217" y="11836"/>
                  </a:cubicBezTo>
                  <a:cubicBezTo>
                    <a:pt x="1399" y="11957"/>
                    <a:pt x="1612" y="12018"/>
                    <a:pt x="1855" y="12018"/>
                  </a:cubicBezTo>
                  <a:cubicBezTo>
                    <a:pt x="1885" y="12018"/>
                    <a:pt x="1976" y="12018"/>
                    <a:pt x="1946" y="11957"/>
                  </a:cubicBezTo>
                  <a:cubicBezTo>
                    <a:pt x="2037" y="11957"/>
                    <a:pt x="2068" y="11896"/>
                    <a:pt x="2098" y="11866"/>
                  </a:cubicBezTo>
                  <a:cubicBezTo>
                    <a:pt x="2767" y="11197"/>
                    <a:pt x="3071" y="10833"/>
                    <a:pt x="3709" y="10194"/>
                  </a:cubicBezTo>
                  <a:cubicBezTo>
                    <a:pt x="3739" y="10164"/>
                    <a:pt x="3770" y="10103"/>
                    <a:pt x="3770" y="10042"/>
                  </a:cubicBezTo>
                  <a:lnTo>
                    <a:pt x="3770" y="9708"/>
                  </a:lnTo>
                  <a:cubicBezTo>
                    <a:pt x="3770" y="9678"/>
                    <a:pt x="3739" y="9586"/>
                    <a:pt x="3709" y="9556"/>
                  </a:cubicBezTo>
                  <a:cubicBezTo>
                    <a:pt x="3618" y="9526"/>
                    <a:pt x="3587" y="9526"/>
                    <a:pt x="3527" y="9526"/>
                  </a:cubicBezTo>
                  <a:cubicBezTo>
                    <a:pt x="3466" y="9541"/>
                    <a:pt x="3413" y="9548"/>
                    <a:pt x="3371" y="9548"/>
                  </a:cubicBezTo>
                  <a:cubicBezTo>
                    <a:pt x="3329" y="9548"/>
                    <a:pt x="3299" y="9541"/>
                    <a:pt x="3283" y="9526"/>
                  </a:cubicBezTo>
                  <a:cubicBezTo>
                    <a:pt x="3253" y="9495"/>
                    <a:pt x="3132" y="9374"/>
                    <a:pt x="3132" y="8948"/>
                  </a:cubicBezTo>
                  <a:lnTo>
                    <a:pt x="3132" y="3963"/>
                  </a:lnTo>
                  <a:cubicBezTo>
                    <a:pt x="3283" y="3872"/>
                    <a:pt x="3405" y="3781"/>
                    <a:pt x="3587" y="3659"/>
                  </a:cubicBezTo>
                  <a:cubicBezTo>
                    <a:pt x="3648" y="3611"/>
                    <a:pt x="3699" y="3596"/>
                    <a:pt x="3741" y="3596"/>
                  </a:cubicBezTo>
                  <a:cubicBezTo>
                    <a:pt x="3803" y="3596"/>
                    <a:pt x="3843" y="3629"/>
                    <a:pt x="3861" y="3629"/>
                  </a:cubicBezTo>
                  <a:cubicBezTo>
                    <a:pt x="3952" y="3659"/>
                    <a:pt x="4135" y="3902"/>
                    <a:pt x="4135" y="4875"/>
                  </a:cubicBezTo>
                  <a:lnTo>
                    <a:pt x="4135" y="9495"/>
                  </a:lnTo>
                  <a:cubicBezTo>
                    <a:pt x="4135" y="9617"/>
                    <a:pt x="4165" y="9890"/>
                    <a:pt x="4499" y="10134"/>
                  </a:cubicBezTo>
                  <a:cubicBezTo>
                    <a:pt x="4742" y="10286"/>
                    <a:pt x="5016" y="10346"/>
                    <a:pt x="5259" y="10346"/>
                  </a:cubicBezTo>
                  <a:cubicBezTo>
                    <a:pt x="5350" y="10316"/>
                    <a:pt x="5381" y="10316"/>
                    <a:pt x="5411" y="10286"/>
                  </a:cubicBezTo>
                  <a:cubicBezTo>
                    <a:pt x="6080" y="9617"/>
                    <a:pt x="6445" y="9343"/>
                    <a:pt x="7144" y="8735"/>
                  </a:cubicBezTo>
                  <a:cubicBezTo>
                    <a:pt x="7174" y="8675"/>
                    <a:pt x="7205" y="8644"/>
                    <a:pt x="7205" y="8583"/>
                  </a:cubicBezTo>
                  <a:lnTo>
                    <a:pt x="7205" y="8219"/>
                  </a:lnTo>
                  <a:cubicBezTo>
                    <a:pt x="7205" y="8188"/>
                    <a:pt x="7174" y="8127"/>
                    <a:pt x="7144" y="8067"/>
                  </a:cubicBezTo>
                  <a:cubicBezTo>
                    <a:pt x="7083" y="8036"/>
                    <a:pt x="7053" y="8036"/>
                    <a:pt x="6992" y="8036"/>
                  </a:cubicBezTo>
                  <a:cubicBezTo>
                    <a:pt x="6935" y="8044"/>
                    <a:pt x="6882" y="8048"/>
                    <a:pt x="6834" y="8048"/>
                  </a:cubicBezTo>
                  <a:cubicBezTo>
                    <a:pt x="6704" y="8048"/>
                    <a:pt x="6611" y="8020"/>
                    <a:pt x="6566" y="7975"/>
                  </a:cubicBezTo>
                  <a:cubicBezTo>
                    <a:pt x="6445" y="7884"/>
                    <a:pt x="6414" y="7702"/>
                    <a:pt x="6414" y="7459"/>
                  </a:cubicBezTo>
                  <a:lnTo>
                    <a:pt x="6414" y="2565"/>
                  </a:lnTo>
                  <a:cubicBezTo>
                    <a:pt x="6536" y="2504"/>
                    <a:pt x="6627" y="2443"/>
                    <a:pt x="6749" y="2383"/>
                  </a:cubicBezTo>
                  <a:cubicBezTo>
                    <a:pt x="6832" y="2355"/>
                    <a:pt x="6901" y="2344"/>
                    <a:pt x="6958" y="2344"/>
                  </a:cubicBezTo>
                  <a:cubicBezTo>
                    <a:pt x="7090" y="2344"/>
                    <a:pt x="7162" y="2401"/>
                    <a:pt x="7205" y="2443"/>
                  </a:cubicBezTo>
                  <a:cubicBezTo>
                    <a:pt x="7235" y="2504"/>
                    <a:pt x="7387" y="2717"/>
                    <a:pt x="7387" y="3598"/>
                  </a:cubicBezTo>
                  <a:lnTo>
                    <a:pt x="7387" y="8310"/>
                  </a:lnTo>
                  <a:cubicBezTo>
                    <a:pt x="7387" y="8523"/>
                    <a:pt x="7508" y="8766"/>
                    <a:pt x="7782" y="8978"/>
                  </a:cubicBezTo>
                  <a:cubicBezTo>
                    <a:pt x="7995" y="9191"/>
                    <a:pt x="8268" y="9282"/>
                    <a:pt x="8542" y="9374"/>
                  </a:cubicBezTo>
                  <a:cubicBezTo>
                    <a:pt x="8603" y="9374"/>
                    <a:pt x="8694" y="9374"/>
                    <a:pt x="8724" y="9343"/>
                  </a:cubicBezTo>
                  <a:cubicBezTo>
                    <a:pt x="9454" y="8796"/>
                    <a:pt x="9758" y="8614"/>
                    <a:pt x="10426" y="8188"/>
                  </a:cubicBezTo>
                  <a:cubicBezTo>
                    <a:pt x="10518" y="8158"/>
                    <a:pt x="10548" y="8067"/>
                    <a:pt x="10548" y="8006"/>
                  </a:cubicBezTo>
                  <a:lnTo>
                    <a:pt x="10548" y="7671"/>
                  </a:lnTo>
                  <a:cubicBezTo>
                    <a:pt x="10548" y="7580"/>
                    <a:pt x="10487" y="7459"/>
                    <a:pt x="10366" y="7459"/>
                  </a:cubicBezTo>
                  <a:cubicBezTo>
                    <a:pt x="9940" y="7398"/>
                    <a:pt x="9758" y="7155"/>
                    <a:pt x="9758" y="6699"/>
                  </a:cubicBezTo>
                  <a:lnTo>
                    <a:pt x="9758" y="1896"/>
                  </a:lnTo>
                  <a:cubicBezTo>
                    <a:pt x="9758" y="1471"/>
                    <a:pt x="9606" y="1045"/>
                    <a:pt x="9271" y="589"/>
                  </a:cubicBezTo>
                  <a:cubicBezTo>
                    <a:pt x="8952" y="190"/>
                    <a:pt x="8609" y="0"/>
                    <a:pt x="8243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19337250" y="3855000"/>
              <a:ext cx="152000" cy="241125"/>
            </a:xfrm>
            <a:custGeom>
              <a:avLst/>
              <a:gdLst/>
              <a:ahLst/>
              <a:cxnLst/>
              <a:rect l="l" t="t" r="r" b="b"/>
              <a:pathLst>
                <a:path w="6080" h="9645" extrusionOk="0">
                  <a:moveTo>
                    <a:pt x="3375" y="3656"/>
                  </a:moveTo>
                  <a:lnTo>
                    <a:pt x="3375" y="7273"/>
                  </a:lnTo>
                  <a:cubicBezTo>
                    <a:pt x="3268" y="7304"/>
                    <a:pt x="3154" y="7319"/>
                    <a:pt x="3044" y="7319"/>
                  </a:cubicBezTo>
                  <a:cubicBezTo>
                    <a:pt x="2934" y="7319"/>
                    <a:pt x="2827" y="7304"/>
                    <a:pt x="2736" y="7273"/>
                  </a:cubicBezTo>
                  <a:cubicBezTo>
                    <a:pt x="2554" y="7182"/>
                    <a:pt x="2341" y="7061"/>
                    <a:pt x="2189" y="6848"/>
                  </a:cubicBezTo>
                  <a:cubicBezTo>
                    <a:pt x="2037" y="6605"/>
                    <a:pt x="1976" y="6392"/>
                    <a:pt x="1946" y="6118"/>
                  </a:cubicBezTo>
                  <a:lnTo>
                    <a:pt x="1946" y="5085"/>
                  </a:lnTo>
                  <a:cubicBezTo>
                    <a:pt x="1946" y="4477"/>
                    <a:pt x="2098" y="4082"/>
                    <a:pt x="2341" y="3869"/>
                  </a:cubicBezTo>
                  <a:cubicBezTo>
                    <a:pt x="2493" y="3778"/>
                    <a:pt x="2645" y="3717"/>
                    <a:pt x="2767" y="3687"/>
                  </a:cubicBezTo>
                  <a:cubicBezTo>
                    <a:pt x="2919" y="3656"/>
                    <a:pt x="3101" y="3656"/>
                    <a:pt x="3375" y="3656"/>
                  </a:cubicBezTo>
                  <a:close/>
                  <a:moveTo>
                    <a:pt x="2810" y="1"/>
                  </a:moveTo>
                  <a:cubicBezTo>
                    <a:pt x="2351" y="1"/>
                    <a:pt x="1738" y="52"/>
                    <a:pt x="973" y="222"/>
                  </a:cubicBezTo>
                  <a:lnTo>
                    <a:pt x="973" y="708"/>
                  </a:lnTo>
                  <a:cubicBezTo>
                    <a:pt x="1885" y="830"/>
                    <a:pt x="2554" y="1134"/>
                    <a:pt x="2858" y="1468"/>
                  </a:cubicBezTo>
                  <a:cubicBezTo>
                    <a:pt x="3192" y="1833"/>
                    <a:pt x="3344" y="2319"/>
                    <a:pt x="3344" y="2927"/>
                  </a:cubicBezTo>
                  <a:lnTo>
                    <a:pt x="2493" y="2927"/>
                  </a:lnTo>
                  <a:cubicBezTo>
                    <a:pt x="1946" y="2927"/>
                    <a:pt x="1399" y="3048"/>
                    <a:pt x="821" y="3261"/>
                  </a:cubicBezTo>
                  <a:cubicBezTo>
                    <a:pt x="274" y="3504"/>
                    <a:pt x="1" y="3717"/>
                    <a:pt x="1" y="3869"/>
                  </a:cubicBezTo>
                  <a:lnTo>
                    <a:pt x="1" y="6483"/>
                  </a:lnTo>
                  <a:cubicBezTo>
                    <a:pt x="1" y="6939"/>
                    <a:pt x="183" y="7334"/>
                    <a:pt x="487" y="7699"/>
                  </a:cubicBezTo>
                  <a:cubicBezTo>
                    <a:pt x="609" y="7851"/>
                    <a:pt x="761" y="7973"/>
                    <a:pt x="912" y="8125"/>
                  </a:cubicBezTo>
                  <a:cubicBezTo>
                    <a:pt x="1064" y="8246"/>
                    <a:pt x="1186" y="8368"/>
                    <a:pt x="1247" y="8398"/>
                  </a:cubicBezTo>
                  <a:cubicBezTo>
                    <a:pt x="1338" y="8428"/>
                    <a:pt x="1368" y="8459"/>
                    <a:pt x="1399" y="8520"/>
                  </a:cubicBezTo>
                  <a:cubicBezTo>
                    <a:pt x="2189" y="8216"/>
                    <a:pt x="2584" y="8094"/>
                    <a:pt x="3375" y="7973"/>
                  </a:cubicBezTo>
                  <a:cubicBezTo>
                    <a:pt x="3375" y="8155"/>
                    <a:pt x="3496" y="8398"/>
                    <a:pt x="3679" y="8702"/>
                  </a:cubicBezTo>
                  <a:cubicBezTo>
                    <a:pt x="3861" y="9006"/>
                    <a:pt x="4104" y="9280"/>
                    <a:pt x="4317" y="9492"/>
                  </a:cubicBezTo>
                  <a:cubicBezTo>
                    <a:pt x="4481" y="9485"/>
                    <a:pt x="4625" y="9482"/>
                    <a:pt x="4757" y="9482"/>
                  </a:cubicBezTo>
                  <a:cubicBezTo>
                    <a:pt x="5215" y="9482"/>
                    <a:pt x="5538" y="9526"/>
                    <a:pt x="6080" y="9644"/>
                  </a:cubicBezTo>
                  <a:lnTo>
                    <a:pt x="6080" y="9310"/>
                  </a:lnTo>
                  <a:cubicBezTo>
                    <a:pt x="5837" y="9036"/>
                    <a:pt x="5624" y="8793"/>
                    <a:pt x="5502" y="8550"/>
                  </a:cubicBezTo>
                  <a:cubicBezTo>
                    <a:pt x="5381" y="8307"/>
                    <a:pt x="5320" y="7973"/>
                    <a:pt x="5320" y="7608"/>
                  </a:cubicBezTo>
                  <a:lnTo>
                    <a:pt x="5320" y="3079"/>
                  </a:lnTo>
                  <a:cubicBezTo>
                    <a:pt x="5320" y="2593"/>
                    <a:pt x="5168" y="1985"/>
                    <a:pt x="4742" y="1316"/>
                  </a:cubicBezTo>
                  <a:cubicBezTo>
                    <a:pt x="4438" y="678"/>
                    <a:pt x="4104" y="252"/>
                    <a:pt x="3770" y="100"/>
                  </a:cubicBezTo>
                  <a:cubicBezTo>
                    <a:pt x="3656" y="68"/>
                    <a:pt x="3335" y="1"/>
                    <a:pt x="2810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19333450" y="3849675"/>
              <a:ext cx="160375" cy="251775"/>
            </a:xfrm>
            <a:custGeom>
              <a:avLst/>
              <a:gdLst/>
              <a:ahLst/>
              <a:cxnLst/>
              <a:rect l="l" t="t" r="r" b="b"/>
              <a:pathLst>
                <a:path w="6415" h="10071" extrusionOk="0">
                  <a:moveTo>
                    <a:pt x="3375" y="4052"/>
                  </a:moveTo>
                  <a:lnTo>
                    <a:pt x="3375" y="7274"/>
                  </a:lnTo>
                  <a:cubicBezTo>
                    <a:pt x="3223" y="7274"/>
                    <a:pt x="3101" y="7274"/>
                    <a:pt x="2979" y="7243"/>
                  </a:cubicBezTo>
                  <a:cubicBezTo>
                    <a:pt x="2797" y="7213"/>
                    <a:pt x="2706" y="7091"/>
                    <a:pt x="2523" y="6909"/>
                  </a:cubicBezTo>
                  <a:cubicBezTo>
                    <a:pt x="2432" y="6727"/>
                    <a:pt x="2341" y="6514"/>
                    <a:pt x="2341" y="6301"/>
                  </a:cubicBezTo>
                  <a:lnTo>
                    <a:pt x="2341" y="5268"/>
                  </a:lnTo>
                  <a:cubicBezTo>
                    <a:pt x="2341" y="4751"/>
                    <a:pt x="2463" y="4386"/>
                    <a:pt x="2645" y="4234"/>
                  </a:cubicBezTo>
                  <a:cubicBezTo>
                    <a:pt x="2767" y="4173"/>
                    <a:pt x="2888" y="4082"/>
                    <a:pt x="2979" y="4082"/>
                  </a:cubicBezTo>
                  <a:cubicBezTo>
                    <a:pt x="3040" y="4052"/>
                    <a:pt x="3162" y="4052"/>
                    <a:pt x="3344" y="4052"/>
                  </a:cubicBezTo>
                  <a:close/>
                  <a:moveTo>
                    <a:pt x="3527" y="3626"/>
                  </a:moveTo>
                  <a:cubicBezTo>
                    <a:pt x="3223" y="3626"/>
                    <a:pt x="2979" y="3687"/>
                    <a:pt x="2888" y="3687"/>
                  </a:cubicBezTo>
                  <a:cubicBezTo>
                    <a:pt x="2736" y="3717"/>
                    <a:pt x="2584" y="3778"/>
                    <a:pt x="2402" y="3900"/>
                  </a:cubicBezTo>
                  <a:cubicBezTo>
                    <a:pt x="2098" y="4143"/>
                    <a:pt x="1885" y="4599"/>
                    <a:pt x="1885" y="5298"/>
                  </a:cubicBezTo>
                  <a:lnTo>
                    <a:pt x="1885" y="6331"/>
                  </a:lnTo>
                  <a:cubicBezTo>
                    <a:pt x="1885" y="6666"/>
                    <a:pt x="2007" y="6939"/>
                    <a:pt x="2189" y="7213"/>
                  </a:cubicBezTo>
                  <a:cubicBezTo>
                    <a:pt x="2402" y="7486"/>
                    <a:pt x="2615" y="7638"/>
                    <a:pt x="2858" y="7699"/>
                  </a:cubicBezTo>
                  <a:cubicBezTo>
                    <a:pt x="2949" y="7730"/>
                    <a:pt x="3071" y="7730"/>
                    <a:pt x="3192" y="7730"/>
                  </a:cubicBezTo>
                  <a:cubicBezTo>
                    <a:pt x="3344" y="7730"/>
                    <a:pt x="3496" y="7699"/>
                    <a:pt x="3557" y="7669"/>
                  </a:cubicBezTo>
                  <a:cubicBezTo>
                    <a:pt x="3648" y="7669"/>
                    <a:pt x="3709" y="7547"/>
                    <a:pt x="3709" y="7486"/>
                  </a:cubicBezTo>
                  <a:lnTo>
                    <a:pt x="3709" y="3869"/>
                  </a:lnTo>
                  <a:cubicBezTo>
                    <a:pt x="3709" y="3748"/>
                    <a:pt x="3648" y="3626"/>
                    <a:pt x="3527" y="3626"/>
                  </a:cubicBezTo>
                  <a:close/>
                  <a:moveTo>
                    <a:pt x="2958" y="406"/>
                  </a:moveTo>
                  <a:cubicBezTo>
                    <a:pt x="3454" y="406"/>
                    <a:pt x="3760" y="475"/>
                    <a:pt x="3861" y="526"/>
                  </a:cubicBezTo>
                  <a:cubicBezTo>
                    <a:pt x="4165" y="647"/>
                    <a:pt x="4469" y="1012"/>
                    <a:pt x="4773" y="1620"/>
                  </a:cubicBezTo>
                  <a:cubicBezTo>
                    <a:pt x="5077" y="2228"/>
                    <a:pt x="5229" y="2806"/>
                    <a:pt x="5229" y="3261"/>
                  </a:cubicBezTo>
                  <a:lnTo>
                    <a:pt x="5229" y="7730"/>
                  </a:lnTo>
                  <a:cubicBezTo>
                    <a:pt x="5229" y="8186"/>
                    <a:pt x="5320" y="8550"/>
                    <a:pt x="5472" y="8793"/>
                  </a:cubicBezTo>
                  <a:cubicBezTo>
                    <a:pt x="5563" y="9037"/>
                    <a:pt x="5776" y="9310"/>
                    <a:pt x="6019" y="9553"/>
                  </a:cubicBezTo>
                  <a:cubicBezTo>
                    <a:pt x="5593" y="9493"/>
                    <a:pt x="5259" y="9462"/>
                    <a:pt x="4864" y="9462"/>
                  </a:cubicBezTo>
                  <a:cubicBezTo>
                    <a:pt x="4773" y="9462"/>
                    <a:pt x="4682" y="9462"/>
                    <a:pt x="4499" y="9401"/>
                  </a:cubicBezTo>
                  <a:cubicBezTo>
                    <a:pt x="4286" y="9219"/>
                    <a:pt x="4134" y="9006"/>
                    <a:pt x="3952" y="8733"/>
                  </a:cubicBezTo>
                  <a:cubicBezTo>
                    <a:pt x="3709" y="8398"/>
                    <a:pt x="3679" y="8186"/>
                    <a:pt x="3679" y="8125"/>
                  </a:cubicBezTo>
                  <a:cubicBezTo>
                    <a:pt x="3679" y="8094"/>
                    <a:pt x="3648" y="8003"/>
                    <a:pt x="3587" y="7973"/>
                  </a:cubicBezTo>
                  <a:cubicBezTo>
                    <a:pt x="3557" y="7942"/>
                    <a:pt x="3527" y="7942"/>
                    <a:pt x="3435" y="7942"/>
                  </a:cubicBezTo>
                  <a:cubicBezTo>
                    <a:pt x="2675" y="8034"/>
                    <a:pt x="2280" y="8155"/>
                    <a:pt x="1520" y="8429"/>
                  </a:cubicBezTo>
                  <a:cubicBezTo>
                    <a:pt x="1520" y="8429"/>
                    <a:pt x="1520" y="8398"/>
                    <a:pt x="1460" y="8398"/>
                  </a:cubicBezTo>
                  <a:cubicBezTo>
                    <a:pt x="1399" y="8338"/>
                    <a:pt x="1277" y="8246"/>
                    <a:pt x="1156" y="8125"/>
                  </a:cubicBezTo>
                  <a:cubicBezTo>
                    <a:pt x="1004" y="7973"/>
                    <a:pt x="913" y="7851"/>
                    <a:pt x="791" y="7699"/>
                  </a:cubicBezTo>
                  <a:cubicBezTo>
                    <a:pt x="517" y="7365"/>
                    <a:pt x="365" y="7031"/>
                    <a:pt x="365" y="6635"/>
                  </a:cubicBezTo>
                  <a:lnTo>
                    <a:pt x="365" y="4052"/>
                  </a:lnTo>
                  <a:cubicBezTo>
                    <a:pt x="365" y="4021"/>
                    <a:pt x="517" y="3839"/>
                    <a:pt x="1064" y="3626"/>
                  </a:cubicBezTo>
                  <a:cubicBezTo>
                    <a:pt x="1581" y="3413"/>
                    <a:pt x="2128" y="3292"/>
                    <a:pt x="2645" y="3292"/>
                  </a:cubicBezTo>
                  <a:cubicBezTo>
                    <a:pt x="2812" y="3277"/>
                    <a:pt x="2934" y="3269"/>
                    <a:pt x="3059" y="3269"/>
                  </a:cubicBezTo>
                  <a:cubicBezTo>
                    <a:pt x="3185" y="3269"/>
                    <a:pt x="3314" y="3277"/>
                    <a:pt x="3496" y="3292"/>
                  </a:cubicBezTo>
                  <a:cubicBezTo>
                    <a:pt x="3505" y="3301"/>
                    <a:pt x="3519" y="3304"/>
                    <a:pt x="3535" y="3304"/>
                  </a:cubicBezTo>
                  <a:cubicBezTo>
                    <a:pt x="3575" y="3304"/>
                    <a:pt x="3627" y="3283"/>
                    <a:pt x="3648" y="3261"/>
                  </a:cubicBezTo>
                  <a:cubicBezTo>
                    <a:pt x="3679" y="3231"/>
                    <a:pt x="3709" y="3170"/>
                    <a:pt x="3709" y="3109"/>
                  </a:cubicBezTo>
                  <a:cubicBezTo>
                    <a:pt x="3709" y="2410"/>
                    <a:pt x="3527" y="1894"/>
                    <a:pt x="3192" y="1499"/>
                  </a:cubicBezTo>
                  <a:cubicBezTo>
                    <a:pt x="2797" y="1134"/>
                    <a:pt x="2189" y="830"/>
                    <a:pt x="1399" y="708"/>
                  </a:cubicBezTo>
                  <a:lnTo>
                    <a:pt x="1399" y="587"/>
                  </a:lnTo>
                  <a:cubicBezTo>
                    <a:pt x="2036" y="451"/>
                    <a:pt x="2559" y="406"/>
                    <a:pt x="2958" y="406"/>
                  </a:cubicBezTo>
                  <a:close/>
                  <a:moveTo>
                    <a:pt x="3001" y="1"/>
                  </a:moveTo>
                  <a:cubicBezTo>
                    <a:pt x="2520" y="1"/>
                    <a:pt x="1887" y="65"/>
                    <a:pt x="1125" y="252"/>
                  </a:cubicBezTo>
                  <a:cubicBezTo>
                    <a:pt x="1064" y="252"/>
                    <a:pt x="973" y="313"/>
                    <a:pt x="973" y="435"/>
                  </a:cubicBezTo>
                  <a:lnTo>
                    <a:pt x="973" y="921"/>
                  </a:lnTo>
                  <a:cubicBezTo>
                    <a:pt x="973" y="1043"/>
                    <a:pt x="1064" y="1164"/>
                    <a:pt x="1186" y="1164"/>
                  </a:cubicBezTo>
                  <a:cubicBezTo>
                    <a:pt x="1946" y="1225"/>
                    <a:pt x="2554" y="1499"/>
                    <a:pt x="2888" y="1863"/>
                  </a:cubicBezTo>
                  <a:cubicBezTo>
                    <a:pt x="3101" y="2106"/>
                    <a:pt x="3253" y="2471"/>
                    <a:pt x="3314" y="2927"/>
                  </a:cubicBezTo>
                  <a:lnTo>
                    <a:pt x="2645" y="2927"/>
                  </a:lnTo>
                  <a:cubicBezTo>
                    <a:pt x="2098" y="2927"/>
                    <a:pt x="1520" y="3018"/>
                    <a:pt x="943" y="3261"/>
                  </a:cubicBezTo>
                  <a:cubicBezTo>
                    <a:pt x="335" y="3474"/>
                    <a:pt x="1" y="3748"/>
                    <a:pt x="1" y="4052"/>
                  </a:cubicBezTo>
                  <a:lnTo>
                    <a:pt x="1" y="6666"/>
                  </a:lnTo>
                  <a:cubicBezTo>
                    <a:pt x="1" y="7182"/>
                    <a:pt x="183" y="7578"/>
                    <a:pt x="517" y="8003"/>
                  </a:cubicBezTo>
                  <a:cubicBezTo>
                    <a:pt x="639" y="8155"/>
                    <a:pt x="791" y="8307"/>
                    <a:pt x="943" y="8459"/>
                  </a:cubicBezTo>
                  <a:cubicBezTo>
                    <a:pt x="1125" y="8641"/>
                    <a:pt x="1216" y="8733"/>
                    <a:pt x="1277" y="8763"/>
                  </a:cubicBezTo>
                  <a:lnTo>
                    <a:pt x="1399" y="8885"/>
                  </a:lnTo>
                  <a:cubicBezTo>
                    <a:pt x="1463" y="8906"/>
                    <a:pt x="1513" y="8928"/>
                    <a:pt x="1568" y="8928"/>
                  </a:cubicBezTo>
                  <a:cubicBezTo>
                    <a:pt x="1591" y="8928"/>
                    <a:pt x="1615" y="8924"/>
                    <a:pt x="1642" y="8915"/>
                  </a:cubicBezTo>
                  <a:cubicBezTo>
                    <a:pt x="2341" y="8611"/>
                    <a:pt x="2736" y="8550"/>
                    <a:pt x="3375" y="8429"/>
                  </a:cubicBezTo>
                  <a:cubicBezTo>
                    <a:pt x="3405" y="8611"/>
                    <a:pt x="3527" y="8793"/>
                    <a:pt x="3679" y="9037"/>
                  </a:cubicBezTo>
                  <a:cubicBezTo>
                    <a:pt x="3861" y="9371"/>
                    <a:pt x="4104" y="9645"/>
                    <a:pt x="4378" y="9857"/>
                  </a:cubicBezTo>
                  <a:cubicBezTo>
                    <a:pt x="4408" y="9918"/>
                    <a:pt x="4438" y="9918"/>
                    <a:pt x="4530" y="9918"/>
                  </a:cubicBezTo>
                  <a:cubicBezTo>
                    <a:pt x="4702" y="9902"/>
                    <a:pt x="4853" y="9895"/>
                    <a:pt x="4992" y="9895"/>
                  </a:cubicBezTo>
                  <a:cubicBezTo>
                    <a:pt x="5393" y="9895"/>
                    <a:pt x="5705" y="9957"/>
                    <a:pt x="6201" y="10070"/>
                  </a:cubicBezTo>
                  <a:lnTo>
                    <a:pt x="6232" y="10070"/>
                  </a:lnTo>
                  <a:cubicBezTo>
                    <a:pt x="6293" y="10070"/>
                    <a:pt x="6353" y="10009"/>
                    <a:pt x="6353" y="9979"/>
                  </a:cubicBezTo>
                  <a:cubicBezTo>
                    <a:pt x="6384" y="9948"/>
                    <a:pt x="6414" y="9888"/>
                    <a:pt x="6414" y="9827"/>
                  </a:cubicBezTo>
                  <a:lnTo>
                    <a:pt x="6414" y="9493"/>
                  </a:lnTo>
                  <a:cubicBezTo>
                    <a:pt x="6414" y="9401"/>
                    <a:pt x="6384" y="9371"/>
                    <a:pt x="6353" y="9341"/>
                  </a:cubicBezTo>
                  <a:cubicBezTo>
                    <a:pt x="6080" y="9067"/>
                    <a:pt x="5897" y="8824"/>
                    <a:pt x="5776" y="8611"/>
                  </a:cubicBezTo>
                  <a:cubicBezTo>
                    <a:pt x="5654" y="8429"/>
                    <a:pt x="5624" y="8125"/>
                    <a:pt x="5624" y="7760"/>
                  </a:cubicBezTo>
                  <a:lnTo>
                    <a:pt x="5624" y="3292"/>
                  </a:lnTo>
                  <a:cubicBezTo>
                    <a:pt x="5624" y="2745"/>
                    <a:pt x="5472" y="2137"/>
                    <a:pt x="5138" y="1468"/>
                  </a:cubicBezTo>
                  <a:cubicBezTo>
                    <a:pt x="4773" y="769"/>
                    <a:pt x="4408" y="374"/>
                    <a:pt x="4013" y="161"/>
                  </a:cubicBezTo>
                  <a:cubicBezTo>
                    <a:pt x="3885" y="81"/>
                    <a:pt x="3537" y="1"/>
                    <a:pt x="3001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18695475" y="4293675"/>
              <a:ext cx="147100" cy="292575"/>
            </a:xfrm>
            <a:custGeom>
              <a:avLst/>
              <a:gdLst/>
              <a:ahLst/>
              <a:cxnLst/>
              <a:rect l="l" t="t" r="r" b="b"/>
              <a:pathLst>
                <a:path w="5884" h="11703" extrusionOk="0">
                  <a:moveTo>
                    <a:pt x="2300" y="1215"/>
                  </a:moveTo>
                  <a:cubicBezTo>
                    <a:pt x="2385" y="1215"/>
                    <a:pt x="2474" y="1225"/>
                    <a:pt x="2571" y="1246"/>
                  </a:cubicBezTo>
                  <a:cubicBezTo>
                    <a:pt x="3057" y="1368"/>
                    <a:pt x="3300" y="1885"/>
                    <a:pt x="3300" y="2827"/>
                  </a:cubicBezTo>
                  <a:lnTo>
                    <a:pt x="3300" y="7204"/>
                  </a:lnTo>
                  <a:cubicBezTo>
                    <a:pt x="2844" y="7082"/>
                    <a:pt x="2449" y="6839"/>
                    <a:pt x="2237" y="6535"/>
                  </a:cubicBezTo>
                  <a:cubicBezTo>
                    <a:pt x="1993" y="6231"/>
                    <a:pt x="1872" y="5715"/>
                    <a:pt x="1872" y="4955"/>
                  </a:cubicBezTo>
                  <a:lnTo>
                    <a:pt x="1872" y="1307"/>
                  </a:lnTo>
                  <a:cubicBezTo>
                    <a:pt x="2009" y="1248"/>
                    <a:pt x="2147" y="1215"/>
                    <a:pt x="2300" y="1215"/>
                  </a:cubicBezTo>
                  <a:close/>
                  <a:moveTo>
                    <a:pt x="3848" y="0"/>
                  </a:moveTo>
                  <a:cubicBezTo>
                    <a:pt x="3604" y="0"/>
                    <a:pt x="2875" y="152"/>
                    <a:pt x="1689" y="152"/>
                  </a:cubicBezTo>
                  <a:cubicBezTo>
                    <a:pt x="843" y="152"/>
                    <a:pt x="322" y="75"/>
                    <a:pt x="115" y="75"/>
                  </a:cubicBezTo>
                  <a:cubicBezTo>
                    <a:pt x="33" y="75"/>
                    <a:pt x="0" y="87"/>
                    <a:pt x="18" y="122"/>
                  </a:cubicBezTo>
                  <a:lnTo>
                    <a:pt x="18" y="5380"/>
                  </a:lnTo>
                  <a:cubicBezTo>
                    <a:pt x="18" y="5866"/>
                    <a:pt x="139" y="6444"/>
                    <a:pt x="382" y="6991"/>
                  </a:cubicBezTo>
                  <a:cubicBezTo>
                    <a:pt x="656" y="7569"/>
                    <a:pt x="930" y="7903"/>
                    <a:pt x="1264" y="8055"/>
                  </a:cubicBezTo>
                  <a:cubicBezTo>
                    <a:pt x="1322" y="8090"/>
                    <a:pt x="1461" y="8116"/>
                    <a:pt x="1678" y="8116"/>
                  </a:cubicBezTo>
                  <a:cubicBezTo>
                    <a:pt x="2027" y="8116"/>
                    <a:pt x="2581" y="8048"/>
                    <a:pt x="3331" y="7842"/>
                  </a:cubicBezTo>
                  <a:lnTo>
                    <a:pt x="3331" y="9818"/>
                  </a:lnTo>
                  <a:cubicBezTo>
                    <a:pt x="3331" y="10335"/>
                    <a:pt x="3209" y="10730"/>
                    <a:pt x="2966" y="10912"/>
                  </a:cubicBezTo>
                  <a:cubicBezTo>
                    <a:pt x="2905" y="11003"/>
                    <a:pt x="2784" y="11064"/>
                    <a:pt x="2662" y="11095"/>
                  </a:cubicBezTo>
                  <a:cubicBezTo>
                    <a:pt x="2595" y="11139"/>
                    <a:pt x="2512" y="11167"/>
                    <a:pt x="2449" y="11167"/>
                  </a:cubicBezTo>
                  <a:cubicBezTo>
                    <a:pt x="2425" y="11167"/>
                    <a:pt x="2405" y="11163"/>
                    <a:pt x="2389" y="11155"/>
                  </a:cubicBezTo>
                  <a:lnTo>
                    <a:pt x="2389" y="11155"/>
                  </a:lnTo>
                  <a:cubicBezTo>
                    <a:pt x="2480" y="11368"/>
                    <a:pt x="2540" y="11490"/>
                    <a:pt x="2632" y="11702"/>
                  </a:cubicBezTo>
                  <a:cubicBezTo>
                    <a:pt x="2632" y="11702"/>
                    <a:pt x="3696" y="11672"/>
                    <a:pt x="5884" y="10578"/>
                  </a:cubicBezTo>
                  <a:lnTo>
                    <a:pt x="5884" y="10122"/>
                  </a:lnTo>
                  <a:cubicBezTo>
                    <a:pt x="5842" y="10127"/>
                    <a:pt x="5803" y="10130"/>
                    <a:pt x="5767" y="10130"/>
                  </a:cubicBezTo>
                  <a:cubicBezTo>
                    <a:pt x="5590" y="10130"/>
                    <a:pt x="5468" y="10071"/>
                    <a:pt x="5367" y="9970"/>
                  </a:cubicBezTo>
                  <a:cubicBezTo>
                    <a:pt x="5246" y="9848"/>
                    <a:pt x="5215" y="9666"/>
                    <a:pt x="5215" y="9362"/>
                  </a:cubicBezTo>
                  <a:lnTo>
                    <a:pt x="5215" y="2401"/>
                  </a:lnTo>
                  <a:cubicBezTo>
                    <a:pt x="5215" y="1824"/>
                    <a:pt x="5033" y="1307"/>
                    <a:pt x="4729" y="821"/>
                  </a:cubicBezTo>
                  <a:cubicBezTo>
                    <a:pt x="4425" y="304"/>
                    <a:pt x="4121" y="61"/>
                    <a:pt x="3848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8689075" y="4286825"/>
              <a:ext cx="158825" cy="305500"/>
            </a:xfrm>
            <a:custGeom>
              <a:avLst/>
              <a:gdLst/>
              <a:ahLst/>
              <a:cxnLst/>
              <a:rect l="l" t="t" r="r" b="b"/>
              <a:pathLst>
                <a:path w="6353" h="12220" extrusionOk="0">
                  <a:moveTo>
                    <a:pt x="2515" y="1710"/>
                  </a:moveTo>
                  <a:cubicBezTo>
                    <a:pt x="2584" y="1710"/>
                    <a:pt x="2660" y="1718"/>
                    <a:pt x="2736" y="1733"/>
                  </a:cubicBezTo>
                  <a:cubicBezTo>
                    <a:pt x="2888" y="1764"/>
                    <a:pt x="3313" y="1885"/>
                    <a:pt x="3313" y="3101"/>
                  </a:cubicBezTo>
                  <a:lnTo>
                    <a:pt x="3313" y="7204"/>
                  </a:lnTo>
                  <a:cubicBezTo>
                    <a:pt x="3040" y="7083"/>
                    <a:pt x="2796" y="6931"/>
                    <a:pt x="2645" y="6718"/>
                  </a:cubicBezTo>
                  <a:cubicBezTo>
                    <a:pt x="2432" y="6444"/>
                    <a:pt x="2341" y="5897"/>
                    <a:pt x="2341" y="5229"/>
                  </a:cubicBezTo>
                  <a:lnTo>
                    <a:pt x="2341" y="1733"/>
                  </a:lnTo>
                  <a:cubicBezTo>
                    <a:pt x="2386" y="1718"/>
                    <a:pt x="2447" y="1710"/>
                    <a:pt x="2515" y="1710"/>
                  </a:cubicBezTo>
                  <a:close/>
                  <a:moveTo>
                    <a:pt x="2454" y="1334"/>
                  </a:moveTo>
                  <a:cubicBezTo>
                    <a:pt x="2306" y="1334"/>
                    <a:pt x="2167" y="1364"/>
                    <a:pt x="2037" y="1429"/>
                  </a:cubicBezTo>
                  <a:cubicBezTo>
                    <a:pt x="1945" y="1460"/>
                    <a:pt x="1915" y="1551"/>
                    <a:pt x="1915" y="1612"/>
                  </a:cubicBezTo>
                  <a:lnTo>
                    <a:pt x="1915" y="5259"/>
                  </a:lnTo>
                  <a:cubicBezTo>
                    <a:pt x="1915" y="6019"/>
                    <a:pt x="2037" y="6627"/>
                    <a:pt x="2280" y="6961"/>
                  </a:cubicBezTo>
                  <a:cubicBezTo>
                    <a:pt x="2553" y="7356"/>
                    <a:pt x="2979" y="7569"/>
                    <a:pt x="3556" y="7691"/>
                  </a:cubicBezTo>
                  <a:cubicBezTo>
                    <a:pt x="3587" y="7691"/>
                    <a:pt x="3648" y="7660"/>
                    <a:pt x="3648" y="7660"/>
                  </a:cubicBezTo>
                  <a:cubicBezTo>
                    <a:pt x="3708" y="7630"/>
                    <a:pt x="3739" y="7569"/>
                    <a:pt x="3739" y="7508"/>
                  </a:cubicBezTo>
                  <a:lnTo>
                    <a:pt x="3739" y="3131"/>
                  </a:lnTo>
                  <a:cubicBezTo>
                    <a:pt x="3739" y="2098"/>
                    <a:pt x="3465" y="1520"/>
                    <a:pt x="2857" y="1399"/>
                  </a:cubicBezTo>
                  <a:cubicBezTo>
                    <a:pt x="2716" y="1356"/>
                    <a:pt x="2582" y="1334"/>
                    <a:pt x="2454" y="1334"/>
                  </a:cubicBezTo>
                  <a:close/>
                  <a:moveTo>
                    <a:pt x="4043" y="517"/>
                  </a:moveTo>
                  <a:cubicBezTo>
                    <a:pt x="4164" y="517"/>
                    <a:pt x="4377" y="639"/>
                    <a:pt x="4742" y="1186"/>
                  </a:cubicBezTo>
                  <a:cubicBezTo>
                    <a:pt x="5046" y="1642"/>
                    <a:pt x="5198" y="2159"/>
                    <a:pt x="5198" y="2675"/>
                  </a:cubicBezTo>
                  <a:lnTo>
                    <a:pt x="5198" y="9636"/>
                  </a:lnTo>
                  <a:cubicBezTo>
                    <a:pt x="5198" y="9940"/>
                    <a:pt x="5289" y="10213"/>
                    <a:pt x="5411" y="10335"/>
                  </a:cubicBezTo>
                  <a:cubicBezTo>
                    <a:pt x="5471" y="10426"/>
                    <a:pt x="5623" y="10548"/>
                    <a:pt x="5866" y="10578"/>
                  </a:cubicBezTo>
                  <a:lnTo>
                    <a:pt x="5866" y="10700"/>
                  </a:lnTo>
                  <a:cubicBezTo>
                    <a:pt x="4255" y="11521"/>
                    <a:pt x="3313" y="11733"/>
                    <a:pt x="2979" y="11764"/>
                  </a:cubicBezTo>
                  <a:cubicBezTo>
                    <a:pt x="2918" y="11733"/>
                    <a:pt x="2918" y="11642"/>
                    <a:pt x="2888" y="11612"/>
                  </a:cubicBezTo>
                  <a:cubicBezTo>
                    <a:pt x="2948" y="11612"/>
                    <a:pt x="2948" y="11612"/>
                    <a:pt x="2918" y="11581"/>
                  </a:cubicBezTo>
                  <a:cubicBezTo>
                    <a:pt x="3100" y="11521"/>
                    <a:pt x="3192" y="11460"/>
                    <a:pt x="3313" y="11338"/>
                  </a:cubicBezTo>
                  <a:cubicBezTo>
                    <a:pt x="3587" y="11065"/>
                    <a:pt x="3739" y="10669"/>
                    <a:pt x="3739" y="10092"/>
                  </a:cubicBezTo>
                  <a:lnTo>
                    <a:pt x="3739" y="8116"/>
                  </a:lnTo>
                  <a:cubicBezTo>
                    <a:pt x="3739" y="8086"/>
                    <a:pt x="3678" y="7995"/>
                    <a:pt x="3648" y="7964"/>
                  </a:cubicBezTo>
                  <a:cubicBezTo>
                    <a:pt x="3587" y="7934"/>
                    <a:pt x="3526" y="7934"/>
                    <a:pt x="3465" y="7934"/>
                  </a:cubicBezTo>
                  <a:cubicBezTo>
                    <a:pt x="2741" y="8133"/>
                    <a:pt x="2233" y="8181"/>
                    <a:pt x="1914" y="8181"/>
                  </a:cubicBezTo>
                  <a:cubicBezTo>
                    <a:pt x="1698" y="8181"/>
                    <a:pt x="1569" y="8159"/>
                    <a:pt x="1520" y="8147"/>
                  </a:cubicBezTo>
                  <a:cubicBezTo>
                    <a:pt x="1216" y="8025"/>
                    <a:pt x="942" y="7721"/>
                    <a:pt x="730" y="7204"/>
                  </a:cubicBezTo>
                  <a:cubicBezTo>
                    <a:pt x="456" y="6657"/>
                    <a:pt x="365" y="6140"/>
                    <a:pt x="365" y="5654"/>
                  </a:cubicBezTo>
                  <a:lnTo>
                    <a:pt x="365" y="578"/>
                  </a:lnTo>
                  <a:lnTo>
                    <a:pt x="578" y="578"/>
                  </a:lnTo>
                  <a:cubicBezTo>
                    <a:pt x="882" y="639"/>
                    <a:pt x="1337" y="669"/>
                    <a:pt x="1915" y="669"/>
                  </a:cubicBezTo>
                  <a:cubicBezTo>
                    <a:pt x="2614" y="669"/>
                    <a:pt x="3161" y="578"/>
                    <a:pt x="3526" y="548"/>
                  </a:cubicBezTo>
                  <a:cubicBezTo>
                    <a:pt x="3769" y="517"/>
                    <a:pt x="3952" y="517"/>
                    <a:pt x="4043" y="517"/>
                  </a:cubicBezTo>
                  <a:close/>
                  <a:moveTo>
                    <a:pt x="4195" y="1"/>
                  </a:moveTo>
                  <a:cubicBezTo>
                    <a:pt x="4043" y="1"/>
                    <a:pt x="3860" y="1"/>
                    <a:pt x="3587" y="61"/>
                  </a:cubicBezTo>
                  <a:cubicBezTo>
                    <a:pt x="3192" y="92"/>
                    <a:pt x="2675" y="153"/>
                    <a:pt x="1976" y="153"/>
                  </a:cubicBezTo>
                  <a:cubicBezTo>
                    <a:pt x="1429" y="153"/>
                    <a:pt x="1003" y="122"/>
                    <a:pt x="699" y="92"/>
                  </a:cubicBezTo>
                  <a:cubicBezTo>
                    <a:pt x="536" y="79"/>
                    <a:pt x="424" y="72"/>
                    <a:pt x="341" y="72"/>
                  </a:cubicBezTo>
                  <a:cubicBezTo>
                    <a:pt x="223" y="72"/>
                    <a:pt x="162" y="87"/>
                    <a:pt x="91" y="122"/>
                  </a:cubicBezTo>
                  <a:cubicBezTo>
                    <a:pt x="61" y="153"/>
                    <a:pt x="0" y="244"/>
                    <a:pt x="0" y="305"/>
                  </a:cubicBezTo>
                  <a:lnTo>
                    <a:pt x="0" y="5563"/>
                  </a:lnTo>
                  <a:cubicBezTo>
                    <a:pt x="0" y="6140"/>
                    <a:pt x="152" y="6688"/>
                    <a:pt x="426" y="7296"/>
                  </a:cubicBezTo>
                  <a:cubicBezTo>
                    <a:pt x="699" y="7964"/>
                    <a:pt x="1034" y="8329"/>
                    <a:pt x="1398" y="8481"/>
                  </a:cubicBezTo>
                  <a:cubicBezTo>
                    <a:pt x="1492" y="8534"/>
                    <a:pt x="1668" y="8570"/>
                    <a:pt x="1930" y="8570"/>
                  </a:cubicBezTo>
                  <a:cubicBezTo>
                    <a:pt x="2262" y="8570"/>
                    <a:pt x="2731" y="8512"/>
                    <a:pt x="3344" y="8359"/>
                  </a:cubicBezTo>
                  <a:lnTo>
                    <a:pt x="3344" y="10092"/>
                  </a:lnTo>
                  <a:cubicBezTo>
                    <a:pt x="3344" y="10548"/>
                    <a:pt x="3283" y="10882"/>
                    <a:pt x="3070" y="11034"/>
                  </a:cubicBezTo>
                  <a:cubicBezTo>
                    <a:pt x="3040" y="11095"/>
                    <a:pt x="2918" y="11156"/>
                    <a:pt x="2857" y="11186"/>
                  </a:cubicBezTo>
                  <a:cubicBezTo>
                    <a:pt x="2766" y="11217"/>
                    <a:pt x="2705" y="11217"/>
                    <a:pt x="2675" y="11217"/>
                  </a:cubicBezTo>
                  <a:cubicBezTo>
                    <a:pt x="2584" y="11217"/>
                    <a:pt x="2462" y="11217"/>
                    <a:pt x="2432" y="11308"/>
                  </a:cubicBezTo>
                  <a:cubicBezTo>
                    <a:pt x="2401" y="11369"/>
                    <a:pt x="2371" y="11460"/>
                    <a:pt x="2401" y="11521"/>
                  </a:cubicBezTo>
                  <a:cubicBezTo>
                    <a:pt x="2523" y="11764"/>
                    <a:pt x="2553" y="11855"/>
                    <a:pt x="2675" y="12098"/>
                  </a:cubicBezTo>
                  <a:cubicBezTo>
                    <a:pt x="2705" y="12128"/>
                    <a:pt x="2736" y="12220"/>
                    <a:pt x="2827" y="12220"/>
                  </a:cubicBezTo>
                  <a:lnTo>
                    <a:pt x="2857" y="12220"/>
                  </a:lnTo>
                  <a:cubicBezTo>
                    <a:pt x="3100" y="12220"/>
                    <a:pt x="4225" y="12068"/>
                    <a:pt x="6231" y="10943"/>
                  </a:cubicBezTo>
                  <a:cubicBezTo>
                    <a:pt x="6322" y="10913"/>
                    <a:pt x="6353" y="10852"/>
                    <a:pt x="6353" y="10761"/>
                  </a:cubicBezTo>
                  <a:lnTo>
                    <a:pt x="6353" y="10305"/>
                  </a:lnTo>
                  <a:cubicBezTo>
                    <a:pt x="6353" y="10274"/>
                    <a:pt x="6322" y="10183"/>
                    <a:pt x="6292" y="10153"/>
                  </a:cubicBezTo>
                  <a:cubicBezTo>
                    <a:pt x="6231" y="10122"/>
                    <a:pt x="6201" y="10122"/>
                    <a:pt x="6140" y="10122"/>
                  </a:cubicBezTo>
                  <a:cubicBezTo>
                    <a:pt x="6018" y="10122"/>
                    <a:pt x="5897" y="10122"/>
                    <a:pt x="5836" y="10031"/>
                  </a:cubicBezTo>
                  <a:cubicBezTo>
                    <a:pt x="5775" y="9970"/>
                    <a:pt x="5714" y="9849"/>
                    <a:pt x="5714" y="9545"/>
                  </a:cubicBezTo>
                  <a:lnTo>
                    <a:pt x="5714" y="2584"/>
                  </a:lnTo>
                  <a:cubicBezTo>
                    <a:pt x="5714" y="1976"/>
                    <a:pt x="5562" y="1429"/>
                    <a:pt x="5228" y="882"/>
                  </a:cubicBezTo>
                  <a:cubicBezTo>
                    <a:pt x="4863" y="365"/>
                    <a:pt x="4529" y="61"/>
                    <a:pt x="4195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18844075" y="4259475"/>
              <a:ext cx="171775" cy="253075"/>
            </a:xfrm>
            <a:custGeom>
              <a:avLst/>
              <a:gdLst/>
              <a:ahLst/>
              <a:cxnLst/>
              <a:rect l="l" t="t" r="r" b="b"/>
              <a:pathLst>
                <a:path w="6871" h="10123" extrusionOk="0">
                  <a:moveTo>
                    <a:pt x="5138" y="0"/>
                  </a:moveTo>
                  <a:cubicBezTo>
                    <a:pt x="4499" y="608"/>
                    <a:pt x="4195" y="973"/>
                    <a:pt x="3527" y="1520"/>
                  </a:cubicBezTo>
                  <a:lnTo>
                    <a:pt x="3527" y="1885"/>
                  </a:lnTo>
                  <a:cubicBezTo>
                    <a:pt x="3565" y="1879"/>
                    <a:pt x="3602" y="1877"/>
                    <a:pt x="3638" y="1877"/>
                  </a:cubicBezTo>
                  <a:cubicBezTo>
                    <a:pt x="3994" y="1877"/>
                    <a:pt x="4195" y="2155"/>
                    <a:pt x="4195" y="2736"/>
                  </a:cubicBezTo>
                  <a:lnTo>
                    <a:pt x="4195" y="7690"/>
                  </a:lnTo>
                  <a:cubicBezTo>
                    <a:pt x="3952" y="7903"/>
                    <a:pt x="3739" y="8055"/>
                    <a:pt x="3527" y="8146"/>
                  </a:cubicBezTo>
                  <a:cubicBezTo>
                    <a:pt x="3466" y="8167"/>
                    <a:pt x="3405" y="8177"/>
                    <a:pt x="3345" y="8177"/>
                  </a:cubicBezTo>
                  <a:cubicBezTo>
                    <a:pt x="3226" y="8177"/>
                    <a:pt x="3111" y="8136"/>
                    <a:pt x="3010" y="8055"/>
                  </a:cubicBezTo>
                  <a:cubicBezTo>
                    <a:pt x="2858" y="7903"/>
                    <a:pt x="2767" y="7721"/>
                    <a:pt x="2706" y="7508"/>
                  </a:cubicBezTo>
                  <a:lnTo>
                    <a:pt x="2706" y="1976"/>
                  </a:lnTo>
                  <a:cubicBezTo>
                    <a:pt x="2706" y="1794"/>
                    <a:pt x="2584" y="1611"/>
                    <a:pt x="2402" y="1459"/>
                  </a:cubicBezTo>
                  <a:cubicBezTo>
                    <a:pt x="2220" y="1307"/>
                    <a:pt x="1977" y="1186"/>
                    <a:pt x="1764" y="1155"/>
                  </a:cubicBezTo>
                  <a:cubicBezTo>
                    <a:pt x="1034" y="1672"/>
                    <a:pt x="700" y="1946"/>
                    <a:pt x="1" y="2402"/>
                  </a:cubicBezTo>
                  <a:lnTo>
                    <a:pt x="1" y="2736"/>
                  </a:lnTo>
                  <a:cubicBezTo>
                    <a:pt x="548" y="2827"/>
                    <a:pt x="791" y="3131"/>
                    <a:pt x="791" y="3709"/>
                  </a:cubicBezTo>
                  <a:lnTo>
                    <a:pt x="791" y="8511"/>
                  </a:lnTo>
                  <a:cubicBezTo>
                    <a:pt x="791" y="8967"/>
                    <a:pt x="1004" y="9332"/>
                    <a:pt x="1308" y="9636"/>
                  </a:cubicBezTo>
                  <a:cubicBezTo>
                    <a:pt x="1399" y="9727"/>
                    <a:pt x="1551" y="9849"/>
                    <a:pt x="1703" y="9940"/>
                  </a:cubicBezTo>
                  <a:cubicBezTo>
                    <a:pt x="1855" y="10000"/>
                    <a:pt x="1977" y="10031"/>
                    <a:pt x="2068" y="10092"/>
                  </a:cubicBezTo>
                  <a:cubicBezTo>
                    <a:pt x="2129" y="10092"/>
                    <a:pt x="2159" y="10122"/>
                    <a:pt x="2220" y="10122"/>
                  </a:cubicBezTo>
                  <a:cubicBezTo>
                    <a:pt x="3010" y="9484"/>
                    <a:pt x="3375" y="9119"/>
                    <a:pt x="4195" y="8420"/>
                  </a:cubicBezTo>
                  <a:cubicBezTo>
                    <a:pt x="4195" y="8602"/>
                    <a:pt x="4287" y="8785"/>
                    <a:pt x="4499" y="8906"/>
                  </a:cubicBezTo>
                  <a:cubicBezTo>
                    <a:pt x="4682" y="9028"/>
                    <a:pt x="4895" y="9089"/>
                    <a:pt x="5138" y="9089"/>
                  </a:cubicBezTo>
                  <a:cubicBezTo>
                    <a:pt x="6232" y="7994"/>
                    <a:pt x="6809" y="7386"/>
                    <a:pt x="6870" y="7356"/>
                  </a:cubicBezTo>
                  <a:lnTo>
                    <a:pt x="6870" y="6991"/>
                  </a:lnTo>
                  <a:cubicBezTo>
                    <a:pt x="6785" y="7040"/>
                    <a:pt x="6705" y="7064"/>
                    <a:pt x="6630" y="7064"/>
                  </a:cubicBezTo>
                  <a:cubicBezTo>
                    <a:pt x="6516" y="7064"/>
                    <a:pt x="6414" y="7010"/>
                    <a:pt x="6323" y="6900"/>
                  </a:cubicBezTo>
                  <a:cubicBezTo>
                    <a:pt x="6171" y="6687"/>
                    <a:pt x="6080" y="6444"/>
                    <a:pt x="6080" y="6079"/>
                  </a:cubicBezTo>
                  <a:lnTo>
                    <a:pt x="6080" y="699"/>
                  </a:lnTo>
                  <a:cubicBezTo>
                    <a:pt x="6080" y="456"/>
                    <a:pt x="5958" y="304"/>
                    <a:pt x="5776" y="213"/>
                  </a:cubicBezTo>
                  <a:cubicBezTo>
                    <a:pt x="5594" y="92"/>
                    <a:pt x="5350" y="0"/>
                    <a:pt x="5138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18840275" y="4254150"/>
              <a:ext cx="180875" cy="265225"/>
            </a:xfrm>
            <a:custGeom>
              <a:avLst/>
              <a:gdLst/>
              <a:ahLst/>
              <a:cxnLst/>
              <a:rect l="l" t="t" r="r" b="b"/>
              <a:pathLst>
                <a:path w="7235" h="10609" extrusionOk="0">
                  <a:moveTo>
                    <a:pt x="5381" y="335"/>
                  </a:moveTo>
                  <a:cubicBezTo>
                    <a:pt x="5533" y="335"/>
                    <a:pt x="5685" y="396"/>
                    <a:pt x="5837" y="487"/>
                  </a:cubicBezTo>
                  <a:cubicBezTo>
                    <a:pt x="5989" y="608"/>
                    <a:pt x="6050" y="700"/>
                    <a:pt x="6050" y="791"/>
                  </a:cubicBezTo>
                  <a:lnTo>
                    <a:pt x="6050" y="6171"/>
                  </a:lnTo>
                  <a:cubicBezTo>
                    <a:pt x="6050" y="6596"/>
                    <a:pt x="6110" y="6900"/>
                    <a:pt x="6293" y="7144"/>
                  </a:cubicBezTo>
                  <a:cubicBezTo>
                    <a:pt x="6445" y="7326"/>
                    <a:pt x="6597" y="7387"/>
                    <a:pt x="6809" y="7387"/>
                  </a:cubicBezTo>
                  <a:cubicBezTo>
                    <a:pt x="6718" y="7508"/>
                    <a:pt x="6566" y="7660"/>
                    <a:pt x="6262" y="7964"/>
                  </a:cubicBezTo>
                  <a:cubicBezTo>
                    <a:pt x="6050" y="8238"/>
                    <a:pt x="5654" y="8572"/>
                    <a:pt x="5229" y="9028"/>
                  </a:cubicBezTo>
                  <a:cubicBezTo>
                    <a:pt x="5077" y="9028"/>
                    <a:pt x="4925" y="8967"/>
                    <a:pt x="4773" y="8876"/>
                  </a:cubicBezTo>
                  <a:cubicBezTo>
                    <a:pt x="4621" y="8754"/>
                    <a:pt x="4591" y="8663"/>
                    <a:pt x="4591" y="8572"/>
                  </a:cubicBezTo>
                  <a:cubicBezTo>
                    <a:pt x="4591" y="8511"/>
                    <a:pt x="4560" y="8420"/>
                    <a:pt x="4469" y="8390"/>
                  </a:cubicBezTo>
                  <a:cubicBezTo>
                    <a:pt x="4451" y="8381"/>
                    <a:pt x="4431" y="8377"/>
                    <a:pt x="4409" y="8377"/>
                  </a:cubicBezTo>
                  <a:cubicBezTo>
                    <a:pt x="4357" y="8377"/>
                    <a:pt x="4299" y="8399"/>
                    <a:pt x="4256" y="8420"/>
                  </a:cubicBezTo>
                  <a:cubicBezTo>
                    <a:pt x="3496" y="9119"/>
                    <a:pt x="3071" y="9454"/>
                    <a:pt x="2341" y="10062"/>
                  </a:cubicBezTo>
                  <a:lnTo>
                    <a:pt x="2311" y="10062"/>
                  </a:lnTo>
                  <a:cubicBezTo>
                    <a:pt x="2281" y="10062"/>
                    <a:pt x="2189" y="10031"/>
                    <a:pt x="2007" y="9910"/>
                  </a:cubicBezTo>
                  <a:cubicBezTo>
                    <a:pt x="1855" y="9849"/>
                    <a:pt x="1733" y="9758"/>
                    <a:pt x="1642" y="9636"/>
                  </a:cubicBezTo>
                  <a:cubicBezTo>
                    <a:pt x="1369" y="9423"/>
                    <a:pt x="1217" y="9089"/>
                    <a:pt x="1217" y="8694"/>
                  </a:cubicBezTo>
                  <a:lnTo>
                    <a:pt x="1217" y="3861"/>
                  </a:lnTo>
                  <a:cubicBezTo>
                    <a:pt x="1217" y="3162"/>
                    <a:pt x="791" y="2858"/>
                    <a:pt x="426" y="2767"/>
                  </a:cubicBezTo>
                  <a:lnTo>
                    <a:pt x="457" y="2767"/>
                  </a:lnTo>
                  <a:lnTo>
                    <a:pt x="457" y="2645"/>
                  </a:lnTo>
                  <a:cubicBezTo>
                    <a:pt x="1065" y="2219"/>
                    <a:pt x="1399" y="2007"/>
                    <a:pt x="2007" y="1520"/>
                  </a:cubicBezTo>
                  <a:cubicBezTo>
                    <a:pt x="2159" y="1551"/>
                    <a:pt x="2311" y="1612"/>
                    <a:pt x="2463" y="1733"/>
                  </a:cubicBezTo>
                  <a:cubicBezTo>
                    <a:pt x="2615" y="1855"/>
                    <a:pt x="2706" y="1976"/>
                    <a:pt x="2706" y="2067"/>
                  </a:cubicBezTo>
                  <a:lnTo>
                    <a:pt x="2706" y="7599"/>
                  </a:lnTo>
                  <a:cubicBezTo>
                    <a:pt x="2706" y="7934"/>
                    <a:pt x="2797" y="8207"/>
                    <a:pt x="3040" y="8359"/>
                  </a:cubicBezTo>
                  <a:cubicBezTo>
                    <a:pt x="3173" y="8454"/>
                    <a:pt x="3330" y="8502"/>
                    <a:pt x="3496" y="8502"/>
                  </a:cubicBezTo>
                  <a:cubicBezTo>
                    <a:pt x="3595" y="8502"/>
                    <a:pt x="3698" y="8485"/>
                    <a:pt x="3800" y="8451"/>
                  </a:cubicBezTo>
                  <a:cubicBezTo>
                    <a:pt x="4013" y="8390"/>
                    <a:pt x="4256" y="8207"/>
                    <a:pt x="4530" y="7934"/>
                  </a:cubicBezTo>
                  <a:cubicBezTo>
                    <a:pt x="4530" y="7903"/>
                    <a:pt x="4560" y="7812"/>
                    <a:pt x="4560" y="7782"/>
                  </a:cubicBezTo>
                  <a:lnTo>
                    <a:pt x="4560" y="2827"/>
                  </a:lnTo>
                  <a:cubicBezTo>
                    <a:pt x="4560" y="2432"/>
                    <a:pt x="4439" y="2128"/>
                    <a:pt x="4256" y="1915"/>
                  </a:cubicBezTo>
                  <a:cubicBezTo>
                    <a:pt x="4165" y="1855"/>
                    <a:pt x="4074" y="1764"/>
                    <a:pt x="3922" y="1764"/>
                  </a:cubicBezTo>
                  <a:lnTo>
                    <a:pt x="3922" y="1733"/>
                  </a:lnTo>
                  <a:cubicBezTo>
                    <a:pt x="4469" y="1216"/>
                    <a:pt x="4834" y="912"/>
                    <a:pt x="5381" y="335"/>
                  </a:cubicBezTo>
                  <a:close/>
                  <a:moveTo>
                    <a:pt x="5259" y="1"/>
                  </a:moveTo>
                  <a:cubicBezTo>
                    <a:pt x="5168" y="1"/>
                    <a:pt x="5138" y="31"/>
                    <a:pt x="5107" y="61"/>
                  </a:cubicBezTo>
                  <a:cubicBezTo>
                    <a:pt x="4439" y="669"/>
                    <a:pt x="4135" y="973"/>
                    <a:pt x="3496" y="1581"/>
                  </a:cubicBezTo>
                  <a:cubicBezTo>
                    <a:pt x="3466" y="1642"/>
                    <a:pt x="3436" y="1672"/>
                    <a:pt x="3436" y="1733"/>
                  </a:cubicBezTo>
                  <a:lnTo>
                    <a:pt x="3436" y="2067"/>
                  </a:lnTo>
                  <a:cubicBezTo>
                    <a:pt x="3436" y="2128"/>
                    <a:pt x="3466" y="2189"/>
                    <a:pt x="3496" y="2219"/>
                  </a:cubicBezTo>
                  <a:cubicBezTo>
                    <a:pt x="3527" y="2280"/>
                    <a:pt x="3588" y="2280"/>
                    <a:pt x="3648" y="2280"/>
                  </a:cubicBezTo>
                  <a:cubicBezTo>
                    <a:pt x="3685" y="2274"/>
                    <a:pt x="3716" y="2272"/>
                    <a:pt x="3744" y="2272"/>
                  </a:cubicBezTo>
                  <a:cubicBezTo>
                    <a:pt x="3854" y="2272"/>
                    <a:pt x="3898" y="2311"/>
                    <a:pt x="3922" y="2311"/>
                  </a:cubicBezTo>
                  <a:cubicBezTo>
                    <a:pt x="4043" y="2402"/>
                    <a:pt x="4074" y="2615"/>
                    <a:pt x="4074" y="2919"/>
                  </a:cubicBezTo>
                  <a:lnTo>
                    <a:pt x="4074" y="7751"/>
                  </a:lnTo>
                  <a:cubicBezTo>
                    <a:pt x="3891" y="7903"/>
                    <a:pt x="3740" y="8055"/>
                    <a:pt x="3588" y="8086"/>
                  </a:cubicBezTo>
                  <a:cubicBezTo>
                    <a:pt x="3543" y="8119"/>
                    <a:pt x="3498" y="8132"/>
                    <a:pt x="3453" y="8132"/>
                  </a:cubicBezTo>
                  <a:cubicBezTo>
                    <a:pt x="3377" y="8132"/>
                    <a:pt x="3300" y="8094"/>
                    <a:pt x="3223" y="8055"/>
                  </a:cubicBezTo>
                  <a:cubicBezTo>
                    <a:pt x="3132" y="7964"/>
                    <a:pt x="3071" y="7812"/>
                    <a:pt x="3071" y="7630"/>
                  </a:cubicBezTo>
                  <a:lnTo>
                    <a:pt x="3071" y="2128"/>
                  </a:lnTo>
                  <a:cubicBezTo>
                    <a:pt x="3071" y="1855"/>
                    <a:pt x="2980" y="1642"/>
                    <a:pt x="2706" y="1429"/>
                  </a:cubicBezTo>
                  <a:cubicBezTo>
                    <a:pt x="2463" y="1247"/>
                    <a:pt x="2220" y="1125"/>
                    <a:pt x="1946" y="1095"/>
                  </a:cubicBezTo>
                  <a:cubicBezTo>
                    <a:pt x="1916" y="1095"/>
                    <a:pt x="1825" y="1095"/>
                    <a:pt x="1794" y="1125"/>
                  </a:cubicBezTo>
                  <a:cubicBezTo>
                    <a:pt x="1156" y="1672"/>
                    <a:pt x="791" y="1946"/>
                    <a:pt x="92" y="2402"/>
                  </a:cubicBezTo>
                  <a:cubicBezTo>
                    <a:pt x="31" y="2432"/>
                    <a:pt x="1" y="2493"/>
                    <a:pt x="1" y="2584"/>
                  </a:cubicBezTo>
                  <a:lnTo>
                    <a:pt x="1" y="2919"/>
                  </a:lnTo>
                  <a:cubicBezTo>
                    <a:pt x="1" y="3040"/>
                    <a:pt x="92" y="3162"/>
                    <a:pt x="183" y="3162"/>
                  </a:cubicBezTo>
                  <a:cubicBezTo>
                    <a:pt x="609" y="3192"/>
                    <a:pt x="791" y="3405"/>
                    <a:pt x="791" y="3861"/>
                  </a:cubicBezTo>
                  <a:lnTo>
                    <a:pt x="791" y="8694"/>
                  </a:lnTo>
                  <a:cubicBezTo>
                    <a:pt x="791" y="9180"/>
                    <a:pt x="973" y="9636"/>
                    <a:pt x="1338" y="9940"/>
                  </a:cubicBezTo>
                  <a:cubicBezTo>
                    <a:pt x="1490" y="10092"/>
                    <a:pt x="1642" y="10213"/>
                    <a:pt x="1794" y="10305"/>
                  </a:cubicBezTo>
                  <a:cubicBezTo>
                    <a:pt x="1977" y="10396"/>
                    <a:pt x="2098" y="10426"/>
                    <a:pt x="2159" y="10487"/>
                  </a:cubicBezTo>
                  <a:cubicBezTo>
                    <a:pt x="2189" y="10487"/>
                    <a:pt x="2250" y="10517"/>
                    <a:pt x="2281" y="10517"/>
                  </a:cubicBezTo>
                  <a:lnTo>
                    <a:pt x="2372" y="10517"/>
                  </a:lnTo>
                  <a:cubicBezTo>
                    <a:pt x="2402" y="10517"/>
                    <a:pt x="2432" y="10517"/>
                    <a:pt x="2493" y="10609"/>
                  </a:cubicBezTo>
                  <a:cubicBezTo>
                    <a:pt x="3223" y="10001"/>
                    <a:pt x="3618" y="9636"/>
                    <a:pt x="4256" y="9089"/>
                  </a:cubicBezTo>
                  <a:cubicBezTo>
                    <a:pt x="4287" y="9150"/>
                    <a:pt x="4408" y="9271"/>
                    <a:pt x="4530" y="9332"/>
                  </a:cubicBezTo>
                  <a:cubicBezTo>
                    <a:pt x="4743" y="9484"/>
                    <a:pt x="5016" y="9575"/>
                    <a:pt x="5290" y="9575"/>
                  </a:cubicBezTo>
                  <a:cubicBezTo>
                    <a:pt x="5350" y="9575"/>
                    <a:pt x="5411" y="9545"/>
                    <a:pt x="5442" y="9484"/>
                  </a:cubicBezTo>
                  <a:cubicBezTo>
                    <a:pt x="5898" y="9028"/>
                    <a:pt x="6262" y="8663"/>
                    <a:pt x="6536" y="8359"/>
                  </a:cubicBezTo>
                  <a:cubicBezTo>
                    <a:pt x="6840" y="8025"/>
                    <a:pt x="7083" y="7782"/>
                    <a:pt x="7113" y="7751"/>
                  </a:cubicBezTo>
                  <a:cubicBezTo>
                    <a:pt x="7174" y="7721"/>
                    <a:pt x="7235" y="7630"/>
                    <a:pt x="7235" y="7569"/>
                  </a:cubicBezTo>
                  <a:lnTo>
                    <a:pt x="7235" y="7204"/>
                  </a:lnTo>
                  <a:cubicBezTo>
                    <a:pt x="7235" y="7144"/>
                    <a:pt x="7174" y="7052"/>
                    <a:pt x="7113" y="7022"/>
                  </a:cubicBezTo>
                  <a:cubicBezTo>
                    <a:pt x="7098" y="7007"/>
                    <a:pt x="7068" y="6999"/>
                    <a:pt x="7034" y="6999"/>
                  </a:cubicBezTo>
                  <a:cubicBezTo>
                    <a:pt x="6999" y="6999"/>
                    <a:pt x="6961" y="7007"/>
                    <a:pt x="6931" y="7022"/>
                  </a:cubicBezTo>
                  <a:cubicBezTo>
                    <a:pt x="6885" y="7050"/>
                    <a:pt x="6844" y="7061"/>
                    <a:pt x="6808" y="7061"/>
                  </a:cubicBezTo>
                  <a:cubicBezTo>
                    <a:pt x="6726" y="7061"/>
                    <a:pt x="6669" y="7003"/>
                    <a:pt x="6627" y="6961"/>
                  </a:cubicBezTo>
                  <a:cubicBezTo>
                    <a:pt x="6506" y="6809"/>
                    <a:pt x="6414" y="6566"/>
                    <a:pt x="6414" y="6262"/>
                  </a:cubicBezTo>
                  <a:lnTo>
                    <a:pt x="6414" y="882"/>
                  </a:lnTo>
                  <a:cubicBezTo>
                    <a:pt x="6414" y="669"/>
                    <a:pt x="6354" y="426"/>
                    <a:pt x="6019" y="213"/>
                  </a:cubicBezTo>
                  <a:cubicBezTo>
                    <a:pt x="5776" y="61"/>
                    <a:pt x="5502" y="1"/>
                    <a:pt x="5259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19036325" y="4180550"/>
              <a:ext cx="130725" cy="259750"/>
            </a:xfrm>
            <a:custGeom>
              <a:avLst/>
              <a:gdLst/>
              <a:ahLst/>
              <a:cxnLst/>
              <a:rect l="l" t="t" r="r" b="b"/>
              <a:pathLst>
                <a:path w="5229" h="10390" extrusionOk="0">
                  <a:moveTo>
                    <a:pt x="2864" y="2031"/>
                  </a:moveTo>
                  <a:cubicBezTo>
                    <a:pt x="2960" y="2031"/>
                    <a:pt x="3046" y="2069"/>
                    <a:pt x="3132" y="2154"/>
                  </a:cubicBezTo>
                  <a:cubicBezTo>
                    <a:pt x="3253" y="2306"/>
                    <a:pt x="3344" y="2519"/>
                    <a:pt x="3375" y="2823"/>
                  </a:cubicBezTo>
                  <a:lnTo>
                    <a:pt x="3375" y="3978"/>
                  </a:lnTo>
                  <a:cubicBezTo>
                    <a:pt x="3375" y="4829"/>
                    <a:pt x="2889" y="5650"/>
                    <a:pt x="1916" y="6410"/>
                  </a:cubicBezTo>
                  <a:lnTo>
                    <a:pt x="1916" y="2701"/>
                  </a:lnTo>
                  <a:cubicBezTo>
                    <a:pt x="2159" y="2397"/>
                    <a:pt x="2372" y="2215"/>
                    <a:pt x="2615" y="2093"/>
                  </a:cubicBezTo>
                  <a:cubicBezTo>
                    <a:pt x="2708" y="2054"/>
                    <a:pt x="2789" y="2031"/>
                    <a:pt x="2864" y="2031"/>
                  </a:cubicBezTo>
                  <a:close/>
                  <a:moveTo>
                    <a:pt x="3973" y="1"/>
                  </a:moveTo>
                  <a:cubicBezTo>
                    <a:pt x="3938" y="1"/>
                    <a:pt x="3910" y="8"/>
                    <a:pt x="3892" y="27"/>
                  </a:cubicBezTo>
                  <a:cubicBezTo>
                    <a:pt x="3709" y="87"/>
                    <a:pt x="3040" y="665"/>
                    <a:pt x="1825" y="1729"/>
                  </a:cubicBezTo>
                  <a:cubicBezTo>
                    <a:pt x="609" y="2793"/>
                    <a:pt x="1" y="3370"/>
                    <a:pt x="1" y="3431"/>
                  </a:cubicBezTo>
                  <a:lnTo>
                    <a:pt x="1" y="8781"/>
                  </a:lnTo>
                  <a:cubicBezTo>
                    <a:pt x="1" y="9388"/>
                    <a:pt x="153" y="9814"/>
                    <a:pt x="487" y="10118"/>
                  </a:cubicBezTo>
                  <a:cubicBezTo>
                    <a:pt x="694" y="10306"/>
                    <a:pt x="902" y="10390"/>
                    <a:pt x="1101" y="10390"/>
                  </a:cubicBezTo>
                  <a:cubicBezTo>
                    <a:pt x="1224" y="10390"/>
                    <a:pt x="1344" y="10358"/>
                    <a:pt x="1460" y="10300"/>
                  </a:cubicBezTo>
                  <a:cubicBezTo>
                    <a:pt x="1581" y="10240"/>
                    <a:pt x="2493" y="9449"/>
                    <a:pt x="4226" y="8021"/>
                  </a:cubicBezTo>
                  <a:lnTo>
                    <a:pt x="4226" y="7565"/>
                  </a:lnTo>
                  <a:cubicBezTo>
                    <a:pt x="3740" y="7808"/>
                    <a:pt x="3344" y="7990"/>
                    <a:pt x="2980" y="8081"/>
                  </a:cubicBezTo>
                  <a:cubicBezTo>
                    <a:pt x="2876" y="8104"/>
                    <a:pt x="2779" y="8115"/>
                    <a:pt x="2690" y="8115"/>
                  </a:cubicBezTo>
                  <a:cubicBezTo>
                    <a:pt x="2180" y="8115"/>
                    <a:pt x="1916" y="7751"/>
                    <a:pt x="1916" y="7078"/>
                  </a:cubicBezTo>
                  <a:cubicBezTo>
                    <a:pt x="1977" y="7078"/>
                    <a:pt x="2220" y="6866"/>
                    <a:pt x="2767" y="6410"/>
                  </a:cubicBezTo>
                  <a:cubicBezTo>
                    <a:pt x="3284" y="5954"/>
                    <a:pt x="3831" y="5437"/>
                    <a:pt x="4408" y="4920"/>
                  </a:cubicBezTo>
                  <a:cubicBezTo>
                    <a:pt x="4955" y="4343"/>
                    <a:pt x="5229" y="4008"/>
                    <a:pt x="5229" y="3826"/>
                  </a:cubicBezTo>
                  <a:lnTo>
                    <a:pt x="5229" y="1151"/>
                  </a:lnTo>
                  <a:cubicBezTo>
                    <a:pt x="5229" y="847"/>
                    <a:pt x="5168" y="635"/>
                    <a:pt x="4925" y="422"/>
                  </a:cubicBezTo>
                  <a:cubicBezTo>
                    <a:pt x="4712" y="239"/>
                    <a:pt x="4499" y="118"/>
                    <a:pt x="4287" y="57"/>
                  </a:cubicBezTo>
                  <a:cubicBezTo>
                    <a:pt x="4161" y="36"/>
                    <a:pt x="4050" y="1"/>
                    <a:pt x="3973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19031025" y="4174625"/>
              <a:ext cx="142125" cy="270275"/>
            </a:xfrm>
            <a:custGeom>
              <a:avLst/>
              <a:gdLst/>
              <a:ahLst/>
              <a:cxnLst/>
              <a:rect l="l" t="t" r="r" b="b"/>
              <a:pathLst>
                <a:path w="5685" h="10811" extrusionOk="0">
                  <a:moveTo>
                    <a:pt x="3077" y="2512"/>
                  </a:moveTo>
                  <a:cubicBezTo>
                    <a:pt x="3142" y="2512"/>
                    <a:pt x="3173" y="2555"/>
                    <a:pt x="3192" y="2574"/>
                  </a:cubicBezTo>
                  <a:cubicBezTo>
                    <a:pt x="3313" y="2634"/>
                    <a:pt x="3344" y="2847"/>
                    <a:pt x="3344" y="3060"/>
                  </a:cubicBezTo>
                  <a:lnTo>
                    <a:pt x="3344" y="4215"/>
                  </a:lnTo>
                  <a:cubicBezTo>
                    <a:pt x="3344" y="4884"/>
                    <a:pt x="3009" y="5583"/>
                    <a:pt x="2341" y="6191"/>
                  </a:cubicBezTo>
                  <a:lnTo>
                    <a:pt x="2341" y="3030"/>
                  </a:lnTo>
                  <a:cubicBezTo>
                    <a:pt x="2553" y="2786"/>
                    <a:pt x="2736" y="2604"/>
                    <a:pt x="2918" y="2574"/>
                  </a:cubicBezTo>
                  <a:cubicBezTo>
                    <a:pt x="2987" y="2528"/>
                    <a:pt x="3038" y="2512"/>
                    <a:pt x="3077" y="2512"/>
                  </a:cubicBezTo>
                  <a:close/>
                  <a:moveTo>
                    <a:pt x="3096" y="2032"/>
                  </a:moveTo>
                  <a:cubicBezTo>
                    <a:pt x="2992" y="2032"/>
                    <a:pt x="2871" y="2055"/>
                    <a:pt x="2736" y="2118"/>
                  </a:cubicBezTo>
                  <a:cubicBezTo>
                    <a:pt x="2523" y="2239"/>
                    <a:pt x="2249" y="2452"/>
                    <a:pt x="1976" y="2756"/>
                  </a:cubicBezTo>
                  <a:cubicBezTo>
                    <a:pt x="1945" y="2786"/>
                    <a:pt x="1945" y="2878"/>
                    <a:pt x="1945" y="2908"/>
                  </a:cubicBezTo>
                  <a:lnTo>
                    <a:pt x="1945" y="6586"/>
                  </a:lnTo>
                  <a:cubicBezTo>
                    <a:pt x="1945" y="6677"/>
                    <a:pt x="1976" y="6738"/>
                    <a:pt x="2067" y="6768"/>
                  </a:cubicBezTo>
                  <a:cubicBezTo>
                    <a:pt x="2067" y="6829"/>
                    <a:pt x="2097" y="6829"/>
                    <a:pt x="2128" y="6829"/>
                  </a:cubicBezTo>
                  <a:cubicBezTo>
                    <a:pt x="2189" y="6829"/>
                    <a:pt x="2219" y="6799"/>
                    <a:pt x="2249" y="6738"/>
                  </a:cubicBezTo>
                  <a:cubicBezTo>
                    <a:pt x="3283" y="5948"/>
                    <a:pt x="3769" y="5066"/>
                    <a:pt x="3769" y="4124"/>
                  </a:cubicBezTo>
                  <a:lnTo>
                    <a:pt x="3769" y="2999"/>
                  </a:lnTo>
                  <a:cubicBezTo>
                    <a:pt x="3769" y="2634"/>
                    <a:pt x="3678" y="2391"/>
                    <a:pt x="3496" y="2179"/>
                  </a:cubicBezTo>
                  <a:cubicBezTo>
                    <a:pt x="3436" y="2118"/>
                    <a:pt x="3297" y="2032"/>
                    <a:pt x="3096" y="2032"/>
                  </a:cubicBezTo>
                  <a:close/>
                  <a:moveTo>
                    <a:pt x="4104" y="355"/>
                  </a:moveTo>
                  <a:cubicBezTo>
                    <a:pt x="4164" y="385"/>
                    <a:pt x="4225" y="385"/>
                    <a:pt x="4377" y="446"/>
                  </a:cubicBezTo>
                  <a:cubicBezTo>
                    <a:pt x="4560" y="476"/>
                    <a:pt x="4742" y="598"/>
                    <a:pt x="4955" y="780"/>
                  </a:cubicBezTo>
                  <a:cubicBezTo>
                    <a:pt x="5137" y="963"/>
                    <a:pt x="5198" y="1115"/>
                    <a:pt x="5198" y="1358"/>
                  </a:cubicBezTo>
                  <a:lnTo>
                    <a:pt x="5198" y="4002"/>
                  </a:lnTo>
                  <a:cubicBezTo>
                    <a:pt x="5198" y="4063"/>
                    <a:pt x="5167" y="4245"/>
                    <a:pt x="4438" y="4945"/>
                  </a:cubicBezTo>
                  <a:cubicBezTo>
                    <a:pt x="3860" y="5522"/>
                    <a:pt x="3313" y="6008"/>
                    <a:pt x="2827" y="6434"/>
                  </a:cubicBezTo>
                  <a:cubicBezTo>
                    <a:pt x="2645" y="6616"/>
                    <a:pt x="2097" y="7072"/>
                    <a:pt x="2037" y="7133"/>
                  </a:cubicBezTo>
                  <a:cubicBezTo>
                    <a:pt x="1945" y="7163"/>
                    <a:pt x="1915" y="7224"/>
                    <a:pt x="1915" y="7315"/>
                  </a:cubicBezTo>
                  <a:cubicBezTo>
                    <a:pt x="1915" y="7802"/>
                    <a:pt x="2037" y="8136"/>
                    <a:pt x="2280" y="8349"/>
                  </a:cubicBezTo>
                  <a:cubicBezTo>
                    <a:pt x="2432" y="8444"/>
                    <a:pt x="2608" y="8491"/>
                    <a:pt x="2822" y="8491"/>
                  </a:cubicBezTo>
                  <a:cubicBezTo>
                    <a:pt x="2950" y="8491"/>
                    <a:pt x="3093" y="8474"/>
                    <a:pt x="3252" y="8440"/>
                  </a:cubicBezTo>
                  <a:cubicBezTo>
                    <a:pt x="3496" y="8379"/>
                    <a:pt x="3860" y="8258"/>
                    <a:pt x="4225" y="8075"/>
                  </a:cubicBezTo>
                  <a:lnTo>
                    <a:pt x="4225" y="8106"/>
                  </a:lnTo>
                  <a:cubicBezTo>
                    <a:pt x="3496" y="8683"/>
                    <a:pt x="2918" y="9170"/>
                    <a:pt x="2523" y="9504"/>
                  </a:cubicBezTo>
                  <a:cubicBezTo>
                    <a:pt x="2037" y="9990"/>
                    <a:pt x="1642" y="10264"/>
                    <a:pt x="1581" y="10325"/>
                  </a:cubicBezTo>
                  <a:cubicBezTo>
                    <a:pt x="1498" y="10352"/>
                    <a:pt x="1408" y="10386"/>
                    <a:pt x="1304" y="10386"/>
                  </a:cubicBezTo>
                  <a:cubicBezTo>
                    <a:pt x="1179" y="10386"/>
                    <a:pt x="1033" y="10338"/>
                    <a:pt x="851" y="10173"/>
                  </a:cubicBezTo>
                  <a:cubicBezTo>
                    <a:pt x="578" y="9929"/>
                    <a:pt x="426" y="9504"/>
                    <a:pt x="426" y="8987"/>
                  </a:cubicBezTo>
                  <a:lnTo>
                    <a:pt x="426" y="3698"/>
                  </a:lnTo>
                  <a:lnTo>
                    <a:pt x="2097" y="2027"/>
                  </a:lnTo>
                  <a:cubicBezTo>
                    <a:pt x="3617" y="689"/>
                    <a:pt x="4043" y="416"/>
                    <a:pt x="4104" y="355"/>
                  </a:cubicBezTo>
                  <a:close/>
                  <a:moveTo>
                    <a:pt x="4214" y="0"/>
                  </a:moveTo>
                  <a:cubicBezTo>
                    <a:pt x="4149" y="0"/>
                    <a:pt x="4093" y="8"/>
                    <a:pt x="4043" y="20"/>
                  </a:cubicBezTo>
                  <a:cubicBezTo>
                    <a:pt x="3800" y="142"/>
                    <a:pt x="3131" y="720"/>
                    <a:pt x="1915" y="1783"/>
                  </a:cubicBezTo>
                  <a:cubicBezTo>
                    <a:pt x="0" y="3455"/>
                    <a:pt x="0" y="3486"/>
                    <a:pt x="0" y="3638"/>
                  </a:cubicBezTo>
                  <a:lnTo>
                    <a:pt x="0" y="8987"/>
                  </a:lnTo>
                  <a:cubicBezTo>
                    <a:pt x="0" y="9625"/>
                    <a:pt x="213" y="10142"/>
                    <a:pt x="578" y="10477"/>
                  </a:cubicBezTo>
                  <a:cubicBezTo>
                    <a:pt x="851" y="10750"/>
                    <a:pt x="1125" y="10811"/>
                    <a:pt x="1338" y="10811"/>
                  </a:cubicBezTo>
                  <a:cubicBezTo>
                    <a:pt x="1490" y="10811"/>
                    <a:pt x="1642" y="10780"/>
                    <a:pt x="1824" y="10659"/>
                  </a:cubicBezTo>
                  <a:cubicBezTo>
                    <a:pt x="1915" y="10628"/>
                    <a:pt x="2128" y="10446"/>
                    <a:pt x="2857" y="9838"/>
                  </a:cubicBezTo>
                  <a:cubicBezTo>
                    <a:pt x="3313" y="9473"/>
                    <a:pt x="3891" y="8987"/>
                    <a:pt x="4651" y="8379"/>
                  </a:cubicBezTo>
                  <a:cubicBezTo>
                    <a:pt x="4681" y="8349"/>
                    <a:pt x="4711" y="8318"/>
                    <a:pt x="4711" y="8227"/>
                  </a:cubicBezTo>
                  <a:lnTo>
                    <a:pt x="4711" y="7771"/>
                  </a:lnTo>
                  <a:cubicBezTo>
                    <a:pt x="4711" y="7711"/>
                    <a:pt x="4681" y="7619"/>
                    <a:pt x="4620" y="7589"/>
                  </a:cubicBezTo>
                  <a:cubicBezTo>
                    <a:pt x="4590" y="7574"/>
                    <a:pt x="4560" y="7566"/>
                    <a:pt x="4525" y="7566"/>
                  </a:cubicBezTo>
                  <a:cubicBezTo>
                    <a:pt x="4491" y="7566"/>
                    <a:pt x="4453" y="7574"/>
                    <a:pt x="4408" y="7589"/>
                  </a:cubicBezTo>
                  <a:cubicBezTo>
                    <a:pt x="3921" y="7802"/>
                    <a:pt x="3496" y="7954"/>
                    <a:pt x="3192" y="8045"/>
                  </a:cubicBezTo>
                  <a:cubicBezTo>
                    <a:pt x="3055" y="8072"/>
                    <a:pt x="2943" y="8087"/>
                    <a:pt x="2850" y="8087"/>
                  </a:cubicBezTo>
                  <a:cubicBezTo>
                    <a:pt x="2736" y="8087"/>
                    <a:pt x="2651" y="8065"/>
                    <a:pt x="2584" y="8014"/>
                  </a:cubicBezTo>
                  <a:cubicBezTo>
                    <a:pt x="2432" y="7893"/>
                    <a:pt x="2371" y="7711"/>
                    <a:pt x="2371" y="7407"/>
                  </a:cubicBezTo>
                  <a:cubicBezTo>
                    <a:pt x="2432" y="7315"/>
                    <a:pt x="2675" y="7133"/>
                    <a:pt x="3131" y="6738"/>
                  </a:cubicBezTo>
                  <a:cubicBezTo>
                    <a:pt x="3617" y="6343"/>
                    <a:pt x="4164" y="5826"/>
                    <a:pt x="4772" y="5279"/>
                  </a:cubicBezTo>
                  <a:cubicBezTo>
                    <a:pt x="5563" y="4458"/>
                    <a:pt x="5684" y="4215"/>
                    <a:pt x="5684" y="4002"/>
                  </a:cubicBezTo>
                  <a:lnTo>
                    <a:pt x="5684" y="1358"/>
                  </a:lnTo>
                  <a:cubicBezTo>
                    <a:pt x="5684" y="1023"/>
                    <a:pt x="5563" y="720"/>
                    <a:pt x="5289" y="476"/>
                  </a:cubicBezTo>
                  <a:cubicBezTo>
                    <a:pt x="5076" y="294"/>
                    <a:pt x="4803" y="142"/>
                    <a:pt x="4560" y="51"/>
                  </a:cubicBezTo>
                  <a:cubicBezTo>
                    <a:pt x="4417" y="15"/>
                    <a:pt x="4306" y="0"/>
                    <a:pt x="4214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9205025" y="4122700"/>
              <a:ext cx="131500" cy="239675"/>
            </a:xfrm>
            <a:custGeom>
              <a:avLst/>
              <a:gdLst/>
              <a:ahLst/>
              <a:cxnLst/>
              <a:rect l="l" t="t" r="r" b="b"/>
              <a:pathLst>
                <a:path w="5260" h="9587" extrusionOk="0">
                  <a:moveTo>
                    <a:pt x="2792" y="1697"/>
                  </a:moveTo>
                  <a:cubicBezTo>
                    <a:pt x="2939" y="1697"/>
                    <a:pt x="3051" y="1782"/>
                    <a:pt x="3162" y="1915"/>
                  </a:cubicBezTo>
                  <a:cubicBezTo>
                    <a:pt x="3284" y="2067"/>
                    <a:pt x="3344" y="2341"/>
                    <a:pt x="3375" y="2645"/>
                  </a:cubicBezTo>
                  <a:lnTo>
                    <a:pt x="3375" y="3769"/>
                  </a:lnTo>
                  <a:cubicBezTo>
                    <a:pt x="3375" y="4681"/>
                    <a:pt x="2888" y="5289"/>
                    <a:pt x="1946" y="5836"/>
                  </a:cubicBezTo>
                  <a:lnTo>
                    <a:pt x="1946" y="2128"/>
                  </a:lnTo>
                  <a:cubicBezTo>
                    <a:pt x="2159" y="1915"/>
                    <a:pt x="2402" y="1763"/>
                    <a:pt x="2615" y="1733"/>
                  </a:cubicBezTo>
                  <a:cubicBezTo>
                    <a:pt x="2680" y="1708"/>
                    <a:pt x="2739" y="1697"/>
                    <a:pt x="2792" y="1697"/>
                  </a:cubicBezTo>
                  <a:close/>
                  <a:moveTo>
                    <a:pt x="3922" y="0"/>
                  </a:moveTo>
                  <a:cubicBezTo>
                    <a:pt x="3739" y="0"/>
                    <a:pt x="3040" y="304"/>
                    <a:pt x="1825" y="1034"/>
                  </a:cubicBezTo>
                  <a:cubicBezTo>
                    <a:pt x="609" y="1824"/>
                    <a:pt x="1" y="2371"/>
                    <a:pt x="1" y="2432"/>
                  </a:cubicBezTo>
                  <a:lnTo>
                    <a:pt x="1" y="7781"/>
                  </a:lnTo>
                  <a:cubicBezTo>
                    <a:pt x="1" y="8389"/>
                    <a:pt x="153" y="8845"/>
                    <a:pt x="487" y="9210"/>
                  </a:cubicBezTo>
                  <a:cubicBezTo>
                    <a:pt x="743" y="9443"/>
                    <a:pt x="1017" y="9586"/>
                    <a:pt x="1268" y="9586"/>
                  </a:cubicBezTo>
                  <a:cubicBezTo>
                    <a:pt x="1344" y="9586"/>
                    <a:pt x="1419" y="9573"/>
                    <a:pt x="1490" y="9544"/>
                  </a:cubicBezTo>
                  <a:cubicBezTo>
                    <a:pt x="1581" y="9514"/>
                    <a:pt x="2524" y="8845"/>
                    <a:pt x="4256" y="8085"/>
                  </a:cubicBezTo>
                  <a:lnTo>
                    <a:pt x="4256" y="7629"/>
                  </a:lnTo>
                  <a:cubicBezTo>
                    <a:pt x="3770" y="7690"/>
                    <a:pt x="3344" y="7690"/>
                    <a:pt x="3010" y="7690"/>
                  </a:cubicBezTo>
                  <a:cubicBezTo>
                    <a:pt x="2280" y="7629"/>
                    <a:pt x="1946" y="7234"/>
                    <a:pt x="1946" y="6414"/>
                  </a:cubicBezTo>
                  <a:cubicBezTo>
                    <a:pt x="1976" y="6414"/>
                    <a:pt x="2250" y="6231"/>
                    <a:pt x="2767" y="5958"/>
                  </a:cubicBezTo>
                  <a:cubicBezTo>
                    <a:pt x="3314" y="5715"/>
                    <a:pt x="3831" y="5380"/>
                    <a:pt x="4408" y="5046"/>
                  </a:cubicBezTo>
                  <a:cubicBezTo>
                    <a:pt x="4986" y="4772"/>
                    <a:pt x="5259" y="4529"/>
                    <a:pt x="5259" y="4347"/>
                  </a:cubicBezTo>
                  <a:lnTo>
                    <a:pt x="5259" y="1672"/>
                  </a:lnTo>
                  <a:cubicBezTo>
                    <a:pt x="5259" y="1429"/>
                    <a:pt x="5168" y="1155"/>
                    <a:pt x="4955" y="851"/>
                  </a:cubicBezTo>
                  <a:cubicBezTo>
                    <a:pt x="4712" y="578"/>
                    <a:pt x="4499" y="304"/>
                    <a:pt x="4287" y="213"/>
                  </a:cubicBezTo>
                  <a:cubicBezTo>
                    <a:pt x="4104" y="91"/>
                    <a:pt x="3952" y="0"/>
                    <a:pt x="3922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9198950" y="4117375"/>
              <a:ext cx="141375" cy="251550"/>
            </a:xfrm>
            <a:custGeom>
              <a:avLst/>
              <a:gdLst/>
              <a:ahLst/>
              <a:cxnLst/>
              <a:rect l="l" t="t" r="r" b="b"/>
              <a:pathLst>
                <a:path w="5655" h="10062" extrusionOk="0">
                  <a:moveTo>
                    <a:pt x="3044" y="2073"/>
                  </a:moveTo>
                  <a:cubicBezTo>
                    <a:pt x="3121" y="2073"/>
                    <a:pt x="3187" y="2123"/>
                    <a:pt x="3253" y="2189"/>
                  </a:cubicBezTo>
                  <a:cubicBezTo>
                    <a:pt x="3375" y="2341"/>
                    <a:pt x="3405" y="2554"/>
                    <a:pt x="3405" y="2797"/>
                  </a:cubicBezTo>
                  <a:lnTo>
                    <a:pt x="3405" y="3952"/>
                  </a:lnTo>
                  <a:cubicBezTo>
                    <a:pt x="3405" y="4620"/>
                    <a:pt x="3071" y="5168"/>
                    <a:pt x="2371" y="5624"/>
                  </a:cubicBezTo>
                  <a:lnTo>
                    <a:pt x="2371" y="2432"/>
                  </a:lnTo>
                  <a:cubicBezTo>
                    <a:pt x="2554" y="2250"/>
                    <a:pt x="2767" y="2158"/>
                    <a:pt x="2949" y="2098"/>
                  </a:cubicBezTo>
                  <a:cubicBezTo>
                    <a:pt x="2983" y="2081"/>
                    <a:pt x="3015" y="2073"/>
                    <a:pt x="3044" y="2073"/>
                  </a:cubicBezTo>
                  <a:close/>
                  <a:moveTo>
                    <a:pt x="3005" y="1684"/>
                  </a:moveTo>
                  <a:cubicBezTo>
                    <a:pt x="2948" y="1684"/>
                    <a:pt x="2888" y="1690"/>
                    <a:pt x="2827" y="1703"/>
                  </a:cubicBezTo>
                  <a:cubicBezTo>
                    <a:pt x="2554" y="1733"/>
                    <a:pt x="2311" y="1885"/>
                    <a:pt x="2037" y="2158"/>
                  </a:cubicBezTo>
                  <a:cubicBezTo>
                    <a:pt x="2007" y="2189"/>
                    <a:pt x="1946" y="2250"/>
                    <a:pt x="1946" y="2310"/>
                  </a:cubicBezTo>
                  <a:lnTo>
                    <a:pt x="1946" y="5988"/>
                  </a:lnTo>
                  <a:cubicBezTo>
                    <a:pt x="1946" y="6079"/>
                    <a:pt x="2007" y="6140"/>
                    <a:pt x="2068" y="6201"/>
                  </a:cubicBezTo>
                  <a:cubicBezTo>
                    <a:pt x="2098" y="6231"/>
                    <a:pt x="2159" y="6231"/>
                    <a:pt x="2189" y="6231"/>
                  </a:cubicBezTo>
                  <a:cubicBezTo>
                    <a:pt x="2189" y="6231"/>
                    <a:pt x="2219" y="6201"/>
                    <a:pt x="2250" y="6201"/>
                  </a:cubicBezTo>
                  <a:cubicBezTo>
                    <a:pt x="3314" y="5593"/>
                    <a:pt x="3830" y="4894"/>
                    <a:pt x="3830" y="3952"/>
                  </a:cubicBezTo>
                  <a:lnTo>
                    <a:pt x="3830" y="2797"/>
                  </a:lnTo>
                  <a:cubicBezTo>
                    <a:pt x="3830" y="2462"/>
                    <a:pt x="3709" y="2189"/>
                    <a:pt x="3557" y="1976"/>
                  </a:cubicBezTo>
                  <a:cubicBezTo>
                    <a:pt x="3435" y="1782"/>
                    <a:pt x="3236" y="1684"/>
                    <a:pt x="3005" y="1684"/>
                  </a:cubicBezTo>
                  <a:close/>
                  <a:moveTo>
                    <a:pt x="4195" y="487"/>
                  </a:moveTo>
                  <a:cubicBezTo>
                    <a:pt x="4226" y="487"/>
                    <a:pt x="4317" y="517"/>
                    <a:pt x="4469" y="639"/>
                  </a:cubicBezTo>
                  <a:cubicBezTo>
                    <a:pt x="4651" y="791"/>
                    <a:pt x="4834" y="973"/>
                    <a:pt x="5046" y="1247"/>
                  </a:cubicBezTo>
                  <a:cubicBezTo>
                    <a:pt x="5229" y="1520"/>
                    <a:pt x="5289" y="1733"/>
                    <a:pt x="5289" y="1976"/>
                  </a:cubicBezTo>
                  <a:lnTo>
                    <a:pt x="5289" y="4620"/>
                  </a:lnTo>
                  <a:cubicBezTo>
                    <a:pt x="5289" y="4620"/>
                    <a:pt x="5229" y="4772"/>
                    <a:pt x="4590" y="5168"/>
                  </a:cubicBezTo>
                  <a:lnTo>
                    <a:pt x="4438" y="5228"/>
                  </a:lnTo>
                  <a:cubicBezTo>
                    <a:pt x="3891" y="5532"/>
                    <a:pt x="3435" y="5806"/>
                    <a:pt x="2949" y="6079"/>
                  </a:cubicBezTo>
                  <a:cubicBezTo>
                    <a:pt x="2675" y="6231"/>
                    <a:pt x="2493" y="6353"/>
                    <a:pt x="2341" y="6414"/>
                  </a:cubicBezTo>
                  <a:cubicBezTo>
                    <a:pt x="2219" y="6444"/>
                    <a:pt x="2098" y="6535"/>
                    <a:pt x="2098" y="6535"/>
                  </a:cubicBezTo>
                  <a:cubicBezTo>
                    <a:pt x="2037" y="6535"/>
                    <a:pt x="1946" y="6596"/>
                    <a:pt x="1946" y="6718"/>
                  </a:cubicBezTo>
                  <a:cubicBezTo>
                    <a:pt x="1946" y="7630"/>
                    <a:pt x="2371" y="8116"/>
                    <a:pt x="3223" y="8207"/>
                  </a:cubicBezTo>
                  <a:cubicBezTo>
                    <a:pt x="3557" y="8207"/>
                    <a:pt x="3922" y="8207"/>
                    <a:pt x="4286" y="8177"/>
                  </a:cubicBezTo>
                  <a:lnTo>
                    <a:pt x="4286" y="8238"/>
                  </a:lnTo>
                  <a:cubicBezTo>
                    <a:pt x="3071" y="8785"/>
                    <a:pt x="2219" y="9271"/>
                    <a:pt x="1855" y="9484"/>
                  </a:cubicBezTo>
                  <a:cubicBezTo>
                    <a:pt x="1764" y="9545"/>
                    <a:pt x="1642" y="9605"/>
                    <a:pt x="1642" y="9605"/>
                  </a:cubicBezTo>
                  <a:cubicBezTo>
                    <a:pt x="1595" y="9626"/>
                    <a:pt x="1545" y="9635"/>
                    <a:pt x="1492" y="9635"/>
                  </a:cubicBezTo>
                  <a:cubicBezTo>
                    <a:pt x="1308" y="9635"/>
                    <a:pt x="1095" y="9514"/>
                    <a:pt x="882" y="9301"/>
                  </a:cubicBezTo>
                  <a:cubicBezTo>
                    <a:pt x="639" y="8997"/>
                    <a:pt x="487" y="8572"/>
                    <a:pt x="487" y="8055"/>
                  </a:cubicBezTo>
                  <a:lnTo>
                    <a:pt x="487" y="2766"/>
                  </a:lnTo>
                  <a:cubicBezTo>
                    <a:pt x="578" y="2645"/>
                    <a:pt x="1125" y="2189"/>
                    <a:pt x="2219" y="1551"/>
                  </a:cubicBezTo>
                  <a:cubicBezTo>
                    <a:pt x="3435" y="760"/>
                    <a:pt x="4043" y="517"/>
                    <a:pt x="4195" y="487"/>
                  </a:cubicBezTo>
                  <a:close/>
                  <a:moveTo>
                    <a:pt x="4074" y="0"/>
                  </a:moveTo>
                  <a:cubicBezTo>
                    <a:pt x="3800" y="31"/>
                    <a:pt x="3040" y="396"/>
                    <a:pt x="1916" y="1125"/>
                  </a:cubicBezTo>
                  <a:cubicBezTo>
                    <a:pt x="1186" y="1581"/>
                    <a:pt x="1" y="2432"/>
                    <a:pt x="1" y="2675"/>
                  </a:cubicBezTo>
                  <a:lnTo>
                    <a:pt x="1" y="8055"/>
                  </a:lnTo>
                  <a:cubicBezTo>
                    <a:pt x="1" y="8724"/>
                    <a:pt x="213" y="9241"/>
                    <a:pt x="578" y="9605"/>
                  </a:cubicBezTo>
                  <a:cubicBezTo>
                    <a:pt x="882" y="9909"/>
                    <a:pt x="1186" y="10061"/>
                    <a:pt x="1490" y="10061"/>
                  </a:cubicBezTo>
                  <a:cubicBezTo>
                    <a:pt x="1612" y="10061"/>
                    <a:pt x="1703" y="10061"/>
                    <a:pt x="1733" y="9940"/>
                  </a:cubicBezTo>
                  <a:cubicBezTo>
                    <a:pt x="1794" y="9940"/>
                    <a:pt x="1855" y="9909"/>
                    <a:pt x="2037" y="9788"/>
                  </a:cubicBezTo>
                  <a:cubicBezTo>
                    <a:pt x="2402" y="9575"/>
                    <a:pt x="3253" y="9028"/>
                    <a:pt x="4530" y="8511"/>
                  </a:cubicBezTo>
                  <a:cubicBezTo>
                    <a:pt x="4621" y="8450"/>
                    <a:pt x="4651" y="8390"/>
                    <a:pt x="4651" y="8298"/>
                  </a:cubicBezTo>
                  <a:lnTo>
                    <a:pt x="4651" y="7842"/>
                  </a:lnTo>
                  <a:cubicBezTo>
                    <a:pt x="4651" y="7812"/>
                    <a:pt x="4621" y="7751"/>
                    <a:pt x="4560" y="7690"/>
                  </a:cubicBezTo>
                  <a:cubicBezTo>
                    <a:pt x="4530" y="7660"/>
                    <a:pt x="4499" y="7660"/>
                    <a:pt x="4408" y="7660"/>
                  </a:cubicBezTo>
                  <a:cubicBezTo>
                    <a:pt x="4043" y="7690"/>
                    <a:pt x="3587" y="7690"/>
                    <a:pt x="3192" y="7690"/>
                  </a:cubicBezTo>
                  <a:cubicBezTo>
                    <a:pt x="2645" y="7660"/>
                    <a:pt x="2371" y="7386"/>
                    <a:pt x="2341" y="6779"/>
                  </a:cubicBezTo>
                  <a:cubicBezTo>
                    <a:pt x="2371" y="6779"/>
                    <a:pt x="2402" y="6748"/>
                    <a:pt x="2493" y="6718"/>
                  </a:cubicBezTo>
                  <a:cubicBezTo>
                    <a:pt x="2584" y="6596"/>
                    <a:pt x="2797" y="6535"/>
                    <a:pt x="3040" y="6383"/>
                  </a:cubicBezTo>
                  <a:cubicBezTo>
                    <a:pt x="3527" y="6110"/>
                    <a:pt x="4013" y="5836"/>
                    <a:pt x="4530" y="5532"/>
                  </a:cubicBezTo>
                  <a:lnTo>
                    <a:pt x="4682" y="5472"/>
                  </a:lnTo>
                  <a:cubicBezTo>
                    <a:pt x="5289" y="5137"/>
                    <a:pt x="5654" y="4864"/>
                    <a:pt x="5654" y="4560"/>
                  </a:cubicBezTo>
                  <a:lnTo>
                    <a:pt x="5654" y="1885"/>
                  </a:lnTo>
                  <a:cubicBezTo>
                    <a:pt x="5654" y="1551"/>
                    <a:pt x="5533" y="1216"/>
                    <a:pt x="5289" y="912"/>
                  </a:cubicBezTo>
                  <a:cubicBezTo>
                    <a:pt x="5077" y="608"/>
                    <a:pt x="4834" y="365"/>
                    <a:pt x="4621" y="213"/>
                  </a:cubicBezTo>
                  <a:cubicBezTo>
                    <a:pt x="4317" y="3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19353975" y="4128000"/>
              <a:ext cx="171000" cy="281200"/>
            </a:xfrm>
            <a:custGeom>
              <a:avLst/>
              <a:gdLst/>
              <a:ahLst/>
              <a:cxnLst/>
              <a:rect l="l" t="t" r="r" b="b"/>
              <a:pathLst>
                <a:path w="6840" h="11248" extrusionOk="0">
                  <a:moveTo>
                    <a:pt x="1763" y="1"/>
                  </a:moveTo>
                  <a:cubicBezTo>
                    <a:pt x="669" y="335"/>
                    <a:pt x="92" y="670"/>
                    <a:pt x="0" y="670"/>
                  </a:cubicBezTo>
                  <a:lnTo>
                    <a:pt x="0" y="1004"/>
                  </a:lnTo>
                  <a:cubicBezTo>
                    <a:pt x="243" y="1065"/>
                    <a:pt x="426" y="1217"/>
                    <a:pt x="578" y="1460"/>
                  </a:cubicBezTo>
                  <a:cubicBezTo>
                    <a:pt x="730" y="1733"/>
                    <a:pt x="821" y="2068"/>
                    <a:pt x="821" y="2433"/>
                  </a:cubicBezTo>
                  <a:lnTo>
                    <a:pt x="821" y="7813"/>
                  </a:lnTo>
                  <a:cubicBezTo>
                    <a:pt x="821" y="7995"/>
                    <a:pt x="912" y="8238"/>
                    <a:pt x="1125" y="8451"/>
                  </a:cubicBezTo>
                  <a:cubicBezTo>
                    <a:pt x="1307" y="8694"/>
                    <a:pt x="1520" y="8907"/>
                    <a:pt x="1763" y="9059"/>
                  </a:cubicBezTo>
                  <a:cubicBezTo>
                    <a:pt x="2402" y="8876"/>
                    <a:pt x="2706" y="8816"/>
                    <a:pt x="3344" y="8755"/>
                  </a:cubicBezTo>
                  <a:lnTo>
                    <a:pt x="3344" y="8420"/>
                  </a:lnTo>
                  <a:cubicBezTo>
                    <a:pt x="2918" y="8147"/>
                    <a:pt x="2706" y="7691"/>
                    <a:pt x="2706" y="7053"/>
                  </a:cubicBezTo>
                  <a:lnTo>
                    <a:pt x="2706" y="1977"/>
                  </a:lnTo>
                  <a:cubicBezTo>
                    <a:pt x="2949" y="2007"/>
                    <a:pt x="3010" y="2007"/>
                    <a:pt x="3253" y="2068"/>
                  </a:cubicBezTo>
                  <a:cubicBezTo>
                    <a:pt x="3587" y="2220"/>
                    <a:pt x="3861" y="2524"/>
                    <a:pt x="3952" y="2919"/>
                  </a:cubicBezTo>
                  <a:cubicBezTo>
                    <a:pt x="4073" y="3284"/>
                    <a:pt x="4165" y="3800"/>
                    <a:pt x="4165" y="4408"/>
                  </a:cubicBezTo>
                  <a:lnTo>
                    <a:pt x="4165" y="8998"/>
                  </a:lnTo>
                  <a:cubicBezTo>
                    <a:pt x="4165" y="9180"/>
                    <a:pt x="4256" y="9454"/>
                    <a:pt x="4468" y="9788"/>
                  </a:cubicBezTo>
                  <a:cubicBezTo>
                    <a:pt x="4651" y="10123"/>
                    <a:pt x="4864" y="10427"/>
                    <a:pt x="5107" y="10700"/>
                  </a:cubicBezTo>
                  <a:cubicBezTo>
                    <a:pt x="5836" y="10822"/>
                    <a:pt x="6171" y="10943"/>
                    <a:pt x="6839" y="11247"/>
                  </a:cubicBezTo>
                  <a:lnTo>
                    <a:pt x="6839" y="10883"/>
                  </a:lnTo>
                  <a:cubicBezTo>
                    <a:pt x="6323" y="10244"/>
                    <a:pt x="6049" y="9667"/>
                    <a:pt x="6049" y="9120"/>
                  </a:cubicBezTo>
                  <a:lnTo>
                    <a:pt x="6049" y="4287"/>
                  </a:lnTo>
                  <a:cubicBezTo>
                    <a:pt x="6049" y="3892"/>
                    <a:pt x="5897" y="3375"/>
                    <a:pt x="5593" y="2676"/>
                  </a:cubicBezTo>
                  <a:cubicBezTo>
                    <a:pt x="5289" y="2007"/>
                    <a:pt x="4985" y="1551"/>
                    <a:pt x="4651" y="1308"/>
                  </a:cubicBezTo>
                  <a:cubicBezTo>
                    <a:pt x="4538" y="1263"/>
                    <a:pt x="4257" y="1184"/>
                    <a:pt x="3796" y="1184"/>
                  </a:cubicBezTo>
                  <a:cubicBezTo>
                    <a:pt x="3636" y="1184"/>
                    <a:pt x="3455" y="1193"/>
                    <a:pt x="3253" y="1217"/>
                  </a:cubicBezTo>
                  <a:cubicBezTo>
                    <a:pt x="2918" y="1247"/>
                    <a:pt x="2797" y="1278"/>
                    <a:pt x="2706" y="1278"/>
                  </a:cubicBezTo>
                  <a:cubicBezTo>
                    <a:pt x="2706" y="1065"/>
                    <a:pt x="2645" y="822"/>
                    <a:pt x="2432" y="609"/>
                  </a:cubicBezTo>
                  <a:cubicBezTo>
                    <a:pt x="2250" y="366"/>
                    <a:pt x="2128" y="214"/>
                    <a:pt x="2037" y="153"/>
                  </a:cubicBezTo>
                  <a:cubicBezTo>
                    <a:pt x="1915" y="92"/>
                    <a:pt x="1824" y="31"/>
                    <a:pt x="1763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19351700" y="4122700"/>
              <a:ext cx="179350" cy="294100"/>
            </a:xfrm>
            <a:custGeom>
              <a:avLst/>
              <a:gdLst/>
              <a:ahLst/>
              <a:cxnLst/>
              <a:rect l="l" t="t" r="r" b="b"/>
              <a:pathLst>
                <a:path w="7174" h="11764" extrusionOk="0">
                  <a:moveTo>
                    <a:pt x="1824" y="426"/>
                  </a:moveTo>
                  <a:cubicBezTo>
                    <a:pt x="1885" y="456"/>
                    <a:pt x="1915" y="517"/>
                    <a:pt x="2006" y="547"/>
                  </a:cubicBezTo>
                  <a:cubicBezTo>
                    <a:pt x="2067" y="578"/>
                    <a:pt x="2189" y="699"/>
                    <a:pt x="2371" y="973"/>
                  </a:cubicBezTo>
                  <a:cubicBezTo>
                    <a:pt x="2523" y="1155"/>
                    <a:pt x="2614" y="1338"/>
                    <a:pt x="2614" y="1520"/>
                  </a:cubicBezTo>
                  <a:cubicBezTo>
                    <a:pt x="2614" y="1581"/>
                    <a:pt x="2645" y="1642"/>
                    <a:pt x="2675" y="1672"/>
                  </a:cubicBezTo>
                  <a:cubicBezTo>
                    <a:pt x="2736" y="1733"/>
                    <a:pt x="2766" y="1733"/>
                    <a:pt x="2827" y="1733"/>
                  </a:cubicBezTo>
                  <a:lnTo>
                    <a:pt x="2949" y="1733"/>
                  </a:lnTo>
                  <a:cubicBezTo>
                    <a:pt x="3070" y="1733"/>
                    <a:pt x="3222" y="1733"/>
                    <a:pt x="3404" y="1672"/>
                  </a:cubicBezTo>
                  <a:cubicBezTo>
                    <a:pt x="3583" y="1651"/>
                    <a:pt x="3741" y="1643"/>
                    <a:pt x="3880" y="1643"/>
                  </a:cubicBezTo>
                  <a:cubicBezTo>
                    <a:pt x="4356" y="1643"/>
                    <a:pt x="4604" y="1740"/>
                    <a:pt x="4651" y="1763"/>
                  </a:cubicBezTo>
                  <a:cubicBezTo>
                    <a:pt x="4955" y="1945"/>
                    <a:pt x="5259" y="2401"/>
                    <a:pt x="5532" y="3040"/>
                  </a:cubicBezTo>
                  <a:cubicBezTo>
                    <a:pt x="5867" y="3891"/>
                    <a:pt x="5958" y="4347"/>
                    <a:pt x="5958" y="4559"/>
                  </a:cubicBezTo>
                  <a:lnTo>
                    <a:pt x="5958" y="9392"/>
                  </a:lnTo>
                  <a:cubicBezTo>
                    <a:pt x="5958" y="9970"/>
                    <a:pt x="6170" y="10547"/>
                    <a:pt x="6687" y="11186"/>
                  </a:cubicBezTo>
                  <a:cubicBezTo>
                    <a:pt x="6170" y="11003"/>
                    <a:pt x="5836" y="10912"/>
                    <a:pt x="5319" y="10791"/>
                  </a:cubicBezTo>
                  <a:cubicBezTo>
                    <a:pt x="5107" y="10547"/>
                    <a:pt x="4924" y="10274"/>
                    <a:pt x="4803" y="9879"/>
                  </a:cubicBezTo>
                  <a:cubicBezTo>
                    <a:pt x="4620" y="9575"/>
                    <a:pt x="4559" y="9362"/>
                    <a:pt x="4559" y="9210"/>
                  </a:cubicBezTo>
                  <a:lnTo>
                    <a:pt x="4559" y="4620"/>
                  </a:lnTo>
                  <a:cubicBezTo>
                    <a:pt x="4559" y="3952"/>
                    <a:pt x="4468" y="3465"/>
                    <a:pt x="4316" y="3040"/>
                  </a:cubicBezTo>
                  <a:cubicBezTo>
                    <a:pt x="4164" y="2584"/>
                    <a:pt x="3860" y="2280"/>
                    <a:pt x="3496" y="2097"/>
                  </a:cubicBezTo>
                  <a:lnTo>
                    <a:pt x="3435" y="2097"/>
                  </a:lnTo>
                  <a:cubicBezTo>
                    <a:pt x="3252" y="2037"/>
                    <a:pt x="3131" y="1976"/>
                    <a:pt x="2918" y="1945"/>
                  </a:cubicBezTo>
                  <a:cubicBezTo>
                    <a:pt x="2827" y="1945"/>
                    <a:pt x="2766" y="1945"/>
                    <a:pt x="2736" y="1976"/>
                  </a:cubicBezTo>
                  <a:cubicBezTo>
                    <a:pt x="2675" y="2037"/>
                    <a:pt x="2645" y="2067"/>
                    <a:pt x="2645" y="2128"/>
                  </a:cubicBezTo>
                  <a:lnTo>
                    <a:pt x="2645" y="7234"/>
                  </a:lnTo>
                  <a:cubicBezTo>
                    <a:pt x="2645" y="7873"/>
                    <a:pt x="2827" y="8359"/>
                    <a:pt x="3283" y="8724"/>
                  </a:cubicBezTo>
                  <a:lnTo>
                    <a:pt x="3283" y="8754"/>
                  </a:lnTo>
                  <a:cubicBezTo>
                    <a:pt x="2797" y="8784"/>
                    <a:pt x="2462" y="8876"/>
                    <a:pt x="1915" y="9028"/>
                  </a:cubicBezTo>
                  <a:cubicBezTo>
                    <a:pt x="1733" y="8876"/>
                    <a:pt x="1550" y="8663"/>
                    <a:pt x="1398" y="8481"/>
                  </a:cubicBezTo>
                  <a:cubicBezTo>
                    <a:pt x="1216" y="8268"/>
                    <a:pt x="1125" y="8116"/>
                    <a:pt x="1125" y="7964"/>
                  </a:cubicBezTo>
                  <a:lnTo>
                    <a:pt x="1125" y="2553"/>
                  </a:lnTo>
                  <a:cubicBezTo>
                    <a:pt x="1125" y="2189"/>
                    <a:pt x="1003" y="1824"/>
                    <a:pt x="851" y="1520"/>
                  </a:cubicBezTo>
                  <a:cubicBezTo>
                    <a:pt x="699" y="1277"/>
                    <a:pt x="547" y="1125"/>
                    <a:pt x="334" y="1034"/>
                  </a:cubicBezTo>
                  <a:lnTo>
                    <a:pt x="334" y="1003"/>
                  </a:lnTo>
                  <a:cubicBezTo>
                    <a:pt x="334" y="1003"/>
                    <a:pt x="365" y="973"/>
                    <a:pt x="395" y="973"/>
                  </a:cubicBezTo>
                  <a:cubicBezTo>
                    <a:pt x="669" y="851"/>
                    <a:pt x="1125" y="669"/>
                    <a:pt x="1824" y="426"/>
                  </a:cubicBezTo>
                  <a:close/>
                  <a:moveTo>
                    <a:pt x="1885" y="0"/>
                  </a:moveTo>
                  <a:cubicBezTo>
                    <a:pt x="1125" y="274"/>
                    <a:pt x="608" y="517"/>
                    <a:pt x="334" y="608"/>
                  </a:cubicBezTo>
                  <a:cubicBezTo>
                    <a:pt x="243" y="669"/>
                    <a:pt x="213" y="699"/>
                    <a:pt x="183" y="699"/>
                  </a:cubicBezTo>
                  <a:cubicBezTo>
                    <a:pt x="61" y="699"/>
                    <a:pt x="0" y="760"/>
                    <a:pt x="0" y="882"/>
                  </a:cubicBezTo>
                  <a:lnTo>
                    <a:pt x="0" y="1216"/>
                  </a:lnTo>
                  <a:cubicBezTo>
                    <a:pt x="0" y="1338"/>
                    <a:pt x="61" y="1459"/>
                    <a:pt x="183" y="1459"/>
                  </a:cubicBezTo>
                  <a:cubicBezTo>
                    <a:pt x="213" y="1459"/>
                    <a:pt x="395" y="1490"/>
                    <a:pt x="547" y="1793"/>
                  </a:cubicBezTo>
                  <a:cubicBezTo>
                    <a:pt x="669" y="2006"/>
                    <a:pt x="760" y="2341"/>
                    <a:pt x="760" y="2645"/>
                  </a:cubicBezTo>
                  <a:lnTo>
                    <a:pt x="760" y="8025"/>
                  </a:lnTo>
                  <a:cubicBezTo>
                    <a:pt x="760" y="8268"/>
                    <a:pt x="851" y="8511"/>
                    <a:pt x="1094" y="8815"/>
                  </a:cubicBezTo>
                  <a:cubicBezTo>
                    <a:pt x="1277" y="9119"/>
                    <a:pt x="1520" y="9332"/>
                    <a:pt x="1763" y="9514"/>
                  </a:cubicBezTo>
                  <a:cubicBezTo>
                    <a:pt x="1854" y="9544"/>
                    <a:pt x="1885" y="9544"/>
                    <a:pt x="1976" y="9544"/>
                  </a:cubicBezTo>
                  <a:cubicBezTo>
                    <a:pt x="2614" y="9362"/>
                    <a:pt x="2918" y="9271"/>
                    <a:pt x="3526" y="9240"/>
                  </a:cubicBezTo>
                  <a:cubicBezTo>
                    <a:pt x="3648" y="9210"/>
                    <a:pt x="3708" y="9119"/>
                    <a:pt x="3708" y="9028"/>
                  </a:cubicBezTo>
                  <a:lnTo>
                    <a:pt x="3708" y="8663"/>
                  </a:lnTo>
                  <a:cubicBezTo>
                    <a:pt x="3708" y="8602"/>
                    <a:pt x="3708" y="8511"/>
                    <a:pt x="3648" y="8481"/>
                  </a:cubicBezTo>
                  <a:cubicBezTo>
                    <a:pt x="3252" y="8207"/>
                    <a:pt x="3070" y="7842"/>
                    <a:pt x="3070" y="7265"/>
                  </a:cubicBezTo>
                  <a:lnTo>
                    <a:pt x="3070" y="2432"/>
                  </a:lnTo>
                  <a:cubicBezTo>
                    <a:pt x="3131" y="2493"/>
                    <a:pt x="3222" y="2493"/>
                    <a:pt x="3283" y="2523"/>
                  </a:cubicBezTo>
                  <a:cubicBezTo>
                    <a:pt x="3556" y="2675"/>
                    <a:pt x="3739" y="2888"/>
                    <a:pt x="3860" y="3252"/>
                  </a:cubicBezTo>
                  <a:cubicBezTo>
                    <a:pt x="3982" y="3617"/>
                    <a:pt x="4043" y="4073"/>
                    <a:pt x="4043" y="4651"/>
                  </a:cubicBezTo>
                  <a:lnTo>
                    <a:pt x="4043" y="9240"/>
                  </a:lnTo>
                  <a:cubicBezTo>
                    <a:pt x="4043" y="9484"/>
                    <a:pt x="4164" y="9788"/>
                    <a:pt x="4408" y="10152"/>
                  </a:cubicBezTo>
                  <a:cubicBezTo>
                    <a:pt x="4620" y="10487"/>
                    <a:pt x="4863" y="10851"/>
                    <a:pt x="5076" y="11095"/>
                  </a:cubicBezTo>
                  <a:cubicBezTo>
                    <a:pt x="5107" y="11125"/>
                    <a:pt x="5167" y="11186"/>
                    <a:pt x="5198" y="11186"/>
                  </a:cubicBezTo>
                  <a:cubicBezTo>
                    <a:pt x="5867" y="11277"/>
                    <a:pt x="6170" y="11398"/>
                    <a:pt x="6870" y="11702"/>
                  </a:cubicBezTo>
                  <a:cubicBezTo>
                    <a:pt x="6870" y="11763"/>
                    <a:pt x="6900" y="11763"/>
                    <a:pt x="6930" y="11763"/>
                  </a:cubicBezTo>
                  <a:cubicBezTo>
                    <a:pt x="6991" y="11763"/>
                    <a:pt x="7022" y="11702"/>
                    <a:pt x="7052" y="11672"/>
                  </a:cubicBezTo>
                  <a:cubicBezTo>
                    <a:pt x="7143" y="11642"/>
                    <a:pt x="7174" y="11550"/>
                    <a:pt x="7174" y="11490"/>
                  </a:cubicBezTo>
                  <a:lnTo>
                    <a:pt x="7174" y="11125"/>
                  </a:lnTo>
                  <a:cubicBezTo>
                    <a:pt x="7174" y="11064"/>
                    <a:pt x="7174" y="11034"/>
                    <a:pt x="7143" y="10973"/>
                  </a:cubicBezTo>
                  <a:cubicBezTo>
                    <a:pt x="6626" y="10365"/>
                    <a:pt x="6414" y="9879"/>
                    <a:pt x="6414" y="9362"/>
                  </a:cubicBezTo>
                  <a:lnTo>
                    <a:pt x="6414" y="4529"/>
                  </a:lnTo>
                  <a:cubicBezTo>
                    <a:pt x="6414" y="4134"/>
                    <a:pt x="6262" y="3587"/>
                    <a:pt x="5958" y="2857"/>
                  </a:cubicBezTo>
                  <a:cubicBezTo>
                    <a:pt x="5654" y="2097"/>
                    <a:pt x="5319" y="1642"/>
                    <a:pt x="4924" y="1368"/>
                  </a:cubicBezTo>
                  <a:cubicBezTo>
                    <a:pt x="4751" y="1294"/>
                    <a:pt x="4377" y="1200"/>
                    <a:pt x="3803" y="1200"/>
                  </a:cubicBezTo>
                  <a:cubicBezTo>
                    <a:pt x="3670" y="1200"/>
                    <a:pt x="3528" y="1205"/>
                    <a:pt x="3374" y="1216"/>
                  </a:cubicBezTo>
                  <a:cubicBezTo>
                    <a:pt x="3222" y="1216"/>
                    <a:pt x="3101" y="1277"/>
                    <a:pt x="3040" y="1277"/>
                  </a:cubicBezTo>
                  <a:cubicBezTo>
                    <a:pt x="2979" y="1064"/>
                    <a:pt x="2918" y="882"/>
                    <a:pt x="2766" y="699"/>
                  </a:cubicBezTo>
                  <a:cubicBezTo>
                    <a:pt x="2614" y="456"/>
                    <a:pt x="2432" y="274"/>
                    <a:pt x="2310" y="213"/>
                  </a:cubicBezTo>
                  <a:cubicBezTo>
                    <a:pt x="2219" y="122"/>
                    <a:pt x="2128" y="61"/>
                    <a:pt x="2037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18631325" y="3878000"/>
              <a:ext cx="150475" cy="346550"/>
            </a:xfrm>
            <a:custGeom>
              <a:avLst/>
              <a:gdLst/>
              <a:ahLst/>
              <a:cxnLst/>
              <a:rect l="l" t="t" r="r" b="b"/>
              <a:pathLst>
                <a:path w="6019" h="13862" extrusionOk="0">
                  <a:moveTo>
                    <a:pt x="2979" y="1065"/>
                  </a:moveTo>
                  <a:cubicBezTo>
                    <a:pt x="3283" y="1217"/>
                    <a:pt x="3678" y="2159"/>
                    <a:pt x="4347" y="3770"/>
                  </a:cubicBezTo>
                  <a:cubicBezTo>
                    <a:pt x="4955" y="5381"/>
                    <a:pt x="5258" y="6384"/>
                    <a:pt x="5258" y="6901"/>
                  </a:cubicBezTo>
                  <a:lnTo>
                    <a:pt x="5258" y="11764"/>
                  </a:lnTo>
                  <a:cubicBezTo>
                    <a:pt x="5258" y="12007"/>
                    <a:pt x="5319" y="12281"/>
                    <a:pt x="5441" y="12524"/>
                  </a:cubicBezTo>
                  <a:cubicBezTo>
                    <a:pt x="5562" y="12797"/>
                    <a:pt x="5745" y="12949"/>
                    <a:pt x="6018" y="13040"/>
                  </a:cubicBezTo>
                  <a:lnTo>
                    <a:pt x="6018" y="13375"/>
                  </a:lnTo>
                  <a:cubicBezTo>
                    <a:pt x="5927" y="13375"/>
                    <a:pt x="5350" y="13648"/>
                    <a:pt x="4255" y="13861"/>
                  </a:cubicBezTo>
                  <a:cubicBezTo>
                    <a:pt x="4043" y="13679"/>
                    <a:pt x="3799" y="13405"/>
                    <a:pt x="3617" y="13101"/>
                  </a:cubicBezTo>
                  <a:cubicBezTo>
                    <a:pt x="3435" y="12797"/>
                    <a:pt x="3313" y="12585"/>
                    <a:pt x="3313" y="12372"/>
                  </a:cubicBezTo>
                  <a:cubicBezTo>
                    <a:pt x="2158" y="12493"/>
                    <a:pt x="1520" y="12311"/>
                    <a:pt x="1337" y="12159"/>
                  </a:cubicBezTo>
                  <a:cubicBezTo>
                    <a:pt x="1246" y="12068"/>
                    <a:pt x="1094" y="11885"/>
                    <a:pt x="912" y="11551"/>
                  </a:cubicBezTo>
                  <a:cubicBezTo>
                    <a:pt x="730" y="11217"/>
                    <a:pt x="486" y="10791"/>
                    <a:pt x="304" y="10244"/>
                  </a:cubicBezTo>
                  <a:cubicBezTo>
                    <a:pt x="122" y="9758"/>
                    <a:pt x="0" y="9302"/>
                    <a:pt x="0" y="8998"/>
                  </a:cubicBezTo>
                  <a:lnTo>
                    <a:pt x="0" y="3344"/>
                  </a:lnTo>
                  <a:cubicBezTo>
                    <a:pt x="0" y="3223"/>
                    <a:pt x="912" y="3952"/>
                    <a:pt x="2705" y="4408"/>
                  </a:cubicBezTo>
                  <a:cubicBezTo>
                    <a:pt x="2310" y="3344"/>
                    <a:pt x="2006" y="2554"/>
                    <a:pt x="1793" y="2007"/>
                  </a:cubicBezTo>
                  <a:cubicBezTo>
                    <a:pt x="1550" y="1521"/>
                    <a:pt x="1337" y="1125"/>
                    <a:pt x="1094" y="943"/>
                  </a:cubicBezTo>
                  <a:cubicBezTo>
                    <a:pt x="881" y="761"/>
                    <a:pt x="790" y="669"/>
                    <a:pt x="578" y="487"/>
                  </a:cubicBezTo>
                  <a:lnTo>
                    <a:pt x="578" y="1"/>
                  </a:lnTo>
                  <a:cubicBezTo>
                    <a:pt x="1702" y="609"/>
                    <a:pt x="2523" y="791"/>
                    <a:pt x="2979" y="1065"/>
                  </a:cubicBezTo>
                  <a:close/>
                  <a:moveTo>
                    <a:pt x="2705" y="11673"/>
                  </a:moveTo>
                  <a:cubicBezTo>
                    <a:pt x="2888" y="11764"/>
                    <a:pt x="3131" y="11794"/>
                    <a:pt x="3313" y="11733"/>
                  </a:cubicBezTo>
                  <a:lnTo>
                    <a:pt x="3313" y="6171"/>
                  </a:lnTo>
                  <a:cubicBezTo>
                    <a:pt x="3313" y="6110"/>
                    <a:pt x="3283" y="5958"/>
                    <a:pt x="3161" y="5715"/>
                  </a:cubicBezTo>
                  <a:cubicBezTo>
                    <a:pt x="3070" y="5472"/>
                    <a:pt x="3009" y="5350"/>
                    <a:pt x="2948" y="5320"/>
                  </a:cubicBezTo>
                  <a:cubicBezTo>
                    <a:pt x="2675" y="5168"/>
                    <a:pt x="2371" y="5046"/>
                    <a:pt x="2006" y="5016"/>
                  </a:cubicBezTo>
                  <a:lnTo>
                    <a:pt x="1854" y="5016"/>
                  </a:lnTo>
                  <a:lnTo>
                    <a:pt x="1854" y="9940"/>
                  </a:lnTo>
                  <a:cubicBezTo>
                    <a:pt x="1915" y="10761"/>
                    <a:pt x="2158" y="11369"/>
                    <a:pt x="2705" y="11673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18627525" y="3877250"/>
              <a:ext cx="155800" cy="354125"/>
            </a:xfrm>
            <a:custGeom>
              <a:avLst/>
              <a:gdLst/>
              <a:ahLst/>
              <a:cxnLst/>
              <a:rect l="l" t="t" r="r" b="b"/>
              <a:pathLst>
                <a:path w="6232" h="14165" extrusionOk="0">
                  <a:moveTo>
                    <a:pt x="2219" y="5107"/>
                  </a:moveTo>
                  <a:cubicBezTo>
                    <a:pt x="2523" y="5168"/>
                    <a:pt x="2827" y="5228"/>
                    <a:pt x="3070" y="5380"/>
                  </a:cubicBezTo>
                  <a:cubicBezTo>
                    <a:pt x="3070" y="5411"/>
                    <a:pt x="3131" y="5472"/>
                    <a:pt x="3222" y="5776"/>
                  </a:cubicBezTo>
                  <a:cubicBezTo>
                    <a:pt x="3344" y="6110"/>
                    <a:pt x="3344" y="6171"/>
                    <a:pt x="3344" y="6231"/>
                  </a:cubicBezTo>
                  <a:lnTo>
                    <a:pt x="3344" y="11703"/>
                  </a:lnTo>
                  <a:cubicBezTo>
                    <a:pt x="3306" y="11710"/>
                    <a:pt x="3268" y="11714"/>
                    <a:pt x="3230" y="11714"/>
                  </a:cubicBezTo>
                  <a:cubicBezTo>
                    <a:pt x="3116" y="11714"/>
                    <a:pt x="3002" y="11680"/>
                    <a:pt x="2888" y="11611"/>
                  </a:cubicBezTo>
                  <a:cubicBezTo>
                    <a:pt x="2401" y="11308"/>
                    <a:pt x="2128" y="10791"/>
                    <a:pt x="2158" y="9940"/>
                  </a:cubicBezTo>
                  <a:lnTo>
                    <a:pt x="2158" y="5107"/>
                  </a:lnTo>
                  <a:close/>
                  <a:moveTo>
                    <a:pt x="1915" y="4955"/>
                  </a:moveTo>
                  <a:lnTo>
                    <a:pt x="1915" y="10031"/>
                  </a:lnTo>
                  <a:cubicBezTo>
                    <a:pt x="1915" y="10852"/>
                    <a:pt x="2219" y="11460"/>
                    <a:pt x="2766" y="11794"/>
                  </a:cubicBezTo>
                  <a:cubicBezTo>
                    <a:pt x="2918" y="11885"/>
                    <a:pt x="3070" y="11915"/>
                    <a:pt x="3222" y="11915"/>
                  </a:cubicBezTo>
                  <a:cubicBezTo>
                    <a:pt x="3344" y="11915"/>
                    <a:pt x="3435" y="11915"/>
                    <a:pt x="3496" y="11885"/>
                  </a:cubicBezTo>
                  <a:lnTo>
                    <a:pt x="3587" y="11855"/>
                  </a:lnTo>
                  <a:lnTo>
                    <a:pt x="3587" y="6231"/>
                  </a:lnTo>
                  <a:cubicBezTo>
                    <a:pt x="3587" y="6171"/>
                    <a:pt x="3526" y="6079"/>
                    <a:pt x="3435" y="5715"/>
                  </a:cubicBezTo>
                  <a:cubicBezTo>
                    <a:pt x="3283" y="5350"/>
                    <a:pt x="3192" y="5320"/>
                    <a:pt x="3161" y="5259"/>
                  </a:cubicBezTo>
                  <a:cubicBezTo>
                    <a:pt x="2827" y="5076"/>
                    <a:pt x="2523" y="5016"/>
                    <a:pt x="2158" y="4955"/>
                  </a:cubicBezTo>
                  <a:close/>
                  <a:moveTo>
                    <a:pt x="760" y="244"/>
                  </a:moveTo>
                  <a:cubicBezTo>
                    <a:pt x="1337" y="547"/>
                    <a:pt x="1824" y="699"/>
                    <a:pt x="2249" y="851"/>
                  </a:cubicBezTo>
                  <a:cubicBezTo>
                    <a:pt x="2584" y="973"/>
                    <a:pt x="2857" y="1064"/>
                    <a:pt x="3040" y="1155"/>
                  </a:cubicBezTo>
                  <a:cubicBezTo>
                    <a:pt x="3283" y="1307"/>
                    <a:pt x="3739" y="2189"/>
                    <a:pt x="4347" y="3830"/>
                  </a:cubicBezTo>
                  <a:cubicBezTo>
                    <a:pt x="4985" y="5472"/>
                    <a:pt x="5258" y="6444"/>
                    <a:pt x="5258" y="6931"/>
                  </a:cubicBezTo>
                  <a:lnTo>
                    <a:pt x="5258" y="11794"/>
                  </a:lnTo>
                  <a:cubicBezTo>
                    <a:pt x="5258" y="12067"/>
                    <a:pt x="5319" y="12341"/>
                    <a:pt x="5471" y="12615"/>
                  </a:cubicBezTo>
                  <a:cubicBezTo>
                    <a:pt x="5623" y="12858"/>
                    <a:pt x="5806" y="13070"/>
                    <a:pt x="6049" y="13131"/>
                  </a:cubicBezTo>
                  <a:lnTo>
                    <a:pt x="6049" y="13314"/>
                  </a:lnTo>
                  <a:cubicBezTo>
                    <a:pt x="6049" y="13314"/>
                    <a:pt x="5958" y="13314"/>
                    <a:pt x="5927" y="13374"/>
                  </a:cubicBezTo>
                  <a:cubicBezTo>
                    <a:pt x="5654" y="13435"/>
                    <a:pt x="5167" y="13618"/>
                    <a:pt x="4438" y="13770"/>
                  </a:cubicBezTo>
                  <a:cubicBezTo>
                    <a:pt x="4225" y="13587"/>
                    <a:pt x="4043" y="13374"/>
                    <a:pt x="3830" y="13101"/>
                  </a:cubicBezTo>
                  <a:cubicBezTo>
                    <a:pt x="3617" y="12767"/>
                    <a:pt x="3587" y="12554"/>
                    <a:pt x="3587" y="12463"/>
                  </a:cubicBezTo>
                  <a:lnTo>
                    <a:pt x="3587" y="12341"/>
                  </a:lnTo>
                  <a:lnTo>
                    <a:pt x="3374" y="12402"/>
                  </a:lnTo>
                  <a:cubicBezTo>
                    <a:pt x="3151" y="12425"/>
                    <a:pt x="2948" y="12435"/>
                    <a:pt x="2766" y="12435"/>
                  </a:cubicBezTo>
                  <a:cubicBezTo>
                    <a:pt x="2002" y="12435"/>
                    <a:pt x="1588" y="12263"/>
                    <a:pt x="1489" y="12189"/>
                  </a:cubicBezTo>
                  <a:cubicBezTo>
                    <a:pt x="1489" y="12128"/>
                    <a:pt x="1368" y="12067"/>
                    <a:pt x="1094" y="11611"/>
                  </a:cubicBezTo>
                  <a:cubicBezTo>
                    <a:pt x="912" y="11308"/>
                    <a:pt x="699" y="10852"/>
                    <a:pt x="486" y="10365"/>
                  </a:cubicBezTo>
                  <a:cubicBezTo>
                    <a:pt x="304" y="9849"/>
                    <a:pt x="182" y="9453"/>
                    <a:pt x="182" y="9149"/>
                  </a:cubicBezTo>
                  <a:lnTo>
                    <a:pt x="182" y="3587"/>
                  </a:lnTo>
                  <a:cubicBezTo>
                    <a:pt x="243" y="3587"/>
                    <a:pt x="274" y="3617"/>
                    <a:pt x="304" y="3617"/>
                  </a:cubicBezTo>
                  <a:cubicBezTo>
                    <a:pt x="730" y="3830"/>
                    <a:pt x="1520" y="4286"/>
                    <a:pt x="2766" y="4590"/>
                  </a:cubicBezTo>
                  <a:lnTo>
                    <a:pt x="2979" y="4620"/>
                  </a:lnTo>
                  <a:lnTo>
                    <a:pt x="2888" y="4438"/>
                  </a:lnTo>
                  <a:cubicBezTo>
                    <a:pt x="2523" y="3283"/>
                    <a:pt x="2219" y="2523"/>
                    <a:pt x="1976" y="2037"/>
                  </a:cubicBezTo>
                  <a:cubicBezTo>
                    <a:pt x="1702" y="1520"/>
                    <a:pt x="1489" y="1125"/>
                    <a:pt x="1246" y="943"/>
                  </a:cubicBezTo>
                  <a:cubicBezTo>
                    <a:pt x="1064" y="791"/>
                    <a:pt x="942" y="699"/>
                    <a:pt x="760" y="517"/>
                  </a:cubicBezTo>
                  <a:lnTo>
                    <a:pt x="760" y="244"/>
                  </a:lnTo>
                  <a:close/>
                  <a:moveTo>
                    <a:pt x="547" y="0"/>
                  </a:moveTo>
                  <a:lnTo>
                    <a:pt x="547" y="669"/>
                  </a:lnTo>
                  <a:lnTo>
                    <a:pt x="578" y="699"/>
                  </a:lnTo>
                  <a:cubicBezTo>
                    <a:pt x="790" y="912"/>
                    <a:pt x="882" y="973"/>
                    <a:pt x="1094" y="1155"/>
                  </a:cubicBezTo>
                  <a:cubicBezTo>
                    <a:pt x="1307" y="1368"/>
                    <a:pt x="1520" y="1703"/>
                    <a:pt x="1763" y="2189"/>
                  </a:cubicBezTo>
                  <a:cubicBezTo>
                    <a:pt x="1945" y="2645"/>
                    <a:pt x="2219" y="3344"/>
                    <a:pt x="2584" y="4347"/>
                  </a:cubicBezTo>
                  <a:cubicBezTo>
                    <a:pt x="1489" y="4104"/>
                    <a:pt x="760" y="3678"/>
                    <a:pt x="395" y="3496"/>
                  </a:cubicBezTo>
                  <a:cubicBezTo>
                    <a:pt x="209" y="3403"/>
                    <a:pt x="148" y="3363"/>
                    <a:pt x="88" y="3363"/>
                  </a:cubicBezTo>
                  <a:cubicBezTo>
                    <a:pt x="70" y="3363"/>
                    <a:pt x="52" y="3367"/>
                    <a:pt x="30" y="3374"/>
                  </a:cubicBezTo>
                  <a:lnTo>
                    <a:pt x="0" y="3405"/>
                  </a:lnTo>
                  <a:lnTo>
                    <a:pt x="0" y="9149"/>
                  </a:lnTo>
                  <a:cubicBezTo>
                    <a:pt x="0" y="9484"/>
                    <a:pt x="91" y="9909"/>
                    <a:pt x="304" y="10426"/>
                  </a:cubicBezTo>
                  <a:cubicBezTo>
                    <a:pt x="547" y="10943"/>
                    <a:pt x="760" y="11399"/>
                    <a:pt x="942" y="11733"/>
                  </a:cubicBezTo>
                  <a:cubicBezTo>
                    <a:pt x="1246" y="12219"/>
                    <a:pt x="1368" y="12311"/>
                    <a:pt x="1398" y="12341"/>
                  </a:cubicBezTo>
                  <a:cubicBezTo>
                    <a:pt x="1601" y="12468"/>
                    <a:pt x="2057" y="12636"/>
                    <a:pt x="2854" y="12636"/>
                  </a:cubicBezTo>
                  <a:cubicBezTo>
                    <a:pt x="3013" y="12636"/>
                    <a:pt x="3187" y="12630"/>
                    <a:pt x="3374" y="12615"/>
                  </a:cubicBezTo>
                  <a:cubicBezTo>
                    <a:pt x="3435" y="12767"/>
                    <a:pt x="3526" y="12979"/>
                    <a:pt x="3678" y="13253"/>
                  </a:cubicBezTo>
                  <a:cubicBezTo>
                    <a:pt x="3891" y="13557"/>
                    <a:pt x="4103" y="13830"/>
                    <a:pt x="4377" y="14013"/>
                  </a:cubicBezTo>
                  <a:lnTo>
                    <a:pt x="4407" y="14043"/>
                  </a:lnTo>
                  <a:lnTo>
                    <a:pt x="4407" y="14165"/>
                  </a:lnTo>
                  <a:cubicBezTo>
                    <a:pt x="5167" y="14013"/>
                    <a:pt x="5714" y="13800"/>
                    <a:pt x="5958" y="13709"/>
                  </a:cubicBezTo>
                  <a:lnTo>
                    <a:pt x="6110" y="13618"/>
                  </a:lnTo>
                  <a:lnTo>
                    <a:pt x="6231" y="13618"/>
                  </a:lnTo>
                  <a:lnTo>
                    <a:pt x="6231" y="13101"/>
                  </a:lnTo>
                  <a:lnTo>
                    <a:pt x="6170" y="13040"/>
                  </a:lnTo>
                  <a:cubicBezTo>
                    <a:pt x="5958" y="12979"/>
                    <a:pt x="5775" y="12827"/>
                    <a:pt x="5654" y="12584"/>
                  </a:cubicBezTo>
                  <a:cubicBezTo>
                    <a:pt x="5562" y="12341"/>
                    <a:pt x="5471" y="12098"/>
                    <a:pt x="5471" y="11885"/>
                  </a:cubicBezTo>
                  <a:lnTo>
                    <a:pt x="5471" y="7022"/>
                  </a:lnTo>
                  <a:cubicBezTo>
                    <a:pt x="5471" y="6475"/>
                    <a:pt x="5198" y="5502"/>
                    <a:pt x="4559" y="3830"/>
                  </a:cubicBezTo>
                  <a:cubicBezTo>
                    <a:pt x="3739" y="1581"/>
                    <a:pt x="3344" y="1155"/>
                    <a:pt x="3161" y="1064"/>
                  </a:cubicBezTo>
                  <a:cubicBezTo>
                    <a:pt x="2918" y="943"/>
                    <a:pt x="2675" y="821"/>
                    <a:pt x="2310" y="699"/>
                  </a:cubicBezTo>
                  <a:cubicBezTo>
                    <a:pt x="1854" y="547"/>
                    <a:pt x="1337" y="365"/>
                    <a:pt x="699" y="61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18782525" y="4001100"/>
              <a:ext cx="143650" cy="239400"/>
            </a:xfrm>
            <a:custGeom>
              <a:avLst/>
              <a:gdLst/>
              <a:ahLst/>
              <a:cxnLst/>
              <a:rect l="l" t="t" r="r" b="b"/>
              <a:pathLst>
                <a:path w="5746" h="9576" extrusionOk="0">
                  <a:moveTo>
                    <a:pt x="1" y="1308"/>
                  </a:moveTo>
                  <a:cubicBezTo>
                    <a:pt x="669" y="1034"/>
                    <a:pt x="1065" y="852"/>
                    <a:pt x="1733" y="457"/>
                  </a:cubicBezTo>
                  <a:cubicBezTo>
                    <a:pt x="1824" y="518"/>
                    <a:pt x="1885" y="518"/>
                    <a:pt x="2007" y="548"/>
                  </a:cubicBezTo>
                  <a:cubicBezTo>
                    <a:pt x="2128" y="578"/>
                    <a:pt x="2220" y="670"/>
                    <a:pt x="2432" y="822"/>
                  </a:cubicBezTo>
                  <a:cubicBezTo>
                    <a:pt x="2615" y="974"/>
                    <a:pt x="2706" y="1156"/>
                    <a:pt x="2706" y="1338"/>
                  </a:cubicBezTo>
                  <a:cubicBezTo>
                    <a:pt x="2736" y="1308"/>
                    <a:pt x="2980" y="1125"/>
                    <a:pt x="3466" y="730"/>
                  </a:cubicBezTo>
                  <a:cubicBezTo>
                    <a:pt x="3922" y="366"/>
                    <a:pt x="4165" y="122"/>
                    <a:pt x="4317" y="92"/>
                  </a:cubicBezTo>
                  <a:cubicBezTo>
                    <a:pt x="4682" y="1"/>
                    <a:pt x="4986" y="122"/>
                    <a:pt x="5259" y="518"/>
                  </a:cubicBezTo>
                  <a:cubicBezTo>
                    <a:pt x="5563" y="852"/>
                    <a:pt x="5746" y="1217"/>
                    <a:pt x="5746" y="1612"/>
                  </a:cubicBezTo>
                  <a:lnTo>
                    <a:pt x="5746" y="2402"/>
                  </a:lnTo>
                  <a:cubicBezTo>
                    <a:pt x="5077" y="2980"/>
                    <a:pt x="4742" y="3284"/>
                    <a:pt x="4104" y="3770"/>
                  </a:cubicBezTo>
                  <a:cubicBezTo>
                    <a:pt x="3983" y="3709"/>
                    <a:pt x="3952" y="3648"/>
                    <a:pt x="3831" y="3618"/>
                  </a:cubicBezTo>
                  <a:cubicBezTo>
                    <a:pt x="3831" y="2736"/>
                    <a:pt x="3739" y="2250"/>
                    <a:pt x="3557" y="2129"/>
                  </a:cubicBezTo>
                  <a:cubicBezTo>
                    <a:pt x="3375" y="2037"/>
                    <a:pt x="3071" y="2037"/>
                    <a:pt x="2706" y="2068"/>
                  </a:cubicBezTo>
                  <a:lnTo>
                    <a:pt x="2706" y="7144"/>
                  </a:lnTo>
                  <a:cubicBezTo>
                    <a:pt x="2706" y="7813"/>
                    <a:pt x="2919" y="8147"/>
                    <a:pt x="3344" y="8177"/>
                  </a:cubicBezTo>
                  <a:lnTo>
                    <a:pt x="3344" y="8512"/>
                  </a:lnTo>
                  <a:cubicBezTo>
                    <a:pt x="2706" y="8968"/>
                    <a:pt x="2402" y="9211"/>
                    <a:pt x="1733" y="9575"/>
                  </a:cubicBezTo>
                  <a:cubicBezTo>
                    <a:pt x="1521" y="9515"/>
                    <a:pt x="1277" y="9332"/>
                    <a:pt x="1095" y="9089"/>
                  </a:cubicBezTo>
                  <a:cubicBezTo>
                    <a:pt x="913" y="8876"/>
                    <a:pt x="791" y="8633"/>
                    <a:pt x="791" y="8451"/>
                  </a:cubicBezTo>
                  <a:lnTo>
                    <a:pt x="791" y="3162"/>
                  </a:lnTo>
                  <a:cubicBezTo>
                    <a:pt x="791" y="2706"/>
                    <a:pt x="700" y="2341"/>
                    <a:pt x="578" y="2098"/>
                  </a:cubicBezTo>
                  <a:cubicBezTo>
                    <a:pt x="426" y="1825"/>
                    <a:pt x="214" y="1733"/>
                    <a:pt x="31" y="1673"/>
                  </a:cubicBezTo>
                  <a:cubicBezTo>
                    <a:pt x="1" y="1521"/>
                    <a:pt x="1" y="1460"/>
                    <a:pt x="1" y="1308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18780250" y="4000775"/>
              <a:ext cx="148200" cy="242000"/>
            </a:xfrm>
            <a:custGeom>
              <a:avLst/>
              <a:gdLst/>
              <a:ahLst/>
              <a:cxnLst/>
              <a:rect l="l" t="t" r="r" b="b"/>
              <a:pathLst>
                <a:path w="5928" h="9680" extrusionOk="0">
                  <a:moveTo>
                    <a:pt x="4633" y="270"/>
                  </a:moveTo>
                  <a:cubicBezTo>
                    <a:pt x="4864" y="270"/>
                    <a:pt x="5067" y="386"/>
                    <a:pt x="5289" y="683"/>
                  </a:cubicBezTo>
                  <a:cubicBezTo>
                    <a:pt x="5563" y="1017"/>
                    <a:pt x="5715" y="1351"/>
                    <a:pt x="5715" y="1686"/>
                  </a:cubicBezTo>
                  <a:lnTo>
                    <a:pt x="5715" y="2415"/>
                  </a:lnTo>
                  <a:cubicBezTo>
                    <a:pt x="5107" y="2962"/>
                    <a:pt x="4773" y="3205"/>
                    <a:pt x="4165" y="3722"/>
                  </a:cubicBezTo>
                  <a:cubicBezTo>
                    <a:pt x="4104" y="3661"/>
                    <a:pt x="4074" y="3631"/>
                    <a:pt x="4013" y="3601"/>
                  </a:cubicBezTo>
                  <a:cubicBezTo>
                    <a:pt x="4013" y="2385"/>
                    <a:pt x="3861" y="2142"/>
                    <a:pt x="3709" y="2081"/>
                  </a:cubicBezTo>
                  <a:cubicBezTo>
                    <a:pt x="3549" y="2012"/>
                    <a:pt x="3338" y="1978"/>
                    <a:pt x="3076" y="1978"/>
                  </a:cubicBezTo>
                  <a:cubicBezTo>
                    <a:pt x="2989" y="1978"/>
                    <a:pt x="2896" y="1982"/>
                    <a:pt x="2797" y="1990"/>
                  </a:cubicBezTo>
                  <a:lnTo>
                    <a:pt x="2706" y="1990"/>
                  </a:lnTo>
                  <a:lnTo>
                    <a:pt x="2706" y="7157"/>
                  </a:lnTo>
                  <a:cubicBezTo>
                    <a:pt x="2706" y="7977"/>
                    <a:pt x="3040" y="8221"/>
                    <a:pt x="3344" y="8281"/>
                  </a:cubicBezTo>
                  <a:lnTo>
                    <a:pt x="3344" y="8464"/>
                  </a:lnTo>
                  <a:cubicBezTo>
                    <a:pt x="2736" y="8920"/>
                    <a:pt x="2402" y="9102"/>
                    <a:pt x="1824" y="9436"/>
                  </a:cubicBezTo>
                  <a:cubicBezTo>
                    <a:pt x="1642" y="9376"/>
                    <a:pt x="1460" y="9224"/>
                    <a:pt x="1277" y="9041"/>
                  </a:cubicBezTo>
                  <a:cubicBezTo>
                    <a:pt x="1125" y="8798"/>
                    <a:pt x="1004" y="8616"/>
                    <a:pt x="1004" y="8464"/>
                  </a:cubicBezTo>
                  <a:lnTo>
                    <a:pt x="1004" y="3175"/>
                  </a:lnTo>
                  <a:cubicBezTo>
                    <a:pt x="1004" y="2689"/>
                    <a:pt x="912" y="2294"/>
                    <a:pt x="730" y="2050"/>
                  </a:cubicBezTo>
                  <a:cubicBezTo>
                    <a:pt x="548" y="1777"/>
                    <a:pt x="396" y="1655"/>
                    <a:pt x="213" y="1594"/>
                  </a:cubicBezTo>
                  <a:lnTo>
                    <a:pt x="213" y="1382"/>
                  </a:lnTo>
                  <a:cubicBezTo>
                    <a:pt x="852" y="1169"/>
                    <a:pt x="1186" y="987"/>
                    <a:pt x="1885" y="591"/>
                  </a:cubicBezTo>
                  <a:cubicBezTo>
                    <a:pt x="1946" y="622"/>
                    <a:pt x="2037" y="622"/>
                    <a:pt x="2098" y="683"/>
                  </a:cubicBezTo>
                  <a:cubicBezTo>
                    <a:pt x="2189" y="713"/>
                    <a:pt x="2280" y="743"/>
                    <a:pt x="2493" y="926"/>
                  </a:cubicBezTo>
                  <a:cubicBezTo>
                    <a:pt x="2645" y="1047"/>
                    <a:pt x="2706" y="1199"/>
                    <a:pt x="2706" y="1382"/>
                  </a:cubicBezTo>
                  <a:lnTo>
                    <a:pt x="2706" y="1594"/>
                  </a:lnTo>
                  <a:lnTo>
                    <a:pt x="2858" y="1503"/>
                  </a:lnTo>
                  <a:cubicBezTo>
                    <a:pt x="2888" y="1473"/>
                    <a:pt x="3192" y="1290"/>
                    <a:pt x="3618" y="895"/>
                  </a:cubicBezTo>
                  <a:cubicBezTo>
                    <a:pt x="3800" y="743"/>
                    <a:pt x="4317" y="318"/>
                    <a:pt x="4469" y="287"/>
                  </a:cubicBezTo>
                  <a:cubicBezTo>
                    <a:pt x="4525" y="276"/>
                    <a:pt x="4580" y="270"/>
                    <a:pt x="4633" y="270"/>
                  </a:cubicBezTo>
                  <a:close/>
                  <a:moveTo>
                    <a:pt x="4574" y="1"/>
                  </a:moveTo>
                  <a:cubicBezTo>
                    <a:pt x="4520" y="1"/>
                    <a:pt x="4464" y="5"/>
                    <a:pt x="4408" y="14"/>
                  </a:cubicBezTo>
                  <a:cubicBezTo>
                    <a:pt x="4256" y="44"/>
                    <a:pt x="4043" y="257"/>
                    <a:pt x="3496" y="713"/>
                  </a:cubicBezTo>
                  <a:cubicBezTo>
                    <a:pt x="3192" y="926"/>
                    <a:pt x="3010" y="1138"/>
                    <a:pt x="2888" y="1199"/>
                  </a:cubicBezTo>
                  <a:cubicBezTo>
                    <a:pt x="2858" y="1017"/>
                    <a:pt x="2797" y="865"/>
                    <a:pt x="2645" y="743"/>
                  </a:cubicBezTo>
                  <a:cubicBezTo>
                    <a:pt x="2432" y="591"/>
                    <a:pt x="2280" y="470"/>
                    <a:pt x="2189" y="439"/>
                  </a:cubicBezTo>
                  <a:cubicBezTo>
                    <a:pt x="2067" y="409"/>
                    <a:pt x="1976" y="409"/>
                    <a:pt x="1915" y="379"/>
                  </a:cubicBezTo>
                  <a:lnTo>
                    <a:pt x="1885" y="379"/>
                  </a:lnTo>
                  <a:lnTo>
                    <a:pt x="1824" y="409"/>
                  </a:lnTo>
                  <a:cubicBezTo>
                    <a:pt x="1125" y="804"/>
                    <a:pt x="760" y="987"/>
                    <a:pt x="92" y="1230"/>
                  </a:cubicBezTo>
                  <a:lnTo>
                    <a:pt x="1" y="1290"/>
                  </a:lnTo>
                  <a:lnTo>
                    <a:pt x="1" y="1777"/>
                  </a:lnTo>
                  <a:lnTo>
                    <a:pt x="92" y="1777"/>
                  </a:lnTo>
                  <a:cubicBezTo>
                    <a:pt x="244" y="1807"/>
                    <a:pt x="396" y="1929"/>
                    <a:pt x="548" y="2142"/>
                  </a:cubicBezTo>
                  <a:cubicBezTo>
                    <a:pt x="700" y="2385"/>
                    <a:pt x="760" y="2719"/>
                    <a:pt x="760" y="3175"/>
                  </a:cubicBezTo>
                  <a:lnTo>
                    <a:pt x="760" y="8494"/>
                  </a:lnTo>
                  <a:cubicBezTo>
                    <a:pt x="760" y="8677"/>
                    <a:pt x="882" y="8950"/>
                    <a:pt x="1125" y="9193"/>
                  </a:cubicBezTo>
                  <a:cubicBezTo>
                    <a:pt x="1308" y="9406"/>
                    <a:pt x="1581" y="9558"/>
                    <a:pt x="1794" y="9680"/>
                  </a:cubicBezTo>
                  <a:lnTo>
                    <a:pt x="1824" y="9680"/>
                  </a:lnTo>
                  <a:lnTo>
                    <a:pt x="1915" y="9649"/>
                  </a:lnTo>
                  <a:cubicBezTo>
                    <a:pt x="2554" y="9254"/>
                    <a:pt x="2858" y="9072"/>
                    <a:pt x="3557" y="8585"/>
                  </a:cubicBezTo>
                  <a:lnTo>
                    <a:pt x="3587" y="8525"/>
                  </a:lnTo>
                  <a:lnTo>
                    <a:pt x="3587" y="8038"/>
                  </a:lnTo>
                  <a:lnTo>
                    <a:pt x="3466" y="8038"/>
                  </a:lnTo>
                  <a:cubicBezTo>
                    <a:pt x="3344" y="8038"/>
                    <a:pt x="2949" y="8008"/>
                    <a:pt x="2949" y="7126"/>
                  </a:cubicBezTo>
                  <a:lnTo>
                    <a:pt x="2949" y="2142"/>
                  </a:lnTo>
                  <a:cubicBezTo>
                    <a:pt x="3025" y="2134"/>
                    <a:pt x="3095" y="2130"/>
                    <a:pt x="3160" y="2130"/>
                  </a:cubicBezTo>
                  <a:cubicBezTo>
                    <a:pt x="3355" y="2130"/>
                    <a:pt x="3504" y="2164"/>
                    <a:pt x="3618" y="2233"/>
                  </a:cubicBezTo>
                  <a:cubicBezTo>
                    <a:pt x="3648" y="2233"/>
                    <a:pt x="3800" y="2415"/>
                    <a:pt x="3800" y="3601"/>
                  </a:cubicBezTo>
                  <a:lnTo>
                    <a:pt x="3800" y="3661"/>
                  </a:lnTo>
                  <a:lnTo>
                    <a:pt x="3861" y="3722"/>
                  </a:lnTo>
                  <a:cubicBezTo>
                    <a:pt x="3952" y="3753"/>
                    <a:pt x="4013" y="3783"/>
                    <a:pt x="4104" y="3844"/>
                  </a:cubicBezTo>
                  <a:lnTo>
                    <a:pt x="4195" y="3904"/>
                  </a:lnTo>
                  <a:lnTo>
                    <a:pt x="4256" y="3844"/>
                  </a:lnTo>
                  <a:cubicBezTo>
                    <a:pt x="4955" y="3327"/>
                    <a:pt x="5259" y="3053"/>
                    <a:pt x="5897" y="2476"/>
                  </a:cubicBezTo>
                  <a:lnTo>
                    <a:pt x="5928" y="2445"/>
                  </a:lnTo>
                  <a:lnTo>
                    <a:pt x="5928" y="1625"/>
                  </a:lnTo>
                  <a:cubicBezTo>
                    <a:pt x="5928" y="1230"/>
                    <a:pt x="5776" y="865"/>
                    <a:pt x="5472" y="470"/>
                  </a:cubicBezTo>
                  <a:cubicBezTo>
                    <a:pt x="5185" y="157"/>
                    <a:pt x="4899" y="1"/>
                    <a:pt x="4574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18919300" y="3953225"/>
              <a:ext cx="152025" cy="256875"/>
            </a:xfrm>
            <a:custGeom>
              <a:avLst/>
              <a:gdLst/>
              <a:ahLst/>
              <a:cxnLst/>
              <a:rect l="l" t="t" r="r" b="b"/>
              <a:pathLst>
                <a:path w="6081" h="10275" extrusionOk="0">
                  <a:moveTo>
                    <a:pt x="5320" y="1521"/>
                  </a:moveTo>
                  <a:lnTo>
                    <a:pt x="5320" y="6019"/>
                  </a:lnTo>
                  <a:cubicBezTo>
                    <a:pt x="5320" y="6414"/>
                    <a:pt x="5381" y="6688"/>
                    <a:pt x="5503" y="6749"/>
                  </a:cubicBezTo>
                  <a:cubicBezTo>
                    <a:pt x="5624" y="6840"/>
                    <a:pt x="5837" y="6870"/>
                    <a:pt x="6080" y="6779"/>
                  </a:cubicBezTo>
                  <a:lnTo>
                    <a:pt x="6080" y="7144"/>
                  </a:lnTo>
                  <a:cubicBezTo>
                    <a:pt x="5381" y="7904"/>
                    <a:pt x="5047" y="8238"/>
                    <a:pt x="4317" y="8968"/>
                  </a:cubicBezTo>
                  <a:cubicBezTo>
                    <a:pt x="4104" y="8998"/>
                    <a:pt x="3861" y="8907"/>
                    <a:pt x="3679" y="8816"/>
                  </a:cubicBezTo>
                  <a:cubicBezTo>
                    <a:pt x="3496" y="8694"/>
                    <a:pt x="3375" y="8542"/>
                    <a:pt x="3375" y="8360"/>
                  </a:cubicBezTo>
                  <a:cubicBezTo>
                    <a:pt x="2585" y="9150"/>
                    <a:pt x="2189" y="9515"/>
                    <a:pt x="1399" y="10275"/>
                  </a:cubicBezTo>
                  <a:cubicBezTo>
                    <a:pt x="1369" y="10275"/>
                    <a:pt x="1338" y="10244"/>
                    <a:pt x="1247" y="10244"/>
                  </a:cubicBezTo>
                  <a:cubicBezTo>
                    <a:pt x="1186" y="10244"/>
                    <a:pt x="1065" y="10214"/>
                    <a:pt x="913" y="10123"/>
                  </a:cubicBezTo>
                  <a:cubicBezTo>
                    <a:pt x="761" y="10062"/>
                    <a:pt x="609" y="9971"/>
                    <a:pt x="487" y="9910"/>
                  </a:cubicBezTo>
                  <a:cubicBezTo>
                    <a:pt x="183" y="9667"/>
                    <a:pt x="1" y="9332"/>
                    <a:pt x="1" y="8876"/>
                  </a:cubicBezTo>
                  <a:lnTo>
                    <a:pt x="1" y="6262"/>
                  </a:lnTo>
                  <a:cubicBezTo>
                    <a:pt x="1" y="6110"/>
                    <a:pt x="275" y="5806"/>
                    <a:pt x="822" y="5320"/>
                  </a:cubicBezTo>
                  <a:cubicBezTo>
                    <a:pt x="1399" y="4864"/>
                    <a:pt x="1946" y="4408"/>
                    <a:pt x="2493" y="3983"/>
                  </a:cubicBezTo>
                  <a:cubicBezTo>
                    <a:pt x="2858" y="3709"/>
                    <a:pt x="3010" y="3588"/>
                    <a:pt x="3345" y="3344"/>
                  </a:cubicBezTo>
                  <a:cubicBezTo>
                    <a:pt x="3345" y="2737"/>
                    <a:pt x="3193" y="2372"/>
                    <a:pt x="2858" y="2311"/>
                  </a:cubicBezTo>
                  <a:cubicBezTo>
                    <a:pt x="2554" y="2220"/>
                    <a:pt x="1886" y="2372"/>
                    <a:pt x="974" y="2737"/>
                  </a:cubicBezTo>
                  <a:lnTo>
                    <a:pt x="974" y="2220"/>
                  </a:lnTo>
                  <a:cubicBezTo>
                    <a:pt x="2615" y="1004"/>
                    <a:pt x="3557" y="244"/>
                    <a:pt x="3770" y="153"/>
                  </a:cubicBezTo>
                  <a:cubicBezTo>
                    <a:pt x="4104" y="1"/>
                    <a:pt x="4439" y="31"/>
                    <a:pt x="4743" y="335"/>
                  </a:cubicBezTo>
                  <a:cubicBezTo>
                    <a:pt x="5168" y="639"/>
                    <a:pt x="5320" y="1004"/>
                    <a:pt x="5320" y="1521"/>
                  </a:cubicBezTo>
                  <a:close/>
                  <a:moveTo>
                    <a:pt x="2250" y="8117"/>
                  </a:moveTo>
                  <a:cubicBezTo>
                    <a:pt x="2402" y="8238"/>
                    <a:pt x="2585" y="8238"/>
                    <a:pt x="2767" y="8147"/>
                  </a:cubicBezTo>
                  <a:cubicBezTo>
                    <a:pt x="2949" y="8086"/>
                    <a:pt x="3193" y="7904"/>
                    <a:pt x="3405" y="7630"/>
                  </a:cubicBezTo>
                  <a:lnTo>
                    <a:pt x="3405" y="4013"/>
                  </a:lnTo>
                  <a:cubicBezTo>
                    <a:pt x="3162" y="4256"/>
                    <a:pt x="2949" y="4408"/>
                    <a:pt x="2797" y="4499"/>
                  </a:cubicBezTo>
                  <a:cubicBezTo>
                    <a:pt x="2706" y="4621"/>
                    <a:pt x="2554" y="4803"/>
                    <a:pt x="2402" y="5016"/>
                  </a:cubicBezTo>
                  <a:cubicBezTo>
                    <a:pt x="2129" y="5381"/>
                    <a:pt x="1977" y="5867"/>
                    <a:pt x="1977" y="6475"/>
                  </a:cubicBezTo>
                  <a:lnTo>
                    <a:pt x="1977" y="7509"/>
                  </a:lnTo>
                  <a:cubicBezTo>
                    <a:pt x="1977" y="7843"/>
                    <a:pt x="2037" y="8056"/>
                    <a:pt x="2250" y="8117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18918550" y="3952275"/>
              <a:ext cx="153525" cy="260875"/>
            </a:xfrm>
            <a:custGeom>
              <a:avLst/>
              <a:gdLst/>
              <a:ahLst/>
              <a:cxnLst/>
              <a:rect l="l" t="t" r="r" b="b"/>
              <a:pathLst>
                <a:path w="6141" h="10435" extrusionOk="0">
                  <a:moveTo>
                    <a:pt x="3344" y="4294"/>
                  </a:moveTo>
                  <a:lnTo>
                    <a:pt x="3344" y="7638"/>
                  </a:lnTo>
                  <a:cubicBezTo>
                    <a:pt x="3131" y="7851"/>
                    <a:pt x="2949" y="8003"/>
                    <a:pt x="2767" y="8094"/>
                  </a:cubicBezTo>
                  <a:cubicBezTo>
                    <a:pt x="2675" y="8124"/>
                    <a:pt x="2599" y="8139"/>
                    <a:pt x="2527" y="8139"/>
                  </a:cubicBezTo>
                  <a:cubicBezTo>
                    <a:pt x="2455" y="8139"/>
                    <a:pt x="2387" y="8124"/>
                    <a:pt x="2311" y="8094"/>
                  </a:cubicBezTo>
                  <a:cubicBezTo>
                    <a:pt x="2189" y="7972"/>
                    <a:pt x="2128" y="7820"/>
                    <a:pt x="2128" y="7577"/>
                  </a:cubicBezTo>
                  <a:lnTo>
                    <a:pt x="2128" y="6574"/>
                  </a:lnTo>
                  <a:cubicBezTo>
                    <a:pt x="2128" y="5966"/>
                    <a:pt x="2219" y="5449"/>
                    <a:pt x="2493" y="5115"/>
                  </a:cubicBezTo>
                  <a:cubicBezTo>
                    <a:pt x="2645" y="4933"/>
                    <a:pt x="2797" y="4781"/>
                    <a:pt x="2919" y="4659"/>
                  </a:cubicBezTo>
                  <a:cubicBezTo>
                    <a:pt x="2979" y="4537"/>
                    <a:pt x="3131" y="4446"/>
                    <a:pt x="3344" y="4294"/>
                  </a:cubicBezTo>
                  <a:close/>
                  <a:moveTo>
                    <a:pt x="3526" y="3838"/>
                  </a:moveTo>
                  <a:lnTo>
                    <a:pt x="3314" y="3990"/>
                  </a:lnTo>
                  <a:cubicBezTo>
                    <a:pt x="3010" y="4234"/>
                    <a:pt x="2827" y="4385"/>
                    <a:pt x="2706" y="4507"/>
                  </a:cubicBezTo>
                  <a:cubicBezTo>
                    <a:pt x="2615" y="4629"/>
                    <a:pt x="2463" y="4811"/>
                    <a:pt x="2311" y="4993"/>
                  </a:cubicBezTo>
                  <a:cubicBezTo>
                    <a:pt x="2037" y="5389"/>
                    <a:pt x="1885" y="5905"/>
                    <a:pt x="1885" y="6574"/>
                  </a:cubicBezTo>
                  <a:lnTo>
                    <a:pt x="1885" y="7577"/>
                  </a:lnTo>
                  <a:cubicBezTo>
                    <a:pt x="1885" y="7881"/>
                    <a:pt x="2007" y="8124"/>
                    <a:pt x="2189" y="8246"/>
                  </a:cubicBezTo>
                  <a:cubicBezTo>
                    <a:pt x="2311" y="8307"/>
                    <a:pt x="2432" y="8337"/>
                    <a:pt x="2523" y="8337"/>
                  </a:cubicBezTo>
                  <a:cubicBezTo>
                    <a:pt x="2645" y="8337"/>
                    <a:pt x="2736" y="8337"/>
                    <a:pt x="2797" y="8307"/>
                  </a:cubicBezTo>
                  <a:cubicBezTo>
                    <a:pt x="3010" y="8185"/>
                    <a:pt x="3253" y="8003"/>
                    <a:pt x="3466" y="7729"/>
                  </a:cubicBezTo>
                  <a:lnTo>
                    <a:pt x="3526" y="7699"/>
                  </a:lnTo>
                  <a:lnTo>
                    <a:pt x="3526" y="3838"/>
                  </a:lnTo>
                  <a:close/>
                  <a:moveTo>
                    <a:pt x="4234" y="209"/>
                  </a:moveTo>
                  <a:cubicBezTo>
                    <a:pt x="4421" y="209"/>
                    <a:pt x="4598" y="310"/>
                    <a:pt x="4803" y="495"/>
                  </a:cubicBezTo>
                  <a:cubicBezTo>
                    <a:pt x="5107" y="738"/>
                    <a:pt x="5259" y="1133"/>
                    <a:pt x="5259" y="1589"/>
                  </a:cubicBezTo>
                  <a:lnTo>
                    <a:pt x="5259" y="6118"/>
                  </a:lnTo>
                  <a:cubicBezTo>
                    <a:pt x="5259" y="6513"/>
                    <a:pt x="5350" y="6787"/>
                    <a:pt x="5502" y="6908"/>
                  </a:cubicBezTo>
                  <a:cubicBezTo>
                    <a:pt x="5573" y="6980"/>
                    <a:pt x="5666" y="7009"/>
                    <a:pt x="5772" y="7009"/>
                  </a:cubicBezTo>
                  <a:cubicBezTo>
                    <a:pt x="5848" y="7009"/>
                    <a:pt x="5931" y="6994"/>
                    <a:pt x="6019" y="6969"/>
                  </a:cubicBezTo>
                  <a:lnTo>
                    <a:pt x="6019" y="7182"/>
                  </a:lnTo>
                  <a:lnTo>
                    <a:pt x="5928" y="7273"/>
                  </a:lnTo>
                  <a:cubicBezTo>
                    <a:pt x="5320" y="7942"/>
                    <a:pt x="4955" y="8307"/>
                    <a:pt x="4317" y="8945"/>
                  </a:cubicBezTo>
                  <a:cubicBezTo>
                    <a:pt x="4134" y="8945"/>
                    <a:pt x="3952" y="8914"/>
                    <a:pt x="3800" y="8793"/>
                  </a:cubicBezTo>
                  <a:cubicBezTo>
                    <a:pt x="3587" y="8702"/>
                    <a:pt x="3526" y="8580"/>
                    <a:pt x="3526" y="8428"/>
                  </a:cubicBezTo>
                  <a:lnTo>
                    <a:pt x="3526" y="8155"/>
                  </a:lnTo>
                  <a:lnTo>
                    <a:pt x="3344" y="8337"/>
                  </a:lnTo>
                  <a:cubicBezTo>
                    <a:pt x="2523" y="9158"/>
                    <a:pt x="2159" y="9553"/>
                    <a:pt x="1399" y="10252"/>
                  </a:cubicBezTo>
                  <a:cubicBezTo>
                    <a:pt x="1399" y="10221"/>
                    <a:pt x="1338" y="10221"/>
                    <a:pt x="1308" y="10221"/>
                  </a:cubicBezTo>
                  <a:cubicBezTo>
                    <a:pt x="1277" y="10221"/>
                    <a:pt x="1216" y="10161"/>
                    <a:pt x="1004" y="10100"/>
                  </a:cubicBezTo>
                  <a:cubicBezTo>
                    <a:pt x="852" y="10009"/>
                    <a:pt x="760" y="9948"/>
                    <a:pt x="639" y="9857"/>
                  </a:cubicBezTo>
                  <a:cubicBezTo>
                    <a:pt x="365" y="9644"/>
                    <a:pt x="213" y="9340"/>
                    <a:pt x="213" y="8914"/>
                  </a:cubicBezTo>
                  <a:lnTo>
                    <a:pt x="213" y="6300"/>
                  </a:lnTo>
                  <a:cubicBezTo>
                    <a:pt x="213" y="6179"/>
                    <a:pt x="365" y="5996"/>
                    <a:pt x="1004" y="5419"/>
                  </a:cubicBezTo>
                  <a:cubicBezTo>
                    <a:pt x="1581" y="4933"/>
                    <a:pt x="2098" y="4477"/>
                    <a:pt x="2645" y="4082"/>
                  </a:cubicBezTo>
                  <a:cubicBezTo>
                    <a:pt x="2979" y="3838"/>
                    <a:pt x="3131" y="3717"/>
                    <a:pt x="3496" y="3443"/>
                  </a:cubicBezTo>
                  <a:lnTo>
                    <a:pt x="3526" y="3413"/>
                  </a:lnTo>
                  <a:lnTo>
                    <a:pt x="3526" y="3382"/>
                  </a:lnTo>
                  <a:cubicBezTo>
                    <a:pt x="3526" y="2714"/>
                    <a:pt x="3344" y="2349"/>
                    <a:pt x="2949" y="2227"/>
                  </a:cubicBezTo>
                  <a:cubicBezTo>
                    <a:pt x="2919" y="2197"/>
                    <a:pt x="2797" y="2197"/>
                    <a:pt x="2736" y="2197"/>
                  </a:cubicBezTo>
                  <a:cubicBezTo>
                    <a:pt x="2432" y="2197"/>
                    <a:pt x="1916" y="2319"/>
                    <a:pt x="1247" y="2623"/>
                  </a:cubicBezTo>
                  <a:lnTo>
                    <a:pt x="1247" y="2349"/>
                  </a:lnTo>
                  <a:cubicBezTo>
                    <a:pt x="2067" y="1711"/>
                    <a:pt x="2736" y="1255"/>
                    <a:pt x="3192" y="860"/>
                  </a:cubicBezTo>
                  <a:cubicBezTo>
                    <a:pt x="3557" y="556"/>
                    <a:pt x="3861" y="343"/>
                    <a:pt x="3952" y="282"/>
                  </a:cubicBezTo>
                  <a:cubicBezTo>
                    <a:pt x="4051" y="233"/>
                    <a:pt x="4144" y="209"/>
                    <a:pt x="4234" y="209"/>
                  </a:cubicBezTo>
                  <a:close/>
                  <a:moveTo>
                    <a:pt x="4185" y="0"/>
                  </a:moveTo>
                  <a:cubicBezTo>
                    <a:pt x="4049" y="0"/>
                    <a:pt x="3911" y="34"/>
                    <a:pt x="3770" y="100"/>
                  </a:cubicBezTo>
                  <a:cubicBezTo>
                    <a:pt x="3678" y="191"/>
                    <a:pt x="3435" y="373"/>
                    <a:pt x="2979" y="708"/>
                  </a:cubicBezTo>
                  <a:cubicBezTo>
                    <a:pt x="2523" y="1042"/>
                    <a:pt x="1855" y="1589"/>
                    <a:pt x="1004" y="2197"/>
                  </a:cubicBezTo>
                  <a:lnTo>
                    <a:pt x="973" y="2227"/>
                  </a:lnTo>
                  <a:lnTo>
                    <a:pt x="973" y="2927"/>
                  </a:lnTo>
                  <a:lnTo>
                    <a:pt x="1125" y="2866"/>
                  </a:lnTo>
                  <a:cubicBezTo>
                    <a:pt x="1655" y="2664"/>
                    <a:pt x="2312" y="2441"/>
                    <a:pt x="2710" y="2441"/>
                  </a:cubicBezTo>
                  <a:cubicBezTo>
                    <a:pt x="2791" y="2441"/>
                    <a:pt x="2862" y="2450"/>
                    <a:pt x="2919" y="2471"/>
                  </a:cubicBezTo>
                  <a:cubicBezTo>
                    <a:pt x="3162" y="2531"/>
                    <a:pt x="3344" y="2805"/>
                    <a:pt x="3344" y="3322"/>
                  </a:cubicBezTo>
                  <a:cubicBezTo>
                    <a:pt x="3040" y="3565"/>
                    <a:pt x="2827" y="3717"/>
                    <a:pt x="2523" y="3930"/>
                  </a:cubicBezTo>
                  <a:cubicBezTo>
                    <a:pt x="2007" y="4355"/>
                    <a:pt x="1429" y="4781"/>
                    <a:pt x="852" y="5267"/>
                  </a:cubicBezTo>
                  <a:cubicBezTo>
                    <a:pt x="213" y="5814"/>
                    <a:pt x="1" y="6118"/>
                    <a:pt x="1" y="6300"/>
                  </a:cubicBezTo>
                  <a:lnTo>
                    <a:pt x="1" y="8914"/>
                  </a:lnTo>
                  <a:cubicBezTo>
                    <a:pt x="1" y="9370"/>
                    <a:pt x="183" y="9766"/>
                    <a:pt x="517" y="10009"/>
                  </a:cubicBezTo>
                  <a:cubicBezTo>
                    <a:pt x="639" y="10130"/>
                    <a:pt x="791" y="10221"/>
                    <a:pt x="943" y="10282"/>
                  </a:cubicBezTo>
                  <a:cubicBezTo>
                    <a:pt x="1095" y="10343"/>
                    <a:pt x="1216" y="10404"/>
                    <a:pt x="1277" y="10404"/>
                  </a:cubicBezTo>
                  <a:cubicBezTo>
                    <a:pt x="1368" y="10434"/>
                    <a:pt x="1399" y="10434"/>
                    <a:pt x="1429" y="10434"/>
                  </a:cubicBezTo>
                  <a:cubicBezTo>
                    <a:pt x="2189" y="9766"/>
                    <a:pt x="2554" y="9370"/>
                    <a:pt x="3283" y="8641"/>
                  </a:cubicBezTo>
                  <a:cubicBezTo>
                    <a:pt x="3314" y="8793"/>
                    <a:pt x="3435" y="8914"/>
                    <a:pt x="3587" y="9006"/>
                  </a:cubicBezTo>
                  <a:cubicBezTo>
                    <a:pt x="3798" y="9085"/>
                    <a:pt x="3986" y="9164"/>
                    <a:pt x="4210" y="9164"/>
                  </a:cubicBezTo>
                  <a:cubicBezTo>
                    <a:pt x="4245" y="9164"/>
                    <a:pt x="4280" y="9162"/>
                    <a:pt x="4317" y="9158"/>
                  </a:cubicBezTo>
                  <a:lnTo>
                    <a:pt x="4347" y="9158"/>
                  </a:lnTo>
                  <a:lnTo>
                    <a:pt x="4378" y="9097"/>
                  </a:lnTo>
                  <a:cubicBezTo>
                    <a:pt x="5046" y="8428"/>
                    <a:pt x="5381" y="8033"/>
                    <a:pt x="5989" y="7395"/>
                  </a:cubicBezTo>
                  <a:lnTo>
                    <a:pt x="6141" y="7243"/>
                  </a:lnTo>
                  <a:lnTo>
                    <a:pt x="6141" y="6726"/>
                  </a:lnTo>
                  <a:lnTo>
                    <a:pt x="6019" y="6756"/>
                  </a:lnTo>
                  <a:cubicBezTo>
                    <a:pt x="5913" y="6787"/>
                    <a:pt x="5821" y="6802"/>
                    <a:pt x="5742" y="6802"/>
                  </a:cubicBezTo>
                  <a:cubicBezTo>
                    <a:pt x="5662" y="6802"/>
                    <a:pt x="5593" y="6787"/>
                    <a:pt x="5533" y="6756"/>
                  </a:cubicBezTo>
                  <a:cubicBezTo>
                    <a:pt x="5441" y="6726"/>
                    <a:pt x="5381" y="6574"/>
                    <a:pt x="5381" y="6118"/>
                  </a:cubicBezTo>
                  <a:lnTo>
                    <a:pt x="5381" y="1589"/>
                  </a:lnTo>
                  <a:cubicBezTo>
                    <a:pt x="5381" y="1042"/>
                    <a:pt x="5229" y="647"/>
                    <a:pt x="4894" y="343"/>
                  </a:cubicBezTo>
                  <a:cubicBezTo>
                    <a:pt x="4660" y="109"/>
                    <a:pt x="4427" y="0"/>
                    <a:pt x="4185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19072050" y="3841525"/>
              <a:ext cx="253825" cy="292600"/>
            </a:xfrm>
            <a:custGeom>
              <a:avLst/>
              <a:gdLst/>
              <a:ahLst/>
              <a:cxnLst/>
              <a:rect l="l" t="t" r="r" b="b"/>
              <a:pathLst>
                <a:path w="10153" h="11704" extrusionOk="0">
                  <a:moveTo>
                    <a:pt x="791" y="11065"/>
                  </a:moveTo>
                  <a:lnTo>
                    <a:pt x="791" y="5685"/>
                  </a:lnTo>
                  <a:cubicBezTo>
                    <a:pt x="791" y="5320"/>
                    <a:pt x="730" y="5077"/>
                    <a:pt x="578" y="4864"/>
                  </a:cubicBezTo>
                  <a:cubicBezTo>
                    <a:pt x="426" y="4682"/>
                    <a:pt x="244" y="4651"/>
                    <a:pt x="1" y="4773"/>
                  </a:cubicBezTo>
                  <a:lnTo>
                    <a:pt x="1" y="4408"/>
                  </a:lnTo>
                  <a:cubicBezTo>
                    <a:pt x="92" y="4378"/>
                    <a:pt x="639" y="3739"/>
                    <a:pt x="1763" y="2554"/>
                  </a:cubicBezTo>
                  <a:cubicBezTo>
                    <a:pt x="1824" y="2554"/>
                    <a:pt x="1915" y="2524"/>
                    <a:pt x="2007" y="2524"/>
                  </a:cubicBezTo>
                  <a:cubicBezTo>
                    <a:pt x="2128" y="2524"/>
                    <a:pt x="2250" y="2524"/>
                    <a:pt x="2432" y="2645"/>
                  </a:cubicBezTo>
                  <a:cubicBezTo>
                    <a:pt x="2615" y="2706"/>
                    <a:pt x="2706" y="2858"/>
                    <a:pt x="2706" y="3101"/>
                  </a:cubicBezTo>
                  <a:cubicBezTo>
                    <a:pt x="2767" y="3010"/>
                    <a:pt x="2919" y="2828"/>
                    <a:pt x="3222" y="2524"/>
                  </a:cubicBezTo>
                  <a:cubicBezTo>
                    <a:pt x="4043" y="1733"/>
                    <a:pt x="4499" y="1308"/>
                    <a:pt x="4681" y="1186"/>
                  </a:cubicBezTo>
                  <a:cubicBezTo>
                    <a:pt x="4864" y="1125"/>
                    <a:pt x="5046" y="1125"/>
                    <a:pt x="5289" y="1217"/>
                  </a:cubicBezTo>
                  <a:cubicBezTo>
                    <a:pt x="5502" y="1338"/>
                    <a:pt x="5715" y="1490"/>
                    <a:pt x="5806" y="1733"/>
                  </a:cubicBezTo>
                  <a:cubicBezTo>
                    <a:pt x="5867" y="1733"/>
                    <a:pt x="6049" y="1490"/>
                    <a:pt x="6475" y="1156"/>
                  </a:cubicBezTo>
                  <a:cubicBezTo>
                    <a:pt x="7295" y="457"/>
                    <a:pt x="7782" y="122"/>
                    <a:pt x="7934" y="92"/>
                  </a:cubicBezTo>
                  <a:cubicBezTo>
                    <a:pt x="8299" y="1"/>
                    <a:pt x="8603" y="153"/>
                    <a:pt x="8906" y="578"/>
                  </a:cubicBezTo>
                  <a:cubicBezTo>
                    <a:pt x="9210" y="1004"/>
                    <a:pt x="9362" y="1369"/>
                    <a:pt x="9362" y="1764"/>
                  </a:cubicBezTo>
                  <a:lnTo>
                    <a:pt x="9362" y="6597"/>
                  </a:lnTo>
                  <a:cubicBezTo>
                    <a:pt x="9362" y="7144"/>
                    <a:pt x="9606" y="7448"/>
                    <a:pt x="10153" y="7569"/>
                  </a:cubicBezTo>
                  <a:lnTo>
                    <a:pt x="10153" y="7904"/>
                  </a:lnTo>
                  <a:cubicBezTo>
                    <a:pt x="9454" y="8329"/>
                    <a:pt x="9119" y="8572"/>
                    <a:pt x="8390" y="9089"/>
                  </a:cubicBezTo>
                  <a:cubicBezTo>
                    <a:pt x="8177" y="9059"/>
                    <a:pt x="7934" y="8937"/>
                    <a:pt x="7751" y="8755"/>
                  </a:cubicBezTo>
                  <a:cubicBezTo>
                    <a:pt x="7569" y="8603"/>
                    <a:pt x="7447" y="8420"/>
                    <a:pt x="7447" y="8208"/>
                  </a:cubicBezTo>
                  <a:lnTo>
                    <a:pt x="7447" y="3496"/>
                  </a:lnTo>
                  <a:cubicBezTo>
                    <a:pt x="7447" y="2828"/>
                    <a:pt x="7387" y="2372"/>
                    <a:pt x="7174" y="2220"/>
                  </a:cubicBezTo>
                  <a:cubicBezTo>
                    <a:pt x="6992" y="2037"/>
                    <a:pt x="6779" y="1976"/>
                    <a:pt x="6505" y="2098"/>
                  </a:cubicBezTo>
                  <a:cubicBezTo>
                    <a:pt x="6323" y="2220"/>
                    <a:pt x="6232" y="2250"/>
                    <a:pt x="6049" y="2372"/>
                  </a:cubicBezTo>
                  <a:lnTo>
                    <a:pt x="6049" y="7417"/>
                  </a:lnTo>
                  <a:cubicBezTo>
                    <a:pt x="6049" y="7995"/>
                    <a:pt x="6323" y="8268"/>
                    <a:pt x="6840" y="8208"/>
                  </a:cubicBezTo>
                  <a:lnTo>
                    <a:pt x="6840" y="8572"/>
                  </a:lnTo>
                  <a:cubicBezTo>
                    <a:pt x="6171" y="9180"/>
                    <a:pt x="5806" y="9484"/>
                    <a:pt x="5107" y="10153"/>
                  </a:cubicBezTo>
                  <a:cubicBezTo>
                    <a:pt x="4864" y="10153"/>
                    <a:pt x="4651" y="10092"/>
                    <a:pt x="4438" y="9971"/>
                  </a:cubicBezTo>
                  <a:cubicBezTo>
                    <a:pt x="4256" y="9849"/>
                    <a:pt x="4134" y="9667"/>
                    <a:pt x="4134" y="9484"/>
                  </a:cubicBezTo>
                  <a:lnTo>
                    <a:pt x="4134" y="4864"/>
                  </a:lnTo>
                  <a:cubicBezTo>
                    <a:pt x="4134" y="3648"/>
                    <a:pt x="3830" y="3162"/>
                    <a:pt x="3283" y="3435"/>
                  </a:cubicBezTo>
                  <a:cubicBezTo>
                    <a:pt x="3040" y="3587"/>
                    <a:pt x="2919" y="3648"/>
                    <a:pt x="2706" y="3770"/>
                  </a:cubicBezTo>
                  <a:lnTo>
                    <a:pt x="2706" y="8876"/>
                  </a:lnTo>
                  <a:cubicBezTo>
                    <a:pt x="2706" y="9515"/>
                    <a:pt x="2919" y="9788"/>
                    <a:pt x="3344" y="9667"/>
                  </a:cubicBezTo>
                  <a:lnTo>
                    <a:pt x="3344" y="10001"/>
                  </a:lnTo>
                  <a:cubicBezTo>
                    <a:pt x="2706" y="10639"/>
                    <a:pt x="2402" y="11004"/>
                    <a:pt x="1763" y="11673"/>
                  </a:cubicBezTo>
                  <a:cubicBezTo>
                    <a:pt x="1520" y="11703"/>
                    <a:pt x="1308" y="11642"/>
                    <a:pt x="1095" y="11521"/>
                  </a:cubicBezTo>
                  <a:cubicBezTo>
                    <a:pt x="912" y="11399"/>
                    <a:pt x="791" y="11247"/>
                    <a:pt x="791" y="11065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19070525" y="3843175"/>
              <a:ext cx="259150" cy="296250"/>
            </a:xfrm>
            <a:custGeom>
              <a:avLst/>
              <a:gdLst/>
              <a:ahLst/>
              <a:cxnLst/>
              <a:rect l="l" t="t" r="r" b="b"/>
              <a:pathLst>
                <a:path w="10366" h="11850" extrusionOk="0">
                  <a:moveTo>
                    <a:pt x="8245" y="195"/>
                  </a:moveTo>
                  <a:cubicBezTo>
                    <a:pt x="8498" y="195"/>
                    <a:pt x="8729" y="352"/>
                    <a:pt x="8937" y="664"/>
                  </a:cubicBezTo>
                  <a:cubicBezTo>
                    <a:pt x="9211" y="1059"/>
                    <a:pt x="9363" y="1424"/>
                    <a:pt x="9363" y="1759"/>
                  </a:cubicBezTo>
                  <a:lnTo>
                    <a:pt x="9363" y="6591"/>
                  </a:lnTo>
                  <a:cubicBezTo>
                    <a:pt x="9363" y="7199"/>
                    <a:pt x="9636" y="7534"/>
                    <a:pt x="10153" y="7655"/>
                  </a:cubicBezTo>
                  <a:lnTo>
                    <a:pt x="10153" y="7838"/>
                  </a:lnTo>
                  <a:cubicBezTo>
                    <a:pt x="9545" y="8233"/>
                    <a:pt x="9211" y="8446"/>
                    <a:pt x="8542" y="8962"/>
                  </a:cubicBezTo>
                  <a:cubicBezTo>
                    <a:pt x="8299" y="8871"/>
                    <a:pt x="8147" y="8780"/>
                    <a:pt x="7964" y="8628"/>
                  </a:cubicBezTo>
                  <a:cubicBezTo>
                    <a:pt x="7782" y="8506"/>
                    <a:pt x="7691" y="8324"/>
                    <a:pt x="7691" y="8202"/>
                  </a:cubicBezTo>
                  <a:lnTo>
                    <a:pt x="7691" y="3491"/>
                  </a:lnTo>
                  <a:cubicBezTo>
                    <a:pt x="7691" y="2762"/>
                    <a:pt x="7569" y="2306"/>
                    <a:pt x="7387" y="2123"/>
                  </a:cubicBezTo>
                  <a:cubicBezTo>
                    <a:pt x="7253" y="1971"/>
                    <a:pt x="7096" y="1902"/>
                    <a:pt x="6914" y="1902"/>
                  </a:cubicBezTo>
                  <a:cubicBezTo>
                    <a:pt x="6807" y="1902"/>
                    <a:pt x="6691" y="1926"/>
                    <a:pt x="6566" y="1971"/>
                  </a:cubicBezTo>
                  <a:cubicBezTo>
                    <a:pt x="6353" y="2062"/>
                    <a:pt x="6293" y="2123"/>
                    <a:pt x="6110" y="2214"/>
                  </a:cubicBezTo>
                  <a:lnTo>
                    <a:pt x="6049" y="2275"/>
                  </a:lnTo>
                  <a:lnTo>
                    <a:pt x="6049" y="7321"/>
                  </a:lnTo>
                  <a:cubicBezTo>
                    <a:pt x="6049" y="7655"/>
                    <a:pt x="6141" y="7898"/>
                    <a:pt x="6293" y="8050"/>
                  </a:cubicBezTo>
                  <a:cubicBezTo>
                    <a:pt x="6414" y="8202"/>
                    <a:pt x="6597" y="8233"/>
                    <a:pt x="6809" y="8233"/>
                  </a:cubicBezTo>
                  <a:lnTo>
                    <a:pt x="6809" y="8415"/>
                  </a:lnTo>
                  <a:cubicBezTo>
                    <a:pt x="6141" y="8993"/>
                    <a:pt x="5806" y="9327"/>
                    <a:pt x="5138" y="9935"/>
                  </a:cubicBezTo>
                  <a:cubicBezTo>
                    <a:pt x="4925" y="9935"/>
                    <a:pt x="4742" y="9874"/>
                    <a:pt x="4590" y="9753"/>
                  </a:cubicBezTo>
                  <a:cubicBezTo>
                    <a:pt x="4378" y="9631"/>
                    <a:pt x="4317" y="9509"/>
                    <a:pt x="4317" y="9357"/>
                  </a:cubicBezTo>
                  <a:lnTo>
                    <a:pt x="4317" y="4768"/>
                  </a:lnTo>
                  <a:cubicBezTo>
                    <a:pt x="4317" y="3947"/>
                    <a:pt x="4195" y="3430"/>
                    <a:pt x="3891" y="3248"/>
                  </a:cubicBezTo>
                  <a:cubicBezTo>
                    <a:pt x="3815" y="3187"/>
                    <a:pt x="3724" y="3157"/>
                    <a:pt x="3622" y="3157"/>
                  </a:cubicBezTo>
                  <a:cubicBezTo>
                    <a:pt x="3519" y="3157"/>
                    <a:pt x="3405" y="3187"/>
                    <a:pt x="3283" y="3248"/>
                  </a:cubicBezTo>
                  <a:cubicBezTo>
                    <a:pt x="3071" y="3369"/>
                    <a:pt x="2949" y="3430"/>
                    <a:pt x="2706" y="3582"/>
                  </a:cubicBezTo>
                  <a:lnTo>
                    <a:pt x="2676" y="3643"/>
                  </a:lnTo>
                  <a:lnTo>
                    <a:pt x="2676" y="8749"/>
                  </a:lnTo>
                  <a:cubicBezTo>
                    <a:pt x="2676" y="9175"/>
                    <a:pt x="2767" y="9449"/>
                    <a:pt x="2949" y="9601"/>
                  </a:cubicBezTo>
                  <a:cubicBezTo>
                    <a:pt x="3071" y="9661"/>
                    <a:pt x="3162" y="9661"/>
                    <a:pt x="3344" y="9661"/>
                  </a:cubicBezTo>
                  <a:lnTo>
                    <a:pt x="3344" y="9874"/>
                  </a:lnTo>
                  <a:cubicBezTo>
                    <a:pt x="2736" y="10512"/>
                    <a:pt x="2372" y="10847"/>
                    <a:pt x="1764" y="11485"/>
                  </a:cubicBezTo>
                  <a:cubicBezTo>
                    <a:pt x="1704" y="11502"/>
                    <a:pt x="1650" y="11510"/>
                    <a:pt x="1598" y="11510"/>
                  </a:cubicBezTo>
                  <a:cubicBezTo>
                    <a:pt x="1464" y="11510"/>
                    <a:pt x="1348" y="11460"/>
                    <a:pt x="1217" y="11394"/>
                  </a:cubicBezTo>
                  <a:cubicBezTo>
                    <a:pt x="1004" y="11272"/>
                    <a:pt x="943" y="11151"/>
                    <a:pt x="943" y="10999"/>
                  </a:cubicBezTo>
                  <a:lnTo>
                    <a:pt x="943" y="5619"/>
                  </a:lnTo>
                  <a:cubicBezTo>
                    <a:pt x="943" y="5224"/>
                    <a:pt x="852" y="4920"/>
                    <a:pt x="700" y="4737"/>
                  </a:cubicBezTo>
                  <a:cubicBezTo>
                    <a:pt x="609" y="4616"/>
                    <a:pt x="487" y="4555"/>
                    <a:pt x="335" y="4555"/>
                  </a:cubicBezTo>
                  <a:lnTo>
                    <a:pt x="274" y="4555"/>
                  </a:lnTo>
                  <a:lnTo>
                    <a:pt x="274" y="4403"/>
                  </a:lnTo>
                  <a:cubicBezTo>
                    <a:pt x="426" y="4281"/>
                    <a:pt x="852" y="3795"/>
                    <a:pt x="1946" y="2610"/>
                  </a:cubicBezTo>
                  <a:cubicBezTo>
                    <a:pt x="2037" y="2610"/>
                    <a:pt x="2098" y="2579"/>
                    <a:pt x="2189" y="2579"/>
                  </a:cubicBezTo>
                  <a:cubicBezTo>
                    <a:pt x="2198" y="2561"/>
                    <a:pt x="2215" y="2554"/>
                    <a:pt x="2239" y="2554"/>
                  </a:cubicBezTo>
                  <a:cubicBezTo>
                    <a:pt x="2296" y="2554"/>
                    <a:pt x="2395" y="2597"/>
                    <a:pt x="2524" y="2640"/>
                  </a:cubicBezTo>
                  <a:cubicBezTo>
                    <a:pt x="2645" y="2731"/>
                    <a:pt x="2706" y="2822"/>
                    <a:pt x="2706" y="3035"/>
                  </a:cubicBezTo>
                  <a:lnTo>
                    <a:pt x="2706" y="3278"/>
                  </a:lnTo>
                  <a:lnTo>
                    <a:pt x="2919" y="3096"/>
                  </a:lnTo>
                  <a:cubicBezTo>
                    <a:pt x="2949" y="3005"/>
                    <a:pt x="3101" y="2883"/>
                    <a:pt x="3314" y="2640"/>
                  </a:cubicBezTo>
                  <a:lnTo>
                    <a:pt x="3435" y="2518"/>
                  </a:lnTo>
                  <a:cubicBezTo>
                    <a:pt x="4469" y="1424"/>
                    <a:pt x="4773" y="1272"/>
                    <a:pt x="4834" y="1242"/>
                  </a:cubicBezTo>
                  <a:cubicBezTo>
                    <a:pt x="4890" y="1208"/>
                    <a:pt x="4954" y="1195"/>
                    <a:pt x="5021" y="1195"/>
                  </a:cubicBezTo>
                  <a:cubicBezTo>
                    <a:pt x="5138" y="1195"/>
                    <a:pt x="5265" y="1234"/>
                    <a:pt x="5381" y="1272"/>
                  </a:cubicBezTo>
                  <a:cubicBezTo>
                    <a:pt x="5563" y="1394"/>
                    <a:pt x="5715" y="1546"/>
                    <a:pt x="5837" y="1728"/>
                  </a:cubicBezTo>
                  <a:lnTo>
                    <a:pt x="5897" y="1850"/>
                  </a:lnTo>
                  <a:lnTo>
                    <a:pt x="6019" y="1759"/>
                  </a:lnTo>
                  <a:cubicBezTo>
                    <a:pt x="6110" y="1728"/>
                    <a:pt x="6293" y="1546"/>
                    <a:pt x="6657" y="1242"/>
                  </a:cubicBezTo>
                  <a:cubicBezTo>
                    <a:pt x="7569" y="482"/>
                    <a:pt x="7995" y="239"/>
                    <a:pt x="8116" y="208"/>
                  </a:cubicBezTo>
                  <a:cubicBezTo>
                    <a:pt x="8160" y="200"/>
                    <a:pt x="8203" y="195"/>
                    <a:pt x="8245" y="195"/>
                  </a:cubicBezTo>
                  <a:close/>
                  <a:moveTo>
                    <a:pt x="8284" y="1"/>
                  </a:moveTo>
                  <a:cubicBezTo>
                    <a:pt x="8219" y="1"/>
                    <a:pt x="8153" y="9"/>
                    <a:pt x="8086" y="26"/>
                  </a:cubicBezTo>
                  <a:cubicBezTo>
                    <a:pt x="7843" y="56"/>
                    <a:pt x="7265" y="482"/>
                    <a:pt x="6505" y="1090"/>
                  </a:cubicBezTo>
                  <a:cubicBezTo>
                    <a:pt x="6262" y="1272"/>
                    <a:pt x="6049" y="1424"/>
                    <a:pt x="5958" y="1546"/>
                  </a:cubicBezTo>
                  <a:cubicBezTo>
                    <a:pt x="5837" y="1363"/>
                    <a:pt x="5654" y="1211"/>
                    <a:pt x="5442" y="1120"/>
                  </a:cubicBezTo>
                  <a:cubicBezTo>
                    <a:pt x="5311" y="1055"/>
                    <a:pt x="5181" y="1025"/>
                    <a:pt x="5055" y="1025"/>
                  </a:cubicBezTo>
                  <a:cubicBezTo>
                    <a:pt x="4946" y="1025"/>
                    <a:pt x="4841" y="1047"/>
                    <a:pt x="4742" y="1090"/>
                  </a:cubicBezTo>
                  <a:cubicBezTo>
                    <a:pt x="4469" y="1211"/>
                    <a:pt x="3770" y="1880"/>
                    <a:pt x="3253" y="2427"/>
                  </a:cubicBezTo>
                  <a:lnTo>
                    <a:pt x="3131" y="2518"/>
                  </a:lnTo>
                  <a:cubicBezTo>
                    <a:pt x="3010" y="2670"/>
                    <a:pt x="2949" y="2762"/>
                    <a:pt x="2858" y="2822"/>
                  </a:cubicBezTo>
                  <a:cubicBezTo>
                    <a:pt x="2797" y="2640"/>
                    <a:pt x="2676" y="2518"/>
                    <a:pt x="2554" y="2488"/>
                  </a:cubicBezTo>
                  <a:cubicBezTo>
                    <a:pt x="2372" y="2366"/>
                    <a:pt x="2189" y="2366"/>
                    <a:pt x="2068" y="2366"/>
                  </a:cubicBezTo>
                  <a:cubicBezTo>
                    <a:pt x="1946" y="2366"/>
                    <a:pt x="1885" y="2427"/>
                    <a:pt x="1794" y="2427"/>
                  </a:cubicBezTo>
                  <a:lnTo>
                    <a:pt x="1764" y="2427"/>
                  </a:lnTo>
                  <a:lnTo>
                    <a:pt x="1733" y="2458"/>
                  </a:lnTo>
                  <a:cubicBezTo>
                    <a:pt x="973" y="3278"/>
                    <a:pt x="92" y="4190"/>
                    <a:pt x="31" y="4281"/>
                  </a:cubicBezTo>
                  <a:lnTo>
                    <a:pt x="1" y="4312"/>
                  </a:lnTo>
                  <a:lnTo>
                    <a:pt x="1" y="4889"/>
                  </a:lnTo>
                  <a:lnTo>
                    <a:pt x="153" y="4798"/>
                  </a:lnTo>
                  <a:cubicBezTo>
                    <a:pt x="212" y="4775"/>
                    <a:pt x="270" y="4760"/>
                    <a:pt x="326" y="4760"/>
                  </a:cubicBezTo>
                  <a:cubicBezTo>
                    <a:pt x="413" y="4760"/>
                    <a:pt x="492" y="4796"/>
                    <a:pt x="548" y="4889"/>
                  </a:cubicBezTo>
                  <a:cubicBezTo>
                    <a:pt x="669" y="5041"/>
                    <a:pt x="761" y="5254"/>
                    <a:pt x="761" y="5619"/>
                  </a:cubicBezTo>
                  <a:lnTo>
                    <a:pt x="761" y="10999"/>
                  </a:lnTo>
                  <a:cubicBezTo>
                    <a:pt x="761" y="11242"/>
                    <a:pt x="852" y="11394"/>
                    <a:pt x="1095" y="11546"/>
                  </a:cubicBezTo>
                  <a:cubicBezTo>
                    <a:pt x="1277" y="11637"/>
                    <a:pt x="1460" y="11698"/>
                    <a:pt x="1703" y="11698"/>
                  </a:cubicBezTo>
                  <a:cubicBezTo>
                    <a:pt x="1733" y="11698"/>
                    <a:pt x="1764" y="11698"/>
                    <a:pt x="1885" y="11850"/>
                  </a:cubicBezTo>
                  <a:lnTo>
                    <a:pt x="1916" y="11850"/>
                  </a:lnTo>
                  <a:lnTo>
                    <a:pt x="1976" y="11789"/>
                  </a:lnTo>
                  <a:cubicBezTo>
                    <a:pt x="2615" y="11120"/>
                    <a:pt x="2919" y="10786"/>
                    <a:pt x="3557" y="10117"/>
                  </a:cubicBezTo>
                  <a:lnTo>
                    <a:pt x="3587" y="10087"/>
                  </a:lnTo>
                  <a:lnTo>
                    <a:pt x="3587" y="9570"/>
                  </a:lnTo>
                  <a:lnTo>
                    <a:pt x="3496" y="9601"/>
                  </a:lnTo>
                  <a:cubicBezTo>
                    <a:pt x="3433" y="9613"/>
                    <a:pt x="3376" y="9621"/>
                    <a:pt x="3323" y="9621"/>
                  </a:cubicBezTo>
                  <a:cubicBezTo>
                    <a:pt x="3249" y="9621"/>
                    <a:pt x="3185" y="9606"/>
                    <a:pt x="3131" y="9570"/>
                  </a:cubicBezTo>
                  <a:cubicBezTo>
                    <a:pt x="3040" y="9479"/>
                    <a:pt x="2949" y="9266"/>
                    <a:pt x="2949" y="8901"/>
                  </a:cubicBezTo>
                  <a:lnTo>
                    <a:pt x="2949" y="3886"/>
                  </a:lnTo>
                  <a:cubicBezTo>
                    <a:pt x="3131" y="3795"/>
                    <a:pt x="3253" y="3704"/>
                    <a:pt x="3435" y="3582"/>
                  </a:cubicBezTo>
                  <a:cubicBezTo>
                    <a:pt x="3519" y="3532"/>
                    <a:pt x="3594" y="3509"/>
                    <a:pt x="3664" y="3509"/>
                  </a:cubicBezTo>
                  <a:cubicBezTo>
                    <a:pt x="3721" y="3509"/>
                    <a:pt x="3776" y="3525"/>
                    <a:pt x="3831" y="3552"/>
                  </a:cubicBezTo>
                  <a:cubicBezTo>
                    <a:pt x="3983" y="3673"/>
                    <a:pt x="4165" y="3977"/>
                    <a:pt x="4165" y="4920"/>
                  </a:cubicBezTo>
                  <a:lnTo>
                    <a:pt x="4165" y="9509"/>
                  </a:lnTo>
                  <a:cubicBezTo>
                    <a:pt x="4165" y="9753"/>
                    <a:pt x="4287" y="9935"/>
                    <a:pt x="4499" y="10087"/>
                  </a:cubicBezTo>
                  <a:cubicBezTo>
                    <a:pt x="4742" y="10239"/>
                    <a:pt x="4955" y="10330"/>
                    <a:pt x="5229" y="10330"/>
                  </a:cubicBezTo>
                  <a:lnTo>
                    <a:pt x="5259" y="10330"/>
                  </a:lnTo>
                  <a:lnTo>
                    <a:pt x="5320" y="10269"/>
                  </a:lnTo>
                  <a:cubicBezTo>
                    <a:pt x="5989" y="9601"/>
                    <a:pt x="6384" y="9297"/>
                    <a:pt x="7053" y="8689"/>
                  </a:cubicBezTo>
                  <a:lnTo>
                    <a:pt x="7083" y="8658"/>
                  </a:lnTo>
                  <a:lnTo>
                    <a:pt x="7083" y="8111"/>
                  </a:lnTo>
                  <a:lnTo>
                    <a:pt x="6992" y="8111"/>
                  </a:lnTo>
                  <a:cubicBezTo>
                    <a:pt x="6749" y="8111"/>
                    <a:pt x="6597" y="8111"/>
                    <a:pt x="6475" y="7990"/>
                  </a:cubicBezTo>
                  <a:cubicBezTo>
                    <a:pt x="6384" y="7898"/>
                    <a:pt x="6293" y="7686"/>
                    <a:pt x="6293" y="7442"/>
                  </a:cubicBezTo>
                  <a:lnTo>
                    <a:pt x="6293" y="2458"/>
                  </a:lnTo>
                  <a:cubicBezTo>
                    <a:pt x="6445" y="2336"/>
                    <a:pt x="6536" y="2306"/>
                    <a:pt x="6688" y="2214"/>
                  </a:cubicBezTo>
                  <a:cubicBezTo>
                    <a:pt x="6765" y="2195"/>
                    <a:pt x="6839" y="2185"/>
                    <a:pt x="6909" y="2185"/>
                  </a:cubicBezTo>
                  <a:cubicBezTo>
                    <a:pt x="7060" y="2185"/>
                    <a:pt x="7192" y="2232"/>
                    <a:pt x="7296" y="2336"/>
                  </a:cubicBezTo>
                  <a:cubicBezTo>
                    <a:pt x="7387" y="2458"/>
                    <a:pt x="7508" y="2731"/>
                    <a:pt x="7508" y="3552"/>
                  </a:cubicBezTo>
                  <a:lnTo>
                    <a:pt x="7508" y="8263"/>
                  </a:lnTo>
                  <a:cubicBezTo>
                    <a:pt x="7508" y="8506"/>
                    <a:pt x="7630" y="8689"/>
                    <a:pt x="7843" y="8871"/>
                  </a:cubicBezTo>
                  <a:cubicBezTo>
                    <a:pt x="8056" y="9023"/>
                    <a:pt x="8268" y="9175"/>
                    <a:pt x="8542" y="9205"/>
                  </a:cubicBezTo>
                  <a:lnTo>
                    <a:pt x="8572" y="9205"/>
                  </a:lnTo>
                  <a:lnTo>
                    <a:pt x="8603" y="9175"/>
                  </a:lnTo>
                  <a:cubicBezTo>
                    <a:pt x="9302" y="8658"/>
                    <a:pt x="9636" y="8415"/>
                    <a:pt x="10305" y="7990"/>
                  </a:cubicBezTo>
                  <a:lnTo>
                    <a:pt x="10366" y="7959"/>
                  </a:lnTo>
                  <a:lnTo>
                    <a:pt x="10366" y="7473"/>
                  </a:lnTo>
                  <a:lnTo>
                    <a:pt x="10274" y="7473"/>
                  </a:lnTo>
                  <a:cubicBezTo>
                    <a:pt x="9819" y="7382"/>
                    <a:pt x="9606" y="7108"/>
                    <a:pt x="9606" y="6591"/>
                  </a:cubicBezTo>
                  <a:lnTo>
                    <a:pt x="9606" y="1759"/>
                  </a:lnTo>
                  <a:cubicBezTo>
                    <a:pt x="9606" y="1394"/>
                    <a:pt x="9454" y="968"/>
                    <a:pt x="9150" y="543"/>
                  </a:cubicBezTo>
                  <a:cubicBezTo>
                    <a:pt x="8852" y="170"/>
                    <a:pt x="8574" y="1"/>
                    <a:pt x="8284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19337250" y="3851400"/>
              <a:ext cx="152000" cy="244725"/>
            </a:xfrm>
            <a:custGeom>
              <a:avLst/>
              <a:gdLst/>
              <a:ahLst/>
              <a:cxnLst/>
              <a:rect l="l" t="t" r="r" b="b"/>
              <a:pathLst>
                <a:path w="6080" h="9789" extrusionOk="0">
                  <a:moveTo>
                    <a:pt x="5320" y="3223"/>
                  </a:moveTo>
                  <a:lnTo>
                    <a:pt x="5320" y="7752"/>
                  </a:lnTo>
                  <a:cubicBezTo>
                    <a:pt x="5320" y="8117"/>
                    <a:pt x="5381" y="8451"/>
                    <a:pt x="5502" y="8694"/>
                  </a:cubicBezTo>
                  <a:cubicBezTo>
                    <a:pt x="5624" y="8937"/>
                    <a:pt x="5837" y="9180"/>
                    <a:pt x="6080" y="9454"/>
                  </a:cubicBezTo>
                  <a:lnTo>
                    <a:pt x="6080" y="9788"/>
                  </a:lnTo>
                  <a:cubicBezTo>
                    <a:pt x="5381" y="9636"/>
                    <a:pt x="5046" y="9606"/>
                    <a:pt x="4317" y="9636"/>
                  </a:cubicBezTo>
                  <a:cubicBezTo>
                    <a:pt x="4104" y="9424"/>
                    <a:pt x="3861" y="9150"/>
                    <a:pt x="3679" y="8846"/>
                  </a:cubicBezTo>
                  <a:cubicBezTo>
                    <a:pt x="3496" y="8542"/>
                    <a:pt x="3375" y="8299"/>
                    <a:pt x="3375" y="8117"/>
                  </a:cubicBezTo>
                  <a:cubicBezTo>
                    <a:pt x="2584" y="8238"/>
                    <a:pt x="2189" y="8360"/>
                    <a:pt x="1399" y="8664"/>
                  </a:cubicBezTo>
                  <a:cubicBezTo>
                    <a:pt x="1368" y="8603"/>
                    <a:pt x="1338" y="8572"/>
                    <a:pt x="1247" y="8542"/>
                  </a:cubicBezTo>
                  <a:cubicBezTo>
                    <a:pt x="1186" y="8512"/>
                    <a:pt x="1064" y="8390"/>
                    <a:pt x="912" y="8269"/>
                  </a:cubicBezTo>
                  <a:cubicBezTo>
                    <a:pt x="761" y="8117"/>
                    <a:pt x="609" y="7995"/>
                    <a:pt x="487" y="7843"/>
                  </a:cubicBezTo>
                  <a:cubicBezTo>
                    <a:pt x="183" y="7478"/>
                    <a:pt x="1" y="7083"/>
                    <a:pt x="1" y="6627"/>
                  </a:cubicBezTo>
                  <a:lnTo>
                    <a:pt x="1" y="4013"/>
                  </a:lnTo>
                  <a:cubicBezTo>
                    <a:pt x="1" y="3861"/>
                    <a:pt x="274" y="3648"/>
                    <a:pt x="821" y="3405"/>
                  </a:cubicBezTo>
                  <a:cubicBezTo>
                    <a:pt x="1399" y="3192"/>
                    <a:pt x="1946" y="3071"/>
                    <a:pt x="2493" y="3071"/>
                  </a:cubicBezTo>
                  <a:lnTo>
                    <a:pt x="3344" y="3071"/>
                  </a:lnTo>
                  <a:cubicBezTo>
                    <a:pt x="3344" y="2463"/>
                    <a:pt x="3192" y="1977"/>
                    <a:pt x="2858" y="1612"/>
                  </a:cubicBezTo>
                  <a:cubicBezTo>
                    <a:pt x="2554" y="1278"/>
                    <a:pt x="1885" y="974"/>
                    <a:pt x="973" y="852"/>
                  </a:cubicBezTo>
                  <a:lnTo>
                    <a:pt x="973" y="366"/>
                  </a:lnTo>
                  <a:cubicBezTo>
                    <a:pt x="2615" y="1"/>
                    <a:pt x="3557" y="183"/>
                    <a:pt x="3770" y="244"/>
                  </a:cubicBezTo>
                  <a:cubicBezTo>
                    <a:pt x="4104" y="396"/>
                    <a:pt x="4438" y="822"/>
                    <a:pt x="4742" y="1460"/>
                  </a:cubicBezTo>
                  <a:cubicBezTo>
                    <a:pt x="5168" y="2129"/>
                    <a:pt x="5320" y="2737"/>
                    <a:pt x="5320" y="3223"/>
                  </a:cubicBezTo>
                  <a:close/>
                  <a:moveTo>
                    <a:pt x="2189" y="6992"/>
                  </a:moveTo>
                  <a:cubicBezTo>
                    <a:pt x="2341" y="7205"/>
                    <a:pt x="2554" y="7326"/>
                    <a:pt x="2736" y="7417"/>
                  </a:cubicBezTo>
                  <a:cubicBezTo>
                    <a:pt x="2919" y="7478"/>
                    <a:pt x="3162" y="7478"/>
                    <a:pt x="3375" y="7417"/>
                  </a:cubicBezTo>
                  <a:lnTo>
                    <a:pt x="3375" y="3800"/>
                  </a:lnTo>
                  <a:cubicBezTo>
                    <a:pt x="3101" y="3800"/>
                    <a:pt x="2919" y="3800"/>
                    <a:pt x="2767" y="3831"/>
                  </a:cubicBezTo>
                  <a:cubicBezTo>
                    <a:pt x="2645" y="3861"/>
                    <a:pt x="2493" y="3922"/>
                    <a:pt x="2341" y="4013"/>
                  </a:cubicBezTo>
                  <a:cubicBezTo>
                    <a:pt x="2098" y="4226"/>
                    <a:pt x="1946" y="4621"/>
                    <a:pt x="1946" y="5229"/>
                  </a:cubicBezTo>
                  <a:lnTo>
                    <a:pt x="1946" y="6262"/>
                  </a:lnTo>
                  <a:cubicBezTo>
                    <a:pt x="1976" y="6536"/>
                    <a:pt x="2037" y="6749"/>
                    <a:pt x="2189" y="6992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19334975" y="3853175"/>
              <a:ext cx="157325" cy="245975"/>
            </a:xfrm>
            <a:custGeom>
              <a:avLst/>
              <a:gdLst/>
              <a:ahLst/>
              <a:cxnLst/>
              <a:rect l="l" t="t" r="r" b="b"/>
              <a:pathLst>
                <a:path w="6293" h="9839" extrusionOk="0">
                  <a:moveTo>
                    <a:pt x="3344" y="3851"/>
                  </a:moveTo>
                  <a:lnTo>
                    <a:pt x="3344" y="7255"/>
                  </a:lnTo>
                  <a:cubicBezTo>
                    <a:pt x="3268" y="7270"/>
                    <a:pt x="3184" y="7278"/>
                    <a:pt x="3101" y="7278"/>
                  </a:cubicBezTo>
                  <a:cubicBezTo>
                    <a:pt x="3017" y="7278"/>
                    <a:pt x="2934" y="7270"/>
                    <a:pt x="2858" y="7255"/>
                  </a:cubicBezTo>
                  <a:cubicBezTo>
                    <a:pt x="2675" y="7225"/>
                    <a:pt x="2523" y="7073"/>
                    <a:pt x="2371" y="6891"/>
                  </a:cubicBezTo>
                  <a:cubicBezTo>
                    <a:pt x="2219" y="6647"/>
                    <a:pt x="2128" y="6465"/>
                    <a:pt x="2128" y="6191"/>
                  </a:cubicBezTo>
                  <a:lnTo>
                    <a:pt x="2128" y="5158"/>
                  </a:lnTo>
                  <a:cubicBezTo>
                    <a:pt x="2128" y="4550"/>
                    <a:pt x="2280" y="4185"/>
                    <a:pt x="2523" y="4033"/>
                  </a:cubicBezTo>
                  <a:cubicBezTo>
                    <a:pt x="2675" y="3942"/>
                    <a:pt x="2797" y="3881"/>
                    <a:pt x="2888" y="3881"/>
                  </a:cubicBezTo>
                  <a:cubicBezTo>
                    <a:pt x="2979" y="3851"/>
                    <a:pt x="3131" y="3851"/>
                    <a:pt x="3314" y="3851"/>
                  </a:cubicBezTo>
                  <a:close/>
                  <a:moveTo>
                    <a:pt x="3466" y="3638"/>
                  </a:moveTo>
                  <a:cubicBezTo>
                    <a:pt x="3162" y="3638"/>
                    <a:pt x="2979" y="3699"/>
                    <a:pt x="2858" y="3699"/>
                  </a:cubicBezTo>
                  <a:cubicBezTo>
                    <a:pt x="2706" y="3699"/>
                    <a:pt x="2554" y="3760"/>
                    <a:pt x="2402" y="3881"/>
                  </a:cubicBezTo>
                  <a:cubicBezTo>
                    <a:pt x="2098" y="4064"/>
                    <a:pt x="1946" y="4489"/>
                    <a:pt x="1946" y="5158"/>
                  </a:cubicBezTo>
                  <a:lnTo>
                    <a:pt x="1946" y="6191"/>
                  </a:lnTo>
                  <a:cubicBezTo>
                    <a:pt x="1946" y="6495"/>
                    <a:pt x="2037" y="6769"/>
                    <a:pt x="2219" y="6982"/>
                  </a:cubicBezTo>
                  <a:cubicBezTo>
                    <a:pt x="2402" y="7225"/>
                    <a:pt x="2584" y="7377"/>
                    <a:pt x="2827" y="7438"/>
                  </a:cubicBezTo>
                  <a:cubicBezTo>
                    <a:pt x="2888" y="7498"/>
                    <a:pt x="3010" y="7498"/>
                    <a:pt x="3131" y="7498"/>
                  </a:cubicBezTo>
                  <a:cubicBezTo>
                    <a:pt x="3283" y="7498"/>
                    <a:pt x="3405" y="7438"/>
                    <a:pt x="3496" y="7438"/>
                  </a:cubicBezTo>
                  <a:lnTo>
                    <a:pt x="3587" y="7407"/>
                  </a:lnTo>
                  <a:lnTo>
                    <a:pt x="3587" y="3638"/>
                  </a:lnTo>
                  <a:close/>
                  <a:moveTo>
                    <a:pt x="2879" y="178"/>
                  </a:moveTo>
                  <a:cubicBezTo>
                    <a:pt x="3428" y="178"/>
                    <a:pt x="3771" y="260"/>
                    <a:pt x="3891" y="295"/>
                  </a:cubicBezTo>
                  <a:cubicBezTo>
                    <a:pt x="4195" y="447"/>
                    <a:pt x="4529" y="872"/>
                    <a:pt x="4833" y="1480"/>
                  </a:cubicBezTo>
                  <a:cubicBezTo>
                    <a:pt x="5137" y="2088"/>
                    <a:pt x="5289" y="2696"/>
                    <a:pt x="5289" y="3152"/>
                  </a:cubicBezTo>
                  <a:lnTo>
                    <a:pt x="5289" y="7620"/>
                  </a:lnTo>
                  <a:cubicBezTo>
                    <a:pt x="5289" y="8046"/>
                    <a:pt x="5320" y="8349"/>
                    <a:pt x="5472" y="8623"/>
                  </a:cubicBezTo>
                  <a:cubicBezTo>
                    <a:pt x="5593" y="8866"/>
                    <a:pt x="5776" y="9109"/>
                    <a:pt x="6049" y="9383"/>
                  </a:cubicBezTo>
                  <a:lnTo>
                    <a:pt x="6049" y="9565"/>
                  </a:lnTo>
                  <a:cubicBezTo>
                    <a:pt x="5593" y="9474"/>
                    <a:pt x="5259" y="9413"/>
                    <a:pt x="4803" y="9413"/>
                  </a:cubicBezTo>
                  <a:cubicBezTo>
                    <a:pt x="4712" y="9413"/>
                    <a:pt x="4621" y="9413"/>
                    <a:pt x="4408" y="9444"/>
                  </a:cubicBezTo>
                  <a:cubicBezTo>
                    <a:pt x="4195" y="9261"/>
                    <a:pt x="3982" y="8988"/>
                    <a:pt x="3800" y="8745"/>
                  </a:cubicBezTo>
                  <a:cubicBezTo>
                    <a:pt x="3648" y="8471"/>
                    <a:pt x="3526" y="8228"/>
                    <a:pt x="3526" y="8076"/>
                  </a:cubicBezTo>
                  <a:lnTo>
                    <a:pt x="3526" y="7985"/>
                  </a:lnTo>
                  <a:lnTo>
                    <a:pt x="3435" y="7985"/>
                  </a:lnTo>
                  <a:cubicBezTo>
                    <a:pt x="2675" y="8046"/>
                    <a:pt x="2280" y="8167"/>
                    <a:pt x="1490" y="8471"/>
                  </a:cubicBezTo>
                  <a:cubicBezTo>
                    <a:pt x="1459" y="8441"/>
                    <a:pt x="1399" y="8441"/>
                    <a:pt x="1368" y="8380"/>
                  </a:cubicBezTo>
                  <a:cubicBezTo>
                    <a:pt x="1338" y="8349"/>
                    <a:pt x="1186" y="8228"/>
                    <a:pt x="1064" y="8137"/>
                  </a:cubicBezTo>
                  <a:cubicBezTo>
                    <a:pt x="912" y="7985"/>
                    <a:pt x="791" y="7863"/>
                    <a:pt x="700" y="7711"/>
                  </a:cubicBezTo>
                  <a:cubicBezTo>
                    <a:pt x="396" y="7377"/>
                    <a:pt x="244" y="6982"/>
                    <a:pt x="244" y="6556"/>
                  </a:cubicBezTo>
                  <a:lnTo>
                    <a:pt x="244" y="3942"/>
                  </a:lnTo>
                  <a:cubicBezTo>
                    <a:pt x="244" y="3881"/>
                    <a:pt x="396" y="3669"/>
                    <a:pt x="1003" y="3456"/>
                  </a:cubicBezTo>
                  <a:cubicBezTo>
                    <a:pt x="1551" y="3243"/>
                    <a:pt x="2098" y="3121"/>
                    <a:pt x="2614" y="3121"/>
                  </a:cubicBezTo>
                  <a:cubicBezTo>
                    <a:pt x="2797" y="3091"/>
                    <a:pt x="2926" y="3076"/>
                    <a:pt x="3051" y="3076"/>
                  </a:cubicBezTo>
                  <a:cubicBezTo>
                    <a:pt x="3177" y="3076"/>
                    <a:pt x="3298" y="3091"/>
                    <a:pt x="3466" y="3121"/>
                  </a:cubicBezTo>
                  <a:lnTo>
                    <a:pt x="3587" y="3121"/>
                  </a:lnTo>
                  <a:lnTo>
                    <a:pt x="3587" y="3000"/>
                  </a:lnTo>
                  <a:cubicBezTo>
                    <a:pt x="3587" y="2362"/>
                    <a:pt x="3435" y="1845"/>
                    <a:pt x="3070" y="1480"/>
                  </a:cubicBezTo>
                  <a:cubicBezTo>
                    <a:pt x="2706" y="1055"/>
                    <a:pt x="2067" y="781"/>
                    <a:pt x="1247" y="690"/>
                  </a:cubicBezTo>
                  <a:lnTo>
                    <a:pt x="1247" y="386"/>
                  </a:lnTo>
                  <a:cubicBezTo>
                    <a:pt x="1909" y="227"/>
                    <a:pt x="2456" y="178"/>
                    <a:pt x="2879" y="178"/>
                  </a:cubicBezTo>
                  <a:close/>
                  <a:moveTo>
                    <a:pt x="2890" y="0"/>
                  </a:moveTo>
                  <a:cubicBezTo>
                    <a:pt x="2422" y="0"/>
                    <a:pt x="1809" y="55"/>
                    <a:pt x="1064" y="234"/>
                  </a:cubicBezTo>
                  <a:lnTo>
                    <a:pt x="1003" y="264"/>
                  </a:lnTo>
                  <a:lnTo>
                    <a:pt x="1003" y="903"/>
                  </a:lnTo>
                  <a:lnTo>
                    <a:pt x="1064" y="903"/>
                  </a:lnTo>
                  <a:cubicBezTo>
                    <a:pt x="1885" y="994"/>
                    <a:pt x="2523" y="1267"/>
                    <a:pt x="2858" y="1632"/>
                  </a:cubicBezTo>
                  <a:cubicBezTo>
                    <a:pt x="3162" y="1936"/>
                    <a:pt x="3314" y="2362"/>
                    <a:pt x="3314" y="2878"/>
                  </a:cubicBezTo>
                  <a:lnTo>
                    <a:pt x="2584" y="2878"/>
                  </a:lnTo>
                  <a:cubicBezTo>
                    <a:pt x="2067" y="2878"/>
                    <a:pt x="1490" y="3000"/>
                    <a:pt x="912" y="3243"/>
                  </a:cubicBezTo>
                  <a:cubicBezTo>
                    <a:pt x="578" y="3395"/>
                    <a:pt x="0" y="3638"/>
                    <a:pt x="0" y="3942"/>
                  </a:cubicBezTo>
                  <a:lnTo>
                    <a:pt x="0" y="6587"/>
                  </a:lnTo>
                  <a:cubicBezTo>
                    <a:pt x="0" y="7073"/>
                    <a:pt x="152" y="7468"/>
                    <a:pt x="517" y="7863"/>
                  </a:cubicBezTo>
                  <a:lnTo>
                    <a:pt x="912" y="8289"/>
                  </a:lnTo>
                  <a:cubicBezTo>
                    <a:pt x="1125" y="8441"/>
                    <a:pt x="1186" y="8501"/>
                    <a:pt x="1277" y="8562"/>
                  </a:cubicBezTo>
                  <a:cubicBezTo>
                    <a:pt x="1338" y="8593"/>
                    <a:pt x="1368" y="8623"/>
                    <a:pt x="1429" y="8653"/>
                  </a:cubicBezTo>
                  <a:lnTo>
                    <a:pt x="1459" y="8714"/>
                  </a:lnTo>
                  <a:lnTo>
                    <a:pt x="1520" y="8653"/>
                  </a:lnTo>
                  <a:cubicBezTo>
                    <a:pt x="2280" y="8349"/>
                    <a:pt x="2706" y="8289"/>
                    <a:pt x="3405" y="8167"/>
                  </a:cubicBezTo>
                  <a:cubicBezTo>
                    <a:pt x="3435" y="8319"/>
                    <a:pt x="3496" y="8562"/>
                    <a:pt x="3709" y="8805"/>
                  </a:cubicBezTo>
                  <a:cubicBezTo>
                    <a:pt x="3921" y="9109"/>
                    <a:pt x="4165" y="9383"/>
                    <a:pt x="4377" y="9626"/>
                  </a:cubicBezTo>
                  <a:lnTo>
                    <a:pt x="4408" y="9657"/>
                  </a:lnTo>
                  <a:lnTo>
                    <a:pt x="4469" y="9657"/>
                  </a:lnTo>
                  <a:cubicBezTo>
                    <a:pt x="4619" y="9650"/>
                    <a:pt x="4752" y="9646"/>
                    <a:pt x="4877" y="9646"/>
                  </a:cubicBezTo>
                  <a:cubicBezTo>
                    <a:pt x="5306" y="9646"/>
                    <a:pt x="5629" y="9691"/>
                    <a:pt x="6171" y="9808"/>
                  </a:cubicBezTo>
                  <a:lnTo>
                    <a:pt x="6292" y="9839"/>
                  </a:lnTo>
                  <a:lnTo>
                    <a:pt x="6292" y="9261"/>
                  </a:lnTo>
                  <a:lnTo>
                    <a:pt x="6232" y="9231"/>
                  </a:lnTo>
                  <a:cubicBezTo>
                    <a:pt x="5988" y="8957"/>
                    <a:pt x="5776" y="8745"/>
                    <a:pt x="5684" y="8501"/>
                  </a:cubicBezTo>
                  <a:cubicBezTo>
                    <a:pt x="5563" y="8289"/>
                    <a:pt x="5472" y="7985"/>
                    <a:pt x="5472" y="7590"/>
                  </a:cubicBezTo>
                  <a:lnTo>
                    <a:pt x="5472" y="3121"/>
                  </a:lnTo>
                  <a:cubicBezTo>
                    <a:pt x="5472" y="2635"/>
                    <a:pt x="5320" y="2027"/>
                    <a:pt x="4985" y="1359"/>
                  </a:cubicBezTo>
                  <a:cubicBezTo>
                    <a:pt x="4651" y="690"/>
                    <a:pt x="4317" y="264"/>
                    <a:pt x="3921" y="112"/>
                  </a:cubicBezTo>
                  <a:cubicBezTo>
                    <a:pt x="3805" y="79"/>
                    <a:pt x="3453" y="0"/>
                    <a:pt x="2890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18694375" y="4293675"/>
              <a:ext cx="148200" cy="292575"/>
            </a:xfrm>
            <a:custGeom>
              <a:avLst/>
              <a:gdLst/>
              <a:ahLst/>
              <a:cxnLst/>
              <a:rect l="l" t="t" r="r" b="b"/>
              <a:pathLst>
                <a:path w="5928" h="11703" extrusionOk="0">
                  <a:moveTo>
                    <a:pt x="1733" y="152"/>
                  </a:moveTo>
                  <a:cubicBezTo>
                    <a:pt x="2919" y="152"/>
                    <a:pt x="3648" y="0"/>
                    <a:pt x="3892" y="0"/>
                  </a:cubicBezTo>
                  <a:cubicBezTo>
                    <a:pt x="4165" y="61"/>
                    <a:pt x="4469" y="304"/>
                    <a:pt x="4773" y="821"/>
                  </a:cubicBezTo>
                  <a:cubicBezTo>
                    <a:pt x="5077" y="1307"/>
                    <a:pt x="5259" y="1824"/>
                    <a:pt x="5259" y="2401"/>
                  </a:cubicBezTo>
                  <a:lnTo>
                    <a:pt x="5259" y="9362"/>
                  </a:lnTo>
                  <a:cubicBezTo>
                    <a:pt x="5259" y="9666"/>
                    <a:pt x="5290" y="9848"/>
                    <a:pt x="5411" y="9970"/>
                  </a:cubicBezTo>
                  <a:cubicBezTo>
                    <a:pt x="5533" y="10091"/>
                    <a:pt x="5685" y="10152"/>
                    <a:pt x="5928" y="10122"/>
                  </a:cubicBezTo>
                  <a:lnTo>
                    <a:pt x="5928" y="10578"/>
                  </a:lnTo>
                  <a:cubicBezTo>
                    <a:pt x="3740" y="11672"/>
                    <a:pt x="2676" y="11702"/>
                    <a:pt x="2676" y="11702"/>
                  </a:cubicBezTo>
                  <a:cubicBezTo>
                    <a:pt x="2584" y="11490"/>
                    <a:pt x="2524" y="11368"/>
                    <a:pt x="2433" y="11155"/>
                  </a:cubicBezTo>
                  <a:cubicBezTo>
                    <a:pt x="2493" y="11186"/>
                    <a:pt x="2615" y="11155"/>
                    <a:pt x="2706" y="11095"/>
                  </a:cubicBezTo>
                  <a:cubicBezTo>
                    <a:pt x="2828" y="11064"/>
                    <a:pt x="2949" y="11003"/>
                    <a:pt x="3010" y="10912"/>
                  </a:cubicBezTo>
                  <a:cubicBezTo>
                    <a:pt x="3253" y="10730"/>
                    <a:pt x="3375" y="10335"/>
                    <a:pt x="3375" y="9818"/>
                  </a:cubicBezTo>
                  <a:lnTo>
                    <a:pt x="3375" y="7842"/>
                  </a:lnTo>
                  <a:cubicBezTo>
                    <a:pt x="2159" y="8177"/>
                    <a:pt x="1460" y="8146"/>
                    <a:pt x="1308" y="8055"/>
                  </a:cubicBezTo>
                  <a:cubicBezTo>
                    <a:pt x="974" y="7903"/>
                    <a:pt x="700" y="7569"/>
                    <a:pt x="426" y="6991"/>
                  </a:cubicBezTo>
                  <a:cubicBezTo>
                    <a:pt x="183" y="6444"/>
                    <a:pt x="62" y="5866"/>
                    <a:pt x="62" y="5380"/>
                  </a:cubicBezTo>
                  <a:lnTo>
                    <a:pt x="62" y="122"/>
                  </a:lnTo>
                  <a:cubicBezTo>
                    <a:pt x="1" y="0"/>
                    <a:pt x="548" y="152"/>
                    <a:pt x="1733" y="152"/>
                  </a:cubicBezTo>
                  <a:close/>
                  <a:moveTo>
                    <a:pt x="3344" y="2827"/>
                  </a:moveTo>
                  <a:cubicBezTo>
                    <a:pt x="3344" y="1885"/>
                    <a:pt x="3101" y="1368"/>
                    <a:pt x="2615" y="1246"/>
                  </a:cubicBezTo>
                  <a:cubicBezTo>
                    <a:pt x="2341" y="1186"/>
                    <a:pt x="2129" y="1216"/>
                    <a:pt x="1916" y="1307"/>
                  </a:cubicBezTo>
                  <a:lnTo>
                    <a:pt x="1916" y="4955"/>
                  </a:lnTo>
                  <a:cubicBezTo>
                    <a:pt x="1916" y="5715"/>
                    <a:pt x="2037" y="6231"/>
                    <a:pt x="2281" y="6535"/>
                  </a:cubicBezTo>
                  <a:cubicBezTo>
                    <a:pt x="2493" y="6839"/>
                    <a:pt x="2888" y="7082"/>
                    <a:pt x="3344" y="7204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18690575" y="4292150"/>
              <a:ext cx="152775" cy="297150"/>
            </a:xfrm>
            <a:custGeom>
              <a:avLst/>
              <a:gdLst/>
              <a:ahLst/>
              <a:cxnLst/>
              <a:rect l="l" t="t" r="r" b="b"/>
              <a:pathLst>
                <a:path w="6111" h="11886" extrusionOk="0">
                  <a:moveTo>
                    <a:pt x="2436" y="1383"/>
                  </a:moveTo>
                  <a:cubicBezTo>
                    <a:pt x="2531" y="1383"/>
                    <a:pt x="2630" y="1399"/>
                    <a:pt x="2736" y="1429"/>
                  </a:cubicBezTo>
                  <a:cubicBezTo>
                    <a:pt x="3132" y="1551"/>
                    <a:pt x="3375" y="2006"/>
                    <a:pt x="3375" y="2888"/>
                  </a:cubicBezTo>
                  <a:lnTo>
                    <a:pt x="3375" y="7143"/>
                  </a:lnTo>
                  <a:cubicBezTo>
                    <a:pt x="2980" y="7052"/>
                    <a:pt x="2676" y="6839"/>
                    <a:pt x="2493" y="6566"/>
                  </a:cubicBezTo>
                  <a:cubicBezTo>
                    <a:pt x="2281" y="6262"/>
                    <a:pt x="2159" y="5745"/>
                    <a:pt x="2159" y="5016"/>
                  </a:cubicBezTo>
                  <a:lnTo>
                    <a:pt x="2159" y="1429"/>
                  </a:lnTo>
                  <a:cubicBezTo>
                    <a:pt x="2250" y="1399"/>
                    <a:pt x="2341" y="1383"/>
                    <a:pt x="2436" y="1383"/>
                  </a:cubicBezTo>
                  <a:close/>
                  <a:moveTo>
                    <a:pt x="2471" y="1115"/>
                  </a:moveTo>
                  <a:cubicBezTo>
                    <a:pt x="2322" y="1115"/>
                    <a:pt x="2180" y="1145"/>
                    <a:pt x="2037" y="1216"/>
                  </a:cubicBezTo>
                  <a:lnTo>
                    <a:pt x="1977" y="1247"/>
                  </a:lnTo>
                  <a:lnTo>
                    <a:pt x="1977" y="4985"/>
                  </a:lnTo>
                  <a:cubicBezTo>
                    <a:pt x="1977" y="5745"/>
                    <a:pt x="2129" y="6292"/>
                    <a:pt x="2341" y="6627"/>
                  </a:cubicBezTo>
                  <a:cubicBezTo>
                    <a:pt x="2615" y="7022"/>
                    <a:pt x="2980" y="7265"/>
                    <a:pt x="3496" y="7326"/>
                  </a:cubicBezTo>
                  <a:lnTo>
                    <a:pt x="3588" y="7356"/>
                  </a:lnTo>
                  <a:lnTo>
                    <a:pt x="3588" y="2827"/>
                  </a:lnTo>
                  <a:cubicBezTo>
                    <a:pt x="3588" y="1854"/>
                    <a:pt x="3344" y="1307"/>
                    <a:pt x="2797" y="1155"/>
                  </a:cubicBezTo>
                  <a:cubicBezTo>
                    <a:pt x="2684" y="1130"/>
                    <a:pt x="2576" y="1115"/>
                    <a:pt x="2471" y="1115"/>
                  </a:cubicBezTo>
                  <a:close/>
                  <a:moveTo>
                    <a:pt x="4044" y="183"/>
                  </a:moveTo>
                  <a:cubicBezTo>
                    <a:pt x="4287" y="183"/>
                    <a:pt x="4560" y="456"/>
                    <a:pt x="4864" y="912"/>
                  </a:cubicBezTo>
                  <a:cubicBezTo>
                    <a:pt x="5138" y="1399"/>
                    <a:pt x="5320" y="1885"/>
                    <a:pt x="5320" y="2462"/>
                  </a:cubicBezTo>
                  <a:lnTo>
                    <a:pt x="5320" y="9423"/>
                  </a:lnTo>
                  <a:cubicBezTo>
                    <a:pt x="5320" y="9757"/>
                    <a:pt x="5351" y="9940"/>
                    <a:pt x="5472" y="10092"/>
                  </a:cubicBezTo>
                  <a:cubicBezTo>
                    <a:pt x="5533" y="10213"/>
                    <a:pt x="5685" y="10304"/>
                    <a:pt x="5928" y="10304"/>
                  </a:cubicBezTo>
                  <a:lnTo>
                    <a:pt x="5928" y="10548"/>
                  </a:lnTo>
                  <a:cubicBezTo>
                    <a:pt x="4104" y="11459"/>
                    <a:pt x="3101" y="11611"/>
                    <a:pt x="2828" y="11672"/>
                  </a:cubicBezTo>
                  <a:cubicBezTo>
                    <a:pt x="2797" y="11551"/>
                    <a:pt x="2736" y="11429"/>
                    <a:pt x="2676" y="11308"/>
                  </a:cubicBezTo>
                  <a:cubicBezTo>
                    <a:pt x="2767" y="11308"/>
                    <a:pt x="2797" y="11308"/>
                    <a:pt x="2858" y="11247"/>
                  </a:cubicBezTo>
                  <a:cubicBezTo>
                    <a:pt x="2980" y="11216"/>
                    <a:pt x="3101" y="11125"/>
                    <a:pt x="3223" y="11064"/>
                  </a:cubicBezTo>
                  <a:cubicBezTo>
                    <a:pt x="3496" y="10821"/>
                    <a:pt x="3588" y="10456"/>
                    <a:pt x="3588" y="9879"/>
                  </a:cubicBezTo>
                  <a:lnTo>
                    <a:pt x="3588" y="7751"/>
                  </a:lnTo>
                  <a:lnTo>
                    <a:pt x="3436" y="7782"/>
                  </a:lnTo>
                  <a:cubicBezTo>
                    <a:pt x="2712" y="8011"/>
                    <a:pt x="2193" y="8066"/>
                    <a:pt x="1862" y="8066"/>
                  </a:cubicBezTo>
                  <a:cubicBezTo>
                    <a:pt x="1622" y="8066"/>
                    <a:pt x="1480" y="8038"/>
                    <a:pt x="1429" y="8025"/>
                  </a:cubicBezTo>
                  <a:cubicBezTo>
                    <a:pt x="1126" y="7873"/>
                    <a:pt x="852" y="7508"/>
                    <a:pt x="578" y="6991"/>
                  </a:cubicBezTo>
                  <a:cubicBezTo>
                    <a:pt x="335" y="6444"/>
                    <a:pt x="214" y="5897"/>
                    <a:pt x="214" y="5380"/>
                  </a:cubicBezTo>
                  <a:lnTo>
                    <a:pt x="214" y="213"/>
                  </a:lnTo>
                  <a:cubicBezTo>
                    <a:pt x="305" y="274"/>
                    <a:pt x="457" y="274"/>
                    <a:pt x="548" y="274"/>
                  </a:cubicBezTo>
                  <a:cubicBezTo>
                    <a:pt x="852" y="304"/>
                    <a:pt x="1308" y="335"/>
                    <a:pt x="1885" y="335"/>
                  </a:cubicBezTo>
                  <a:cubicBezTo>
                    <a:pt x="2615" y="335"/>
                    <a:pt x="3132" y="274"/>
                    <a:pt x="3527" y="213"/>
                  </a:cubicBezTo>
                  <a:cubicBezTo>
                    <a:pt x="3800" y="183"/>
                    <a:pt x="3952" y="183"/>
                    <a:pt x="4044" y="183"/>
                  </a:cubicBezTo>
                  <a:close/>
                  <a:moveTo>
                    <a:pt x="4013" y="0"/>
                  </a:moveTo>
                  <a:cubicBezTo>
                    <a:pt x="3892" y="0"/>
                    <a:pt x="3709" y="0"/>
                    <a:pt x="3436" y="31"/>
                  </a:cubicBezTo>
                  <a:cubicBezTo>
                    <a:pt x="3071" y="61"/>
                    <a:pt x="2524" y="152"/>
                    <a:pt x="1855" y="152"/>
                  </a:cubicBezTo>
                  <a:cubicBezTo>
                    <a:pt x="1277" y="152"/>
                    <a:pt x="852" y="122"/>
                    <a:pt x="548" y="61"/>
                  </a:cubicBezTo>
                  <a:cubicBezTo>
                    <a:pt x="414" y="61"/>
                    <a:pt x="315" y="56"/>
                    <a:pt x="239" y="56"/>
                  </a:cubicBezTo>
                  <a:cubicBezTo>
                    <a:pt x="126" y="56"/>
                    <a:pt x="68" y="67"/>
                    <a:pt x="31" y="122"/>
                  </a:cubicBezTo>
                  <a:lnTo>
                    <a:pt x="1" y="152"/>
                  </a:lnTo>
                  <a:lnTo>
                    <a:pt x="1" y="5441"/>
                  </a:lnTo>
                  <a:cubicBezTo>
                    <a:pt x="1" y="5958"/>
                    <a:pt x="122" y="6535"/>
                    <a:pt x="396" y="7113"/>
                  </a:cubicBezTo>
                  <a:cubicBezTo>
                    <a:pt x="670" y="7721"/>
                    <a:pt x="1004" y="8086"/>
                    <a:pt x="1338" y="8238"/>
                  </a:cubicBezTo>
                  <a:cubicBezTo>
                    <a:pt x="1429" y="8289"/>
                    <a:pt x="1596" y="8324"/>
                    <a:pt x="1850" y="8324"/>
                  </a:cubicBezTo>
                  <a:cubicBezTo>
                    <a:pt x="2193" y="8324"/>
                    <a:pt x="2694" y="8260"/>
                    <a:pt x="3375" y="8086"/>
                  </a:cubicBezTo>
                  <a:lnTo>
                    <a:pt x="3375" y="9940"/>
                  </a:lnTo>
                  <a:cubicBezTo>
                    <a:pt x="3375" y="10456"/>
                    <a:pt x="3253" y="10791"/>
                    <a:pt x="3071" y="10973"/>
                  </a:cubicBezTo>
                  <a:cubicBezTo>
                    <a:pt x="2980" y="11064"/>
                    <a:pt x="2919" y="11095"/>
                    <a:pt x="2797" y="11125"/>
                  </a:cubicBezTo>
                  <a:cubicBezTo>
                    <a:pt x="2736" y="11156"/>
                    <a:pt x="2645" y="11156"/>
                    <a:pt x="2585" y="11156"/>
                  </a:cubicBezTo>
                  <a:lnTo>
                    <a:pt x="2341" y="11095"/>
                  </a:lnTo>
                  <a:lnTo>
                    <a:pt x="2433" y="11277"/>
                  </a:lnTo>
                  <a:cubicBezTo>
                    <a:pt x="2524" y="11520"/>
                    <a:pt x="2585" y="11611"/>
                    <a:pt x="2676" y="11855"/>
                  </a:cubicBezTo>
                  <a:lnTo>
                    <a:pt x="2736" y="11885"/>
                  </a:lnTo>
                  <a:lnTo>
                    <a:pt x="2797" y="11885"/>
                  </a:lnTo>
                  <a:cubicBezTo>
                    <a:pt x="3040" y="11885"/>
                    <a:pt x="4165" y="11733"/>
                    <a:pt x="6080" y="10760"/>
                  </a:cubicBezTo>
                  <a:lnTo>
                    <a:pt x="6110" y="10700"/>
                  </a:lnTo>
                  <a:lnTo>
                    <a:pt x="6110" y="10092"/>
                  </a:lnTo>
                  <a:lnTo>
                    <a:pt x="5989" y="10092"/>
                  </a:lnTo>
                  <a:cubicBezTo>
                    <a:pt x="5806" y="10092"/>
                    <a:pt x="5654" y="10061"/>
                    <a:pt x="5563" y="9970"/>
                  </a:cubicBezTo>
                  <a:cubicBezTo>
                    <a:pt x="5502" y="9909"/>
                    <a:pt x="5472" y="9727"/>
                    <a:pt x="5472" y="9453"/>
                  </a:cubicBezTo>
                  <a:lnTo>
                    <a:pt x="5472" y="2493"/>
                  </a:lnTo>
                  <a:cubicBezTo>
                    <a:pt x="5472" y="1885"/>
                    <a:pt x="5320" y="1307"/>
                    <a:pt x="4955" y="821"/>
                  </a:cubicBezTo>
                  <a:cubicBezTo>
                    <a:pt x="4621" y="304"/>
                    <a:pt x="4317" y="31"/>
                    <a:pt x="4013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18844075" y="4259475"/>
              <a:ext cx="171775" cy="253075"/>
            </a:xfrm>
            <a:custGeom>
              <a:avLst/>
              <a:gdLst/>
              <a:ahLst/>
              <a:cxnLst/>
              <a:rect l="l" t="t" r="r" b="b"/>
              <a:pathLst>
                <a:path w="6871" h="10123" extrusionOk="0">
                  <a:moveTo>
                    <a:pt x="3010" y="8055"/>
                  </a:moveTo>
                  <a:cubicBezTo>
                    <a:pt x="3162" y="8177"/>
                    <a:pt x="3344" y="8207"/>
                    <a:pt x="3527" y="8146"/>
                  </a:cubicBezTo>
                  <a:cubicBezTo>
                    <a:pt x="3739" y="8055"/>
                    <a:pt x="3952" y="7903"/>
                    <a:pt x="4195" y="7690"/>
                  </a:cubicBezTo>
                  <a:lnTo>
                    <a:pt x="4195" y="2736"/>
                  </a:lnTo>
                  <a:cubicBezTo>
                    <a:pt x="4195" y="2098"/>
                    <a:pt x="3952" y="1824"/>
                    <a:pt x="3527" y="1885"/>
                  </a:cubicBezTo>
                  <a:lnTo>
                    <a:pt x="3527" y="1520"/>
                  </a:lnTo>
                  <a:cubicBezTo>
                    <a:pt x="4195" y="973"/>
                    <a:pt x="4499" y="608"/>
                    <a:pt x="5138" y="0"/>
                  </a:cubicBezTo>
                  <a:cubicBezTo>
                    <a:pt x="5350" y="0"/>
                    <a:pt x="5594" y="92"/>
                    <a:pt x="5776" y="213"/>
                  </a:cubicBezTo>
                  <a:cubicBezTo>
                    <a:pt x="5958" y="304"/>
                    <a:pt x="6080" y="456"/>
                    <a:pt x="6080" y="699"/>
                  </a:cubicBezTo>
                  <a:lnTo>
                    <a:pt x="6080" y="6079"/>
                  </a:lnTo>
                  <a:cubicBezTo>
                    <a:pt x="6080" y="6444"/>
                    <a:pt x="6171" y="6687"/>
                    <a:pt x="6323" y="6900"/>
                  </a:cubicBezTo>
                  <a:cubicBezTo>
                    <a:pt x="6475" y="7083"/>
                    <a:pt x="6657" y="7113"/>
                    <a:pt x="6870" y="6991"/>
                  </a:cubicBezTo>
                  <a:lnTo>
                    <a:pt x="6870" y="7356"/>
                  </a:lnTo>
                  <a:cubicBezTo>
                    <a:pt x="6809" y="7386"/>
                    <a:pt x="6232" y="7994"/>
                    <a:pt x="5138" y="9089"/>
                  </a:cubicBezTo>
                  <a:cubicBezTo>
                    <a:pt x="4895" y="9089"/>
                    <a:pt x="4682" y="9028"/>
                    <a:pt x="4499" y="8906"/>
                  </a:cubicBezTo>
                  <a:cubicBezTo>
                    <a:pt x="4287" y="8785"/>
                    <a:pt x="4195" y="8602"/>
                    <a:pt x="4195" y="8420"/>
                  </a:cubicBezTo>
                  <a:cubicBezTo>
                    <a:pt x="3375" y="9119"/>
                    <a:pt x="3010" y="9484"/>
                    <a:pt x="2220" y="10122"/>
                  </a:cubicBezTo>
                  <a:cubicBezTo>
                    <a:pt x="2159" y="10122"/>
                    <a:pt x="2129" y="10092"/>
                    <a:pt x="2068" y="10092"/>
                  </a:cubicBezTo>
                  <a:cubicBezTo>
                    <a:pt x="1977" y="10031"/>
                    <a:pt x="1855" y="10000"/>
                    <a:pt x="1703" y="9940"/>
                  </a:cubicBezTo>
                  <a:cubicBezTo>
                    <a:pt x="1551" y="9849"/>
                    <a:pt x="1399" y="9727"/>
                    <a:pt x="1308" y="9636"/>
                  </a:cubicBezTo>
                  <a:cubicBezTo>
                    <a:pt x="1004" y="9332"/>
                    <a:pt x="791" y="8967"/>
                    <a:pt x="791" y="8511"/>
                  </a:cubicBezTo>
                  <a:lnTo>
                    <a:pt x="791" y="3709"/>
                  </a:lnTo>
                  <a:cubicBezTo>
                    <a:pt x="791" y="3131"/>
                    <a:pt x="548" y="2827"/>
                    <a:pt x="1" y="2736"/>
                  </a:cubicBezTo>
                  <a:lnTo>
                    <a:pt x="1" y="2402"/>
                  </a:lnTo>
                  <a:cubicBezTo>
                    <a:pt x="700" y="1946"/>
                    <a:pt x="1034" y="1672"/>
                    <a:pt x="1764" y="1155"/>
                  </a:cubicBezTo>
                  <a:cubicBezTo>
                    <a:pt x="1977" y="1186"/>
                    <a:pt x="2220" y="1307"/>
                    <a:pt x="2402" y="1459"/>
                  </a:cubicBezTo>
                  <a:cubicBezTo>
                    <a:pt x="2584" y="1611"/>
                    <a:pt x="2706" y="1794"/>
                    <a:pt x="2706" y="1976"/>
                  </a:cubicBezTo>
                  <a:lnTo>
                    <a:pt x="2706" y="7508"/>
                  </a:lnTo>
                  <a:cubicBezTo>
                    <a:pt x="2767" y="7721"/>
                    <a:pt x="2858" y="7903"/>
                    <a:pt x="3010" y="8055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18843325" y="4254900"/>
              <a:ext cx="173275" cy="260675"/>
            </a:xfrm>
            <a:custGeom>
              <a:avLst/>
              <a:gdLst/>
              <a:ahLst/>
              <a:cxnLst/>
              <a:rect l="l" t="t" r="r" b="b"/>
              <a:pathLst>
                <a:path w="6931" h="10427" extrusionOk="0">
                  <a:moveTo>
                    <a:pt x="5228" y="305"/>
                  </a:moveTo>
                  <a:cubicBezTo>
                    <a:pt x="5472" y="305"/>
                    <a:pt x="5654" y="335"/>
                    <a:pt x="5806" y="457"/>
                  </a:cubicBezTo>
                  <a:cubicBezTo>
                    <a:pt x="5988" y="578"/>
                    <a:pt x="6080" y="700"/>
                    <a:pt x="6080" y="852"/>
                  </a:cubicBezTo>
                  <a:lnTo>
                    <a:pt x="6080" y="6232"/>
                  </a:lnTo>
                  <a:cubicBezTo>
                    <a:pt x="6080" y="6627"/>
                    <a:pt x="6140" y="6931"/>
                    <a:pt x="6292" y="7114"/>
                  </a:cubicBezTo>
                  <a:cubicBezTo>
                    <a:pt x="6419" y="7240"/>
                    <a:pt x="6567" y="7304"/>
                    <a:pt x="6736" y="7304"/>
                  </a:cubicBezTo>
                  <a:cubicBezTo>
                    <a:pt x="6769" y="7304"/>
                    <a:pt x="6804" y="7301"/>
                    <a:pt x="6839" y="7296"/>
                  </a:cubicBezTo>
                  <a:lnTo>
                    <a:pt x="6839" y="7448"/>
                  </a:lnTo>
                  <a:cubicBezTo>
                    <a:pt x="6748" y="7539"/>
                    <a:pt x="6566" y="7691"/>
                    <a:pt x="6232" y="8056"/>
                  </a:cubicBezTo>
                  <a:cubicBezTo>
                    <a:pt x="5958" y="8329"/>
                    <a:pt x="5624" y="8694"/>
                    <a:pt x="5168" y="9150"/>
                  </a:cubicBezTo>
                  <a:cubicBezTo>
                    <a:pt x="4925" y="9120"/>
                    <a:pt x="4742" y="9089"/>
                    <a:pt x="4590" y="8968"/>
                  </a:cubicBezTo>
                  <a:cubicBezTo>
                    <a:pt x="4438" y="8846"/>
                    <a:pt x="4347" y="8755"/>
                    <a:pt x="4347" y="8603"/>
                  </a:cubicBezTo>
                  <a:lnTo>
                    <a:pt x="4347" y="8360"/>
                  </a:lnTo>
                  <a:lnTo>
                    <a:pt x="4165" y="8512"/>
                  </a:lnTo>
                  <a:cubicBezTo>
                    <a:pt x="3405" y="9241"/>
                    <a:pt x="3010" y="9576"/>
                    <a:pt x="2250" y="10183"/>
                  </a:cubicBezTo>
                  <a:cubicBezTo>
                    <a:pt x="2250" y="10183"/>
                    <a:pt x="2189" y="10153"/>
                    <a:pt x="2159" y="10153"/>
                  </a:cubicBezTo>
                  <a:cubicBezTo>
                    <a:pt x="2128" y="10153"/>
                    <a:pt x="2037" y="10123"/>
                    <a:pt x="1855" y="10001"/>
                  </a:cubicBezTo>
                  <a:cubicBezTo>
                    <a:pt x="1703" y="9880"/>
                    <a:pt x="1581" y="9819"/>
                    <a:pt x="1490" y="9697"/>
                  </a:cubicBezTo>
                  <a:cubicBezTo>
                    <a:pt x="1186" y="9424"/>
                    <a:pt x="1034" y="9089"/>
                    <a:pt x="1034" y="8664"/>
                  </a:cubicBezTo>
                  <a:lnTo>
                    <a:pt x="1034" y="3831"/>
                  </a:lnTo>
                  <a:cubicBezTo>
                    <a:pt x="1034" y="3223"/>
                    <a:pt x="760" y="2889"/>
                    <a:pt x="213" y="2828"/>
                  </a:cubicBezTo>
                  <a:lnTo>
                    <a:pt x="152" y="2828"/>
                  </a:lnTo>
                  <a:lnTo>
                    <a:pt x="152" y="2676"/>
                  </a:lnTo>
                  <a:cubicBezTo>
                    <a:pt x="821" y="2220"/>
                    <a:pt x="1155" y="1946"/>
                    <a:pt x="1824" y="1460"/>
                  </a:cubicBezTo>
                  <a:cubicBezTo>
                    <a:pt x="2037" y="1490"/>
                    <a:pt x="2189" y="1551"/>
                    <a:pt x="2371" y="1703"/>
                  </a:cubicBezTo>
                  <a:cubicBezTo>
                    <a:pt x="2584" y="1855"/>
                    <a:pt x="2645" y="2007"/>
                    <a:pt x="2645" y="2159"/>
                  </a:cubicBezTo>
                  <a:lnTo>
                    <a:pt x="2645" y="7691"/>
                  </a:lnTo>
                  <a:cubicBezTo>
                    <a:pt x="2645" y="7995"/>
                    <a:pt x="2766" y="8208"/>
                    <a:pt x="2949" y="8360"/>
                  </a:cubicBezTo>
                  <a:cubicBezTo>
                    <a:pt x="3070" y="8441"/>
                    <a:pt x="3219" y="8481"/>
                    <a:pt x="3368" y="8481"/>
                  </a:cubicBezTo>
                  <a:cubicBezTo>
                    <a:pt x="3442" y="8481"/>
                    <a:pt x="3516" y="8471"/>
                    <a:pt x="3587" y="8451"/>
                  </a:cubicBezTo>
                  <a:cubicBezTo>
                    <a:pt x="3830" y="8360"/>
                    <a:pt x="4073" y="8208"/>
                    <a:pt x="4286" y="7934"/>
                  </a:cubicBezTo>
                  <a:lnTo>
                    <a:pt x="4317" y="7904"/>
                  </a:lnTo>
                  <a:lnTo>
                    <a:pt x="4317" y="2919"/>
                  </a:lnTo>
                  <a:cubicBezTo>
                    <a:pt x="4317" y="2524"/>
                    <a:pt x="4256" y="2250"/>
                    <a:pt x="4043" y="2098"/>
                  </a:cubicBezTo>
                  <a:cubicBezTo>
                    <a:pt x="3982" y="2007"/>
                    <a:pt x="3830" y="1977"/>
                    <a:pt x="3678" y="1977"/>
                  </a:cubicBezTo>
                  <a:lnTo>
                    <a:pt x="3678" y="1794"/>
                  </a:lnTo>
                  <a:cubicBezTo>
                    <a:pt x="4317" y="1217"/>
                    <a:pt x="4621" y="913"/>
                    <a:pt x="5228" y="305"/>
                  </a:cubicBezTo>
                  <a:close/>
                  <a:moveTo>
                    <a:pt x="5076" y="1"/>
                  </a:moveTo>
                  <a:lnTo>
                    <a:pt x="5046" y="31"/>
                  </a:lnTo>
                  <a:cubicBezTo>
                    <a:pt x="4438" y="639"/>
                    <a:pt x="4104" y="943"/>
                    <a:pt x="3435" y="1551"/>
                  </a:cubicBezTo>
                  <a:lnTo>
                    <a:pt x="3405" y="1612"/>
                  </a:lnTo>
                  <a:lnTo>
                    <a:pt x="3405" y="2129"/>
                  </a:lnTo>
                  <a:lnTo>
                    <a:pt x="3526" y="2129"/>
                  </a:lnTo>
                  <a:cubicBezTo>
                    <a:pt x="3678" y="2129"/>
                    <a:pt x="3800" y="2129"/>
                    <a:pt x="3861" y="2220"/>
                  </a:cubicBezTo>
                  <a:cubicBezTo>
                    <a:pt x="3982" y="2311"/>
                    <a:pt x="4043" y="2554"/>
                    <a:pt x="4043" y="2889"/>
                  </a:cubicBezTo>
                  <a:lnTo>
                    <a:pt x="4043" y="7782"/>
                  </a:lnTo>
                  <a:cubicBezTo>
                    <a:pt x="3861" y="8025"/>
                    <a:pt x="3678" y="8117"/>
                    <a:pt x="3496" y="8208"/>
                  </a:cubicBezTo>
                  <a:cubicBezTo>
                    <a:pt x="3425" y="8218"/>
                    <a:pt x="3368" y="8225"/>
                    <a:pt x="3317" y="8225"/>
                  </a:cubicBezTo>
                  <a:cubicBezTo>
                    <a:pt x="3216" y="8225"/>
                    <a:pt x="3141" y="8198"/>
                    <a:pt x="3040" y="8117"/>
                  </a:cubicBezTo>
                  <a:cubicBezTo>
                    <a:pt x="2918" y="8025"/>
                    <a:pt x="2827" y="7843"/>
                    <a:pt x="2827" y="7600"/>
                  </a:cubicBezTo>
                  <a:lnTo>
                    <a:pt x="2827" y="2098"/>
                  </a:lnTo>
                  <a:cubicBezTo>
                    <a:pt x="2827" y="1855"/>
                    <a:pt x="2736" y="1673"/>
                    <a:pt x="2493" y="1490"/>
                  </a:cubicBezTo>
                  <a:cubicBezTo>
                    <a:pt x="2310" y="1338"/>
                    <a:pt x="2067" y="1217"/>
                    <a:pt x="1824" y="1186"/>
                  </a:cubicBezTo>
                  <a:lnTo>
                    <a:pt x="1763" y="1186"/>
                  </a:lnTo>
                  <a:lnTo>
                    <a:pt x="1733" y="1217"/>
                  </a:lnTo>
                  <a:cubicBezTo>
                    <a:pt x="1095" y="1764"/>
                    <a:pt x="760" y="2007"/>
                    <a:pt x="31" y="2463"/>
                  </a:cubicBezTo>
                  <a:lnTo>
                    <a:pt x="0" y="2524"/>
                  </a:lnTo>
                  <a:lnTo>
                    <a:pt x="0" y="3041"/>
                  </a:lnTo>
                  <a:lnTo>
                    <a:pt x="61" y="3041"/>
                  </a:lnTo>
                  <a:cubicBezTo>
                    <a:pt x="517" y="3132"/>
                    <a:pt x="760" y="3344"/>
                    <a:pt x="760" y="3892"/>
                  </a:cubicBezTo>
                  <a:lnTo>
                    <a:pt x="760" y="8694"/>
                  </a:lnTo>
                  <a:cubicBezTo>
                    <a:pt x="760" y="9211"/>
                    <a:pt x="912" y="9576"/>
                    <a:pt x="1247" y="9880"/>
                  </a:cubicBezTo>
                  <a:cubicBezTo>
                    <a:pt x="1368" y="10001"/>
                    <a:pt x="1520" y="10123"/>
                    <a:pt x="1672" y="10183"/>
                  </a:cubicBezTo>
                  <a:cubicBezTo>
                    <a:pt x="1824" y="10275"/>
                    <a:pt x="1915" y="10305"/>
                    <a:pt x="2007" y="10335"/>
                  </a:cubicBezTo>
                  <a:cubicBezTo>
                    <a:pt x="2067" y="10335"/>
                    <a:pt x="2128" y="10366"/>
                    <a:pt x="2159" y="10366"/>
                  </a:cubicBezTo>
                  <a:lnTo>
                    <a:pt x="2250" y="10427"/>
                  </a:lnTo>
                  <a:lnTo>
                    <a:pt x="2219" y="10275"/>
                  </a:lnTo>
                  <a:cubicBezTo>
                    <a:pt x="2979" y="9667"/>
                    <a:pt x="3405" y="9302"/>
                    <a:pt x="4104" y="8664"/>
                  </a:cubicBezTo>
                  <a:cubicBezTo>
                    <a:pt x="4134" y="8816"/>
                    <a:pt x="4256" y="8937"/>
                    <a:pt x="4408" y="9059"/>
                  </a:cubicBezTo>
                  <a:cubicBezTo>
                    <a:pt x="4621" y="9211"/>
                    <a:pt x="4864" y="9272"/>
                    <a:pt x="5107" y="9272"/>
                  </a:cubicBezTo>
                  <a:lnTo>
                    <a:pt x="5168" y="9272"/>
                  </a:lnTo>
                  <a:lnTo>
                    <a:pt x="5198" y="9241"/>
                  </a:lnTo>
                  <a:cubicBezTo>
                    <a:pt x="5654" y="8785"/>
                    <a:pt x="6019" y="8390"/>
                    <a:pt x="6292" y="8086"/>
                  </a:cubicBezTo>
                  <a:lnTo>
                    <a:pt x="6900" y="7478"/>
                  </a:lnTo>
                  <a:lnTo>
                    <a:pt x="6931" y="7448"/>
                  </a:lnTo>
                  <a:lnTo>
                    <a:pt x="6931" y="6870"/>
                  </a:lnTo>
                  <a:lnTo>
                    <a:pt x="6779" y="6962"/>
                  </a:lnTo>
                  <a:cubicBezTo>
                    <a:pt x="6722" y="6996"/>
                    <a:pt x="6665" y="7013"/>
                    <a:pt x="6611" y="7013"/>
                  </a:cubicBezTo>
                  <a:cubicBezTo>
                    <a:pt x="6521" y="7013"/>
                    <a:pt x="6441" y="6965"/>
                    <a:pt x="6384" y="6870"/>
                  </a:cubicBezTo>
                  <a:cubicBezTo>
                    <a:pt x="6262" y="6718"/>
                    <a:pt x="6171" y="6506"/>
                    <a:pt x="6171" y="6171"/>
                  </a:cubicBezTo>
                  <a:lnTo>
                    <a:pt x="6171" y="761"/>
                  </a:lnTo>
                  <a:cubicBezTo>
                    <a:pt x="6171" y="518"/>
                    <a:pt x="6080" y="335"/>
                    <a:pt x="5836" y="183"/>
                  </a:cubicBezTo>
                  <a:cubicBezTo>
                    <a:pt x="5624" y="92"/>
                    <a:pt x="5380" y="1"/>
                    <a:pt x="5107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19036325" y="4179675"/>
              <a:ext cx="130725" cy="262200"/>
            </a:xfrm>
            <a:custGeom>
              <a:avLst/>
              <a:gdLst/>
              <a:ahLst/>
              <a:cxnLst/>
              <a:rect l="l" t="t" r="r" b="b"/>
              <a:pathLst>
                <a:path w="5229" h="10488" extrusionOk="0">
                  <a:moveTo>
                    <a:pt x="3892" y="62"/>
                  </a:moveTo>
                  <a:cubicBezTo>
                    <a:pt x="3952" y="1"/>
                    <a:pt x="4104" y="62"/>
                    <a:pt x="4287" y="92"/>
                  </a:cubicBezTo>
                  <a:cubicBezTo>
                    <a:pt x="4499" y="153"/>
                    <a:pt x="4712" y="274"/>
                    <a:pt x="4925" y="457"/>
                  </a:cubicBezTo>
                  <a:cubicBezTo>
                    <a:pt x="5168" y="670"/>
                    <a:pt x="5229" y="882"/>
                    <a:pt x="5229" y="1186"/>
                  </a:cubicBezTo>
                  <a:lnTo>
                    <a:pt x="5229" y="3861"/>
                  </a:lnTo>
                  <a:cubicBezTo>
                    <a:pt x="5229" y="4043"/>
                    <a:pt x="4955" y="4378"/>
                    <a:pt x="4408" y="4955"/>
                  </a:cubicBezTo>
                  <a:cubicBezTo>
                    <a:pt x="3831" y="5472"/>
                    <a:pt x="3284" y="5989"/>
                    <a:pt x="2767" y="6445"/>
                  </a:cubicBezTo>
                  <a:cubicBezTo>
                    <a:pt x="2220" y="6901"/>
                    <a:pt x="1977" y="7113"/>
                    <a:pt x="1916" y="7113"/>
                  </a:cubicBezTo>
                  <a:cubicBezTo>
                    <a:pt x="1916" y="7904"/>
                    <a:pt x="2281" y="8268"/>
                    <a:pt x="2980" y="8116"/>
                  </a:cubicBezTo>
                  <a:cubicBezTo>
                    <a:pt x="3344" y="8025"/>
                    <a:pt x="3740" y="7843"/>
                    <a:pt x="4226" y="7600"/>
                  </a:cubicBezTo>
                  <a:lnTo>
                    <a:pt x="4226" y="8056"/>
                  </a:lnTo>
                  <a:cubicBezTo>
                    <a:pt x="2493" y="9484"/>
                    <a:pt x="1581" y="10275"/>
                    <a:pt x="1460" y="10335"/>
                  </a:cubicBezTo>
                  <a:cubicBezTo>
                    <a:pt x="1156" y="10487"/>
                    <a:pt x="822" y="10457"/>
                    <a:pt x="487" y="10153"/>
                  </a:cubicBezTo>
                  <a:cubicBezTo>
                    <a:pt x="153" y="9849"/>
                    <a:pt x="1" y="9423"/>
                    <a:pt x="1" y="8816"/>
                  </a:cubicBezTo>
                  <a:lnTo>
                    <a:pt x="1" y="3466"/>
                  </a:lnTo>
                  <a:cubicBezTo>
                    <a:pt x="1" y="3405"/>
                    <a:pt x="609" y="2828"/>
                    <a:pt x="1825" y="1764"/>
                  </a:cubicBezTo>
                  <a:cubicBezTo>
                    <a:pt x="3040" y="700"/>
                    <a:pt x="3709" y="122"/>
                    <a:pt x="3892" y="62"/>
                  </a:cubicBezTo>
                  <a:close/>
                  <a:moveTo>
                    <a:pt x="3132" y="2189"/>
                  </a:moveTo>
                  <a:cubicBezTo>
                    <a:pt x="2980" y="2037"/>
                    <a:pt x="2828" y="2037"/>
                    <a:pt x="2615" y="2128"/>
                  </a:cubicBezTo>
                  <a:cubicBezTo>
                    <a:pt x="2372" y="2250"/>
                    <a:pt x="2159" y="2432"/>
                    <a:pt x="1916" y="2736"/>
                  </a:cubicBezTo>
                  <a:lnTo>
                    <a:pt x="1916" y="6445"/>
                  </a:lnTo>
                  <a:cubicBezTo>
                    <a:pt x="2889" y="5685"/>
                    <a:pt x="3375" y="4864"/>
                    <a:pt x="3375" y="4013"/>
                  </a:cubicBezTo>
                  <a:lnTo>
                    <a:pt x="3375" y="2858"/>
                  </a:lnTo>
                  <a:cubicBezTo>
                    <a:pt x="3344" y="2554"/>
                    <a:pt x="3253" y="2341"/>
                    <a:pt x="3132" y="2189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19034050" y="4177100"/>
              <a:ext cx="136050" cy="266300"/>
            </a:xfrm>
            <a:custGeom>
              <a:avLst/>
              <a:gdLst/>
              <a:ahLst/>
              <a:cxnLst/>
              <a:rect l="l" t="t" r="r" b="b"/>
              <a:pathLst>
                <a:path w="5442" h="10652" extrusionOk="0">
                  <a:moveTo>
                    <a:pt x="2903" y="2293"/>
                  </a:moveTo>
                  <a:cubicBezTo>
                    <a:pt x="3002" y="2293"/>
                    <a:pt x="3073" y="2345"/>
                    <a:pt x="3131" y="2383"/>
                  </a:cubicBezTo>
                  <a:cubicBezTo>
                    <a:pt x="3223" y="2505"/>
                    <a:pt x="3314" y="2687"/>
                    <a:pt x="3314" y="2961"/>
                  </a:cubicBezTo>
                  <a:lnTo>
                    <a:pt x="3314" y="4116"/>
                  </a:lnTo>
                  <a:cubicBezTo>
                    <a:pt x="3314" y="4906"/>
                    <a:pt x="2919" y="5636"/>
                    <a:pt x="2098" y="6305"/>
                  </a:cubicBezTo>
                  <a:lnTo>
                    <a:pt x="2098" y="2900"/>
                  </a:lnTo>
                  <a:cubicBezTo>
                    <a:pt x="2372" y="2627"/>
                    <a:pt x="2554" y="2444"/>
                    <a:pt x="2706" y="2353"/>
                  </a:cubicBezTo>
                  <a:cubicBezTo>
                    <a:pt x="2782" y="2309"/>
                    <a:pt x="2847" y="2293"/>
                    <a:pt x="2903" y="2293"/>
                  </a:cubicBezTo>
                  <a:close/>
                  <a:moveTo>
                    <a:pt x="2978" y="2091"/>
                  </a:moveTo>
                  <a:cubicBezTo>
                    <a:pt x="2890" y="2091"/>
                    <a:pt x="2789" y="2114"/>
                    <a:pt x="2676" y="2171"/>
                  </a:cubicBezTo>
                  <a:cubicBezTo>
                    <a:pt x="2432" y="2262"/>
                    <a:pt x="2220" y="2475"/>
                    <a:pt x="1946" y="2779"/>
                  </a:cubicBezTo>
                  <a:lnTo>
                    <a:pt x="1916" y="2809"/>
                  </a:lnTo>
                  <a:lnTo>
                    <a:pt x="1916" y="6730"/>
                  </a:lnTo>
                  <a:lnTo>
                    <a:pt x="2037" y="6608"/>
                  </a:lnTo>
                  <a:cubicBezTo>
                    <a:pt x="3040" y="5849"/>
                    <a:pt x="3527" y="4997"/>
                    <a:pt x="3527" y="4086"/>
                  </a:cubicBezTo>
                  <a:lnTo>
                    <a:pt x="3527" y="2961"/>
                  </a:lnTo>
                  <a:cubicBezTo>
                    <a:pt x="3527" y="2657"/>
                    <a:pt x="3466" y="2383"/>
                    <a:pt x="3314" y="2231"/>
                  </a:cubicBezTo>
                  <a:cubicBezTo>
                    <a:pt x="3238" y="2155"/>
                    <a:pt x="3126" y="2091"/>
                    <a:pt x="2978" y="2091"/>
                  </a:cubicBezTo>
                  <a:close/>
                  <a:moveTo>
                    <a:pt x="3983" y="165"/>
                  </a:moveTo>
                  <a:cubicBezTo>
                    <a:pt x="4043" y="165"/>
                    <a:pt x="4104" y="165"/>
                    <a:pt x="4317" y="225"/>
                  </a:cubicBezTo>
                  <a:cubicBezTo>
                    <a:pt x="4530" y="317"/>
                    <a:pt x="4742" y="408"/>
                    <a:pt x="4925" y="621"/>
                  </a:cubicBezTo>
                  <a:cubicBezTo>
                    <a:pt x="5138" y="803"/>
                    <a:pt x="5198" y="985"/>
                    <a:pt x="5198" y="1259"/>
                  </a:cubicBezTo>
                  <a:lnTo>
                    <a:pt x="5198" y="3903"/>
                  </a:lnTo>
                  <a:cubicBezTo>
                    <a:pt x="5198" y="4025"/>
                    <a:pt x="5077" y="4298"/>
                    <a:pt x="4408" y="4937"/>
                  </a:cubicBezTo>
                  <a:cubicBezTo>
                    <a:pt x="3800" y="5514"/>
                    <a:pt x="3283" y="6001"/>
                    <a:pt x="2767" y="6426"/>
                  </a:cubicBezTo>
                  <a:cubicBezTo>
                    <a:pt x="2554" y="6608"/>
                    <a:pt x="2007" y="7064"/>
                    <a:pt x="1946" y="7095"/>
                  </a:cubicBezTo>
                  <a:lnTo>
                    <a:pt x="1855" y="7156"/>
                  </a:lnTo>
                  <a:lnTo>
                    <a:pt x="1855" y="7186"/>
                  </a:lnTo>
                  <a:cubicBezTo>
                    <a:pt x="1855" y="7642"/>
                    <a:pt x="1976" y="7946"/>
                    <a:pt x="2220" y="8128"/>
                  </a:cubicBezTo>
                  <a:cubicBezTo>
                    <a:pt x="2365" y="8232"/>
                    <a:pt x="2539" y="8279"/>
                    <a:pt x="2751" y="8279"/>
                  </a:cubicBezTo>
                  <a:cubicBezTo>
                    <a:pt x="2849" y="8279"/>
                    <a:pt x="2955" y="8269"/>
                    <a:pt x="3071" y="8250"/>
                  </a:cubicBezTo>
                  <a:cubicBezTo>
                    <a:pt x="3435" y="8159"/>
                    <a:pt x="3770" y="8007"/>
                    <a:pt x="4226" y="7824"/>
                  </a:cubicBezTo>
                  <a:lnTo>
                    <a:pt x="4226" y="8067"/>
                  </a:lnTo>
                  <a:cubicBezTo>
                    <a:pt x="3496" y="8675"/>
                    <a:pt x="2919" y="9131"/>
                    <a:pt x="2463" y="9496"/>
                  </a:cubicBezTo>
                  <a:cubicBezTo>
                    <a:pt x="1946" y="9952"/>
                    <a:pt x="1551" y="10256"/>
                    <a:pt x="1490" y="10286"/>
                  </a:cubicBezTo>
                  <a:cubicBezTo>
                    <a:pt x="1383" y="10346"/>
                    <a:pt x="1276" y="10377"/>
                    <a:pt x="1167" y="10377"/>
                  </a:cubicBezTo>
                  <a:cubicBezTo>
                    <a:pt x="998" y="10377"/>
                    <a:pt x="824" y="10301"/>
                    <a:pt x="639" y="10134"/>
                  </a:cubicBezTo>
                  <a:cubicBezTo>
                    <a:pt x="335" y="9891"/>
                    <a:pt x="183" y="9466"/>
                    <a:pt x="183" y="8888"/>
                  </a:cubicBezTo>
                  <a:lnTo>
                    <a:pt x="183" y="3569"/>
                  </a:lnTo>
                  <a:cubicBezTo>
                    <a:pt x="274" y="3447"/>
                    <a:pt x="882" y="2900"/>
                    <a:pt x="1946" y="1867"/>
                  </a:cubicBezTo>
                  <a:cubicBezTo>
                    <a:pt x="3527" y="469"/>
                    <a:pt x="3922" y="195"/>
                    <a:pt x="3983" y="165"/>
                  </a:cubicBezTo>
                  <a:close/>
                  <a:moveTo>
                    <a:pt x="4082" y="1"/>
                  </a:moveTo>
                  <a:cubicBezTo>
                    <a:pt x="4028" y="1"/>
                    <a:pt x="3993" y="16"/>
                    <a:pt x="3952" y="43"/>
                  </a:cubicBezTo>
                  <a:cubicBezTo>
                    <a:pt x="3739" y="195"/>
                    <a:pt x="2706" y="1076"/>
                    <a:pt x="1855" y="1776"/>
                  </a:cubicBezTo>
                  <a:cubicBezTo>
                    <a:pt x="1" y="3417"/>
                    <a:pt x="1" y="3508"/>
                    <a:pt x="1" y="3569"/>
                  </a:cubicBezTo>
                  <a:lnTo>
                    <a:pt x="1" y="8919"/>
                  </a:lnTo>
                  <a:cubicBezTo>
                    <a:pt x="1" y="9526"/>
                    <a:pt x="183" y="10043"/>
                    <a:pt x="548" y="10347"/>
                  </a:cubicBezTo>
                  <a:cubicBezTo>
                    <a:pt x="761" y="10529"/>
                    <a:pt x="1004" y="10651"/>
                    <a:pt x="1217" y="10651"/>
                  </a:cubicBezTo>
                  <a:cubicBezTo>
                    <a:pt x="1338" y="10651"/>
                    <a:pt x="1490" y="10590"/>
                    <a:pt x="1642" y="10560"/>
                  </a:cubicBezTo>
                  <a:cubicBezTo>
                    <a:pt x="1703" y="10529"/>
                    <a:pt x="1976" y="10286"/>
                    <a:pt x="2676" y="9739"/>
                  </a:cubicBezTo>
                  <a:cubicBezTo>
                    <a:pt x="3131" y="9374"/>
                    <a:pt x="3679" y="8888"/>
                    <a:pt x="4439" y="8280"/>
                  </a:cubicBezTo>
                  <a:lnTo>
                    <a:pt x="4499" y="8250"/>
                  </a:lnTo>
                  <a:lnTo>
                    <a:pt x="4499" y="7551"/>
                  </a:lnTo>
                  <a:lnTo>
                    <a:pt x="4347" y="7642"/>
                  </a:lnTo>
                  <a:cubicBezTo>
                    <a:pt x="3800" y="7915"/>
                    <a:pt x="3435" y="8067"/>
                    <a:pt x="3071" y="8128"/>
                  </a:cubicBezTo>
                  <a:cubicBezTo>
                    <a:pt x="2965" y="8160"/>
                    <a:pt x="2870" y="8173"/>
                    <a:pt x="2785" y="8173"/>
                  </a:cubicBezTo>
                  <a:cubicBezTo>
                    <a:pt x="2626" y="8173"/>
                    <a:pt x="2501" y="8127"/>
                    <a:pt x="2402" y="8067"/>
                  </a:cubicBezTo>
                  <a:cubicBezTo>
                    <a:pt x="2220" y="7915"/>
                    <a:pt x="2128" y="7672"/>
                    <a:pt x="2128" y="7308"/>
                  </a:cubicBezTo>
                  <a:cubicBezTo>
                    <a:pt x="2220" y="7216"/>
                    <a:pt x="2402" y="7064"/>
                    <a:pt x="2919" y="6608"/>
                  </a:cubicBezTo>
                  <a:cubicBezTo>
                    <a:pt x="3435" y="6183"/>
                    <a:pt x="3952" y="5697"/>
                    <a:pt x="4560" y="5119"/>
                  </a:cubicBezTo>
                  <a:cubicBezTo>
                    <a:pt x="5168" y="4511"/>
                    <a:pt x="5442" y="4177"/>
                    <a:pt x="5442" y="3964"/>
                  </a:cubicBezTo>
                  <a:lnTo>
                    <a:pt x="5442" y="1289"/>
                  </a:lnTo>
                  <a:cubicBezTo>
                    <a:pt x="5442" y="985"/>
                    <a:pt x="5320" y="712"/>
                    <a:pt x="5107" y="499"/>
                  </a:cubicBezTo>
                  <a:cubicBezTo>
                    <a:pt x="4864" y="256"/>
                    <a:pt x="4651" y="165"/>
                    <a:pt x="4408" y="73"/>
                  </a:cubicBezTo>
                  <a:cubicBezTo>
                    <a:pt x="4241" y="23"/>
                    <a:pt x="4147" y="1"/>
                    <a:pt x="4082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19205025" y="4122700"/>
              <a:ext cx="131500" cy="241650"/>
            </a:xfrm>
            <a:custGeom>
              <a:avLst/>
              <a:gdLst/>
              <a:ahLst/>
              <a:cxnLst/>
              <a:rect l="l" t="t" r="r" b="b"/>
              <a:pathLst>
                <a:path w="5260" h="9666" extrusionOk="0">
                  <a:moveTo>
                    <a:pt x="3922" y="0"/>
                  </a:moveTo>
                  <a:cubicBezTo>
                    <a:pt x="3952" y="0"/>
                    <a:pt x="4104" y="91"/>
                    <a:pt x="4287" y="213"/>
                  </a:cubicBezTo>
                  <a:cubicBezTo>
                    <a:pt x="4499" y="304"/>
                    <a:pt x="4712" y="578"/>
                    <a:pt x="4955" y="851"/>
                  </a:cubicBezTo>
                  <a:cubicBezTo>
                    <a:pt x="5168" y="1155"/>
                    <a:pt x="5259" y="1429"/>
                    <a:pt x="5259" y="1672"/>
                  </a:cubicBezTo>
                  <a:lnTo>
                    <a:pt x="5259" y="4347"/>
                  </a:lnTo>
                  <a:cubicBezTo>
                    <a:pt x="5259" y="4529"/>
                    <a:pt x="4986" y="4772"/>
                    <a:pt x="4408" y="5046"/>
                  </a:cubicBezTo>
                  <a:cubicBezTo>
                    <a:pt x="3831" y="5380"/>
                    <a:pt x="3314" y="5715"/>
                    <a:pt x="2767" y="5958"/>
                  </a:cubicBezTo>
                  <a:cubicBezTo>
                    <a:pt x="2250" y="6231"/>
                    <a:pt x="1976" y="6414"/>
                    <a:pt x="1946" y="6414"/>
                  </a:cubicBezTo>
                  <a:cubicBezTo>
                    <a:pt x="1946" y="7234"/>
                    <a:pt x="2280" y="7629"/>
                    <a:pt x="3010" y="7690"/>
                  </a:cubicBezTo>
                  <a:cubicBezTo>
                    <a:pt x="3344" y="7690"/>
                    <a:pt x="3770" y="7690"/>
                    <a:pt x="4256" y="7629"/>
                  </a:cubicBezTo>
                  <a:lnTo>
                    <a:pt x="4256" y="8085"/>
                  </a:lnTo>
                  <a:cubicBezTo>
                    <a:pt x="2524" y="8845"/>
                    <a:pt x="1581" y="9514"/>
                    <a:pt x="1490" y="9544"/>
                  </a:cubicBezTo>
                  <a:cubicBezTo>
                    <a:pt x="1186" y="9666"/>
                    <a:pt x="821" y="9514"/>
                    <a:pt x="487" y="9210"/>
                  </a:cubicBezTo>
                  <a:cubicBezTo>
                    <a:pt x="153" y="8845"/>
                    <a:pt x="1" y="8389"/>
                    <a:pt x="1" y="7781"/>
                  </a:cubicBezTo>
                  <a:lnTo>
                    <a:pt x="1" y="2432"/>
                  </a:lnTo>
                  <a:cubicBezTo>
                    <a:pt x="1" y="2371"/>
                    <a:pt x="609" y="1824"/>
                    <a:pt x="1825" y="1034"/>
                  </a:cubicBezTo>
                  <a:cubicBezTo>
                    <a:pt x="3040" y="304"/>
                    <a:pt x="3739" y="0"/>
                    <a:pt x="3922" y="0"/>
                  </a:cubicBezTo>
                  <a:close/>
                  <a:moveTo>
                    <a:pt x="3162" y="1915"/>
                  </a:moveTo>
                  <a:cubicBezTo>
                    <a:pt x="3010" y="1733"/>
                    <a:pt x="2858" y="1642"/>
                    <a:pt x="2615" y="1733"/>
                  </a:cubicBezTo>
                  <a:cubicBezTo>
                    <a:pt x="2402" y="1763"/>
                    <a:pt x="2159" y="1915"/>
                    <a:pt x="1946" y="2128"/>
                  </a:cubicBezTo>
                  <a:lnTo>
                    <a:pt x="1946" y="5836"/>
                  </a:lnTo>
                  <a:cubicBezTo>
                    <a:pt x="2888" y="5289"/>
                    <a:pt x="3375" y="4681"/>
                    <a:pt x="3375" y="3769"/>
                  </a:cubicBezTo>
                  <a:lnTo>
                    <a:pt x="3375" y="2645"/>
                  </a:lnTo>
                  <a:cubicBezTo>
                    <a:pt x="3344" y="2341"/>
                    <a:pt x="3284" y="2067"/>
                    <a:pt x="3162" y="1915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19202000" y="4118900"/>
              <a:ext cx="136025" cy="246975"/>
            </a:xfrm>
            <a:custGeom>
              <a:avLst/>
              <a:gdLst/>
              <a:ahLst/>
              <a:cxnLst/>
              <a:rect l="l" t="t" r="r" b="b"/>
              <a:pathLst>
                <a:path w="5441" h="9879" extrusionOk="0">
                  <a:moveTo>
                    <a:pt x="2863" y="1965"/>
                  </a:moveTo>
                  <a:cubicBezTo>
                    <a:pt x="2991" y="1965"/>
                    <a:pt x="3067" y="2010"/>
                    <a:pt x="3161" y="2128"/>
                  </a:cubicBezTo>
                  <a:cubicBezTo>
                    <a:pt x="3283" y="2280"/>
                    <a:pt x="3344" y="2523"/>
                    <a:pt x="3344" y="2797"/>
                  </a:cubicBezTo>
                  <a:lnTo>
                    <a:pt x="3344" y="3921"/>
                  </a:lnTo>
                  <a:cubicBezTo>
                    <a:pt x="3344" y="4681"/>
                    <a:pt x="2979" y="5289"/>
                    <a:pt x="2128" y="5775"/>
                  </a:cubicBezTo>
                  <a:lnTo>
                    <a:pt x="2128" y="2341"/>
                  </a:lnTo>
                  <a:cubicBezTo>
                    <a:pt x="2371" y="2097"/>
                    <a:pt x="2584" y="1976"/>
                    <a:pt x="2736" y="1976"/>
                  </a:cubicBezTo>
                  <a:cubicBezTo>
                    <a:pt x="2784" y="1969"/>
                    <a:pt x="2825" y="1965"/>
                    <a:pt x="2863" y="1965"/>
                  </a:cubicBezTo>
                  <a:close/>
                  <a:moveTo>
                    <a:pt x="2896" y="1714"/>
                  </a:moveTo>
                  <a:cubicBezTo>
                    <a:pt x="2846" y="1714"/>
                    <a:pt x="2793" y="1720"/>
                    <a:pt x="2736" y="1733"/>
                  </a:cubicBezTo>
                  <a:cubicBezTo>
                    <a:pt x="2523" y="1794"/>
                    <a:pt x="2249" y="1945"/>
                    <a:pt x="1976" y="2158"/>
                  </a:cubicBezTo>
                  <a:lnTo>
                    <a:pt x="1946" y="2219"/>
                  </a:lnTo>
                  <a:lnTo>
                    <a:pt x="1946" y="6140"/>
                  </a:lnTo>
                  <a:lnTo>
                    <a:pt x="2128" y="6018"/>
                  </a:lnTo>
                  <a:cubicBezTo>
                    <a:pt x="3161" y="5441"/>
                    <a:pt x="3617" y="4803"/>
                    <a:pt x="3617" y="3891"/>
                  </a:cubicBezTo>
                  <a:lnTo>
                    <a:pt x="3617" y="2736"/>
                  </a:lnTo>
                  <a:cubicBezTo>
                    <a:pt x="3617" y="2401"/>
                    <a:pt x="3556" y="2128"/>
                    <a:pt x="3405" y="1945"/>
                  </a:cubicBezTo>
                  <a:cubicBezTo>
                    <a:pt x="3236" y="1801"/>
                    <a:pt x="3087" y="1714"/>
                    <a:pt x="2896" y="1714"/>
                  </a:cubicBezTo>
                  <a:close/>
                  <a:moveTo>
                    <a:pt x="4043" y="213"/>
                  </a:moveTo>
                  <a:cubicBezTo>
                    <a:pt x="4073" y="213"/>
                    <a:pt x="4164" y="243"/>
                    <a:pt x="4377" y="395"/>
                  </a:cubicBezTo>
                  <a:cubicBezTo>
                    <a:pt x="4560" y="517"/>
                    <a:pt x="4803" y="730"/>
                    <a:pt x="4985" y="1003"/>
                  </a:cubicBezTo>
                  <a:cubicBezTo>
                    <a:pt x="5167" y="1277"/>
                    <a:pt x="5289" y="1520"/>
                    <a:pt x="5289" y="1794"/>
                  </a:cubicBezTo>
                  <a:lnTo>
                    <a:pt x="5289" y="4468"/>
                  </a:lnTo>
                  <a:cubicBezTo>
                    <a:pt x="5289" y="4651"/>
                    <a:pt x="4681" y="4985"/>
                    <a:pt x="4499" y="5107"/>
                  </a:cubicBezTo>
                  <a:lnTo>
                    <a:pt x="4347" y="5167"/>
                  </a:lnTo>
                  <a:cubicBezTo>
                    <a:pt x="3800" y="5471"/>
                    <a:pt x="3344" y="5745"/>
                    <a:pt x="2857" y="6018"/>
                  </a:cubicBezTo>
                  <a:cubicBezTo>
                    <a:pt x="2645" y="6170"/>
                    <a:pt x="2432" y="6292"/>
                    <a:pt x="2280" y="6353"/>
                  </a:cubicBezTo>
                  <a:lnTo>
                    <a:pt x="2067" y="6505"/>
                  </a:lnTo>
                  <a:lnTo>
                    <a:pt x="1976" y="6535"/>
                  </a:lnTo>
                  <a:lnTo>
                    <a:pt x="1976" y="6626"/>
                  </a:lnTo>
                  <a:cubicBezTo>
                    <a:pt x="1976" y="7508"/>
                    <a:pt x="2371" y="7964"/>
                    <a:pt x="3161" y="7994"/>
                  </a:cubicBezTo>
                  <a:cubicBezTo>
                    <a:pt x="3259" y="8003"/>
                    <a:pt x="3365" y="8007"/>
                    <a:pt x="3475" y="8007"/>
                  </a:cubicBezTo>
                  <a:cubicBezTo>
                    <a:pt x="3740" y="8007"/>
                    <a:pt x="4028" y="7985"/>
                    <a:pt x="4286" y="7964"/>
                  </a:cubicBezTo>
                  <a:lnTo>
                    <a:pt x="4286" y="8268"/>
                  </a:lnTo>
                  <a:cubicBezTo>
                    <a:pt x="3009" y="8815"/>
                    <a:pt x="2158" y="9332"/>
                    <a:pt x="1794" y="9544"/>
                  </a:cubicBezTo>
                  <a:cubicBezTo>
                    <a:pt x="1672" y="9575"/>
                    <a:pt x="1611" y="9666"/>
                    <a:pt x="1581" y="9666"/>
                  </a:cubicBezTo>
                  <a:cubicBezTo>
                    <a:pt x="1522" y="9678"/>
                    <a:pt x="1465" y="9684"/>
                    <a:pt x="1408" y="9684"/>
                  </a:cubicBezTo>
                  <a:cubicBezTo>
                    <a:pt x="1170" y="9684"/>
                    <a:pt x="945" y="9577"/>
                    <a:pt x="699" y="9332"/>
                  </a:cubicBezTo>
                  <a:cubicBezTo>
                    <a:pt x="395" y="9028"/>
                    <a:pt x="243" y="8572"/>
                    <a:pt x="243" y="7994"/>
                  </a:cubicBezTo>
                  <a:lnTo>
                    <a:pt x="243" y="2675"/>
                  </a:lnTo>
                  <a:cubicBezTo>
                    <a:pt x="304" y="2584"/>
                    <a:pt x="851" y="2097"/>
                    <a:pt x="1976" y="1307"/>
                  </a:cubicBezTo>
                  <a:cubicBezTo>
                    <a:pt x="3283" y="456"/>
                    <a:pt x="3921" y="243"/>
                    <a:pt x="4043" y="213"/>
                  </a:cubicBezTo>
                  <a:close/>
                  <a:moveTo>
                    <a:pt x="3982" y="0"/>
                  </a:moveTo>
                  <a:cubicBezTo>
                    <a:pt x="3769" y="61"/>
                    <a:pt x="2979" y="426"/>
                    <a:pt x="1885" y="1155"/>
                  </a:cubicBezTo>
                  <a:cubicBezTo>
                    <a:pt x="1216" y="1581"/>
                    <a:pt x="0" y="2401"/>
                    <a:pt x="0" y="2645"/>
                  </a:cubicBezTo>
                  <a:lnTo>
                    <a:pt x="0" y="7994"/>
                  </a:lnTo>
                  <a:cubicBezTo>
                    <a:pt x="0" y="8633"/>
                    <a:pt x="183" y="9119"/>
                    <a:pt x="547" y="9484"/>
                  </a:cubicBezTo>
                  <a:cubicBezTo>
                    <a:pt x="821" y="9727"/>
                    <a:pt x="1125" y="9879"/>
                    <a:pt x="1368" y="9879"/>
                  </a:cubicBezTo>
                  <a:lnTo>
                    <a:pt x="1520" y="9879"/>
                  </a:lnTo>
                  <a:cubicBezTo>
                    <a:pt x="1550" y="9879"/>
                    <a:pt x="1611" y="9848"/>
                    <a:pt x="1794" y="9727"/>
                  </a:cubicBezTo>
                  <a:cubicBezTo>
                    <a:pt x="2219" y="9514"/>
                    <a:pt x="3040" y="8997"/>
                    <a:pt x="4347" y="8450"/>
                  </a:cubicBezTo>
                  <a:lnTo>
                    <a:pt x="4408" y="8389"/>
                  </a:lnTo>
                  <a:lnTo>
                    <a:pt x="4408" y="7751"/>
                  </a:lnTo>
                  <a:lnTo>
                    <a:pt x="4286" y="7751"/>
                  </a:lnTo>
                  <a:cubicBezTo>
                    <a:pt x="3891" y="7812"/>
                    <a:pt x="3435" y="7812"/>
                    <a:pt x="3040" y="7812"/>
                  </a:cubicBezTo>
                  <a:cubicBezTo>
                    <a:pt x="2401" y="7721"/>
                    <a:pt x="2097" y="7417"/>
                    <a:pt x="2097" y="6687"/>
                  </a:cubicBezTo>
                  <a:cubicBezTo>
                    <a:pt x="2158" y="6657"/>
                    <a:pt x="2219" y="6657"/>
                    <a:pt x="2310" y="6596"/>
                  </a:cubicBezTo>
                  <a:cubicBezTo>
                    <a:pt x="2432" y="6505"/>
                    <a:pt x="2614" y="6383"/>
                    <a:pt x="2888" y="6231"/>
                  </a:cubicBezTo>
                  <a:cubicBezTo>
                    <a:pt x="3344" y="5988"/>
                    <a:pt x="3830" y="5715"/>
                    <a:pt x="4377" y="5411"/>
                  </a:cubicBezTo>
                  <a:lnTo>
                    <a:pt x="4529" y="5319"/>
                  </a:lnTo>
                  <a:cubicBezTo>
                    <a:pt x="5228" y="4955"/>
                    <a:pt x="5441" y="4711"/>
                    <a:pt x="5441" y="4499"/>
                  </a:cubicBezTo>
                  <a:lnTo>
                    <a:pt x="5441" y="1824"/>
                  </a:lnTo>
                  <a:cubicBezTo>
                    <a:pt x="5441" y="1520"/>
                    <a:pt x="5319" y="1216"/>
                    <a:pt x="5107" y="912"/>
                  </a:cubicBezTo>
                  <a:cubicBezTo>
                    <a:pt x="4924" y="608"/>
                    <a:pt x="4681" y="395"/>
                    <a:pt x="4438" y="243"/>
                  </a:cubicBezTo>
                  <a:cubicBezTo>
                    <a:pt x="4164" y="0"/>
                    <a:pt x="4073" y="0"/>
                    <a:pt x="3982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19353975" y="4128000"/>
              <a:ext cx="171000" cy="281200"/>
            </a:xfrm>
            <a:custGeom>
              <a:avLst/>
              <a:gdLst/>
              <a:ahLst/>
              <a:cxnLst/>
              <a:rect l="l" t="t" r="r" b="b"/>
              <a:pathLst>
                <a:path w="6840" h="11248" extrusionOk="0">
                  <a:moveTo>
                    <a:pt x="821" y="7813"/>
                  </a:moveTo>
                  <a:lnTo>
                    <a:pt x="821" y="2433"/>
                  </a:lnTo>
                  <a:cubicBezTo>
                    <a:pt x="821" y="2068"/>
                    <a:pt x="730" y="1733"/>
                    <a:pt x="578" y="1460"/>
                  </a:cubicBezTo>
                  <a:cubicBezTo>
                    <a:pt x="426" y="1217"/>
                    <a:pt x="243" y="1065"/>
                    <a:pt x="0" y="1004"/>
                  </a:cubicBezTo>
                  <a:lnTo>
                    <a:pt x="0" y="670"/>
                  </a:lnTo>
                  <a:cubicBezTo>
                    <a:pt x="92" y="670"/>
                    <a:pt x="669" y="335"/>
                    <a:pt x="1763" y="1"/>
                  </a:cubicBezTo>
                  <a:cubicBezTo>
                    <a:pt x="1824" y="31"/>
                    <a:pt x="1915" y="92"/>
                    <a:pt x="2037" y="153"/>
                  </a:cubicBezTo>
                  <a:cubicBezTo>
                    <a:pt x="2128" y="214"/>
                    <a:pt x="2250" y="366"/>
                    <a:pt x="2432" y="609"/>
                  </a:cubicBezTo>
                  <a:cubicBezTo>
                    <a:pt x="2645" y="822"/>
                    <a:pt x="2706" y="1065"/>
                    <a:pt x="2706" y="1278"/>
                  </a:cubicBezTo>
                  <a:cubicBezTo>
                    <a:pt x="2797" y="1278"/>
                    <a:pt x="2918" y="1247"/>
                    <a:pt x="3253" y="1217"/>
                  </a:cubicBezTo>
                  <a:cubicBezTo>
                    <a:pt x="4043" y="1126"/>
                    <a:pt x="4499" y="1247"/>
                    <a:pt x="4651" y="1308"/>
                  </a:cubicBezTo>
                  <a:cubicBezTo>
                    <a:pt x="4985" y="1551"/>
                    <a:pt x="5289" y="2007"/>
                    <a:pt x="5593" y="2676"/>
                  </a:cubicBezTo>
                  <a:cubicBezTo>
                    <a:pt x="5897" y="3375"/>
                    <a:pt x="6049" y="3892"/>
                    <a:pt x="6049" y="4287"/>
                  </a:cubicBezTo>
                  <a:lnTo>
                    <a:pt x="6049" y="9120"/>
                  </a:lnTo>
                  <a:cubicBezTo>
                    <a:pt x="6049" y="9667"/>
                    <a:pt x="6323" y="10244"/>
                    <a:pt x="6839" y="10883"/>
                  </a:cubicBezTo>
                  <a:lnTo>
                    <a:pt x="6839" y="11247"/>
                  </a:lnTo>
                  <a:cubicBezTo>
                    <a:pt x="6171" y="10943"/>
                    <a:pt x="5836" y="10822"/>
                    <a:pt x="5107" y="10700"/>
                  </a:cubicBezTo>
                  <a:cubicBezTo>
                    <a:pt x="4864" y="10427"/>
                    <a:pt x="4651" y="10123"/>
                    <a:pt x="4468" y="9788"/>
                  </a:cubicBezTo>
                  <a:cubicBezTo>
                    <a:pt x="4256" y="9454"/>
                    <a:pt x="4165" y="9180"/>
                    <a:pt x="4165" y="8998"/>
                  </a:cubicBezTo>
                  <a:lnTo>
                    <a:pt x="4165" y="4408"/>
                  </a:lnTo>
                  <a:cubicBezTo>
                    <a:pt x="4165" y="3800"/>
                    <a:pt x="4073" y="3284"/>
                    <a:pt x="3952" y="2919"/>
                  </a:cubicBezTo>
                  <a:cubicBezTo>
                    <a:pt x="3861" y="2524"/>
                    <a:pt x="3587" y="2220"/>
                    <a:pt x="3253" y="2068"/>
                  </a:cubicBezTo>
                  <a:cubicBezTo>
                    <a:pt x="3010" y="2007"/>
                    <a:pt x="2949" y="2007"/>
                    <a:pt x="2706" y="1977"/>
                  </a:cubicBezTo>
                  <a:lnTo>
                    <a:pt x="2706" y="7053"/>
                  </a:lnTo>
                  <a:cubicBezTo>
                    <a:pt x="2706" y="7691"/>
                    <a:pt x="2918" y="8147"/>
                    <a:pt x="3344" y="8420"/>
                  </a:cubicBezTo>
                  <a:lnTo>
                    <a:pt x="3344" y="8755"/>
                  </a:lnTo>
                  <a:cubicBezTo>
                    <a:pt x="2706" y="8816"/>
                    <a:pt x="2402" y="8876"/>
                    <a:pt x="1763" y="9059"/>
                  </a:cubicBezTo>
                  <a:cubicBezTo>
                    <a:pt x="1520" y="8907"/>
                    <a:pt x="1307" y="8694"/>
                    <a:pt x="1125" y="8451"/>
                  </a:cubicBezTo>
                  <a:cubicBezTo>
                    <a:pt x="912" y="8238"/>
                    <a:pt x="821" y="7995"/>
                    <a:pt x="821" y="7813"/>
                  </a:cubicBezTo>
                  <a:close/>
                </a:path>
              </a:pathLst>
            </a:custGeom>
            <a:solidFill>
              <a:srgbClr val="FDEE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19351700" y="4126500"/>
              <a:ext cx="176300" cy="288775"/>
            </a:xfrm>
            <a:custGeom>
              <a:avLst/>
              <a:gdLst/>
              <a:ahLst/>
              <a:cxnLst/>
              <a:rect l="l" t="t" r="r" b="b"/>
              <a:pathLst>
                <a:path w="7052" h="11551" extrusionOk="0">
                  <a:moveTo>
                    <a:pt x="1854" y="152"/>
                  </a:moveTo>
                  <a:cubicBezTo>
                    <a:pt x="1915" y="182"/>
                    <a:pt x="2006" y="274"/>
                    <a:pt x="2067" y="304"/>
                  </a:cubicBezTo>
                  <a:cubicBezTo>
                    <a:pt x="2128" y="334"/>
                    <a:pt x="2280" y="456"/>
                    <a:pt x="2462" y="730"/>
                  </a:cubicBezTo>
                  <a:cubicBezTo>
                    <a:pt x="2614" y="912"/>
                    <a:pt x="2675" y="1155"/>
                    <a:pt x="2675" y="1338"/>
                  </a:cubicBezTo>
                  <a:lnTo>
                    <a:pt x="2675" y="1459"/>
                  </a:lnTo>
                  <a:lnTo>
                    <a:pt x="2918" y="1459"/>
                  </a:lnTo>
                  <a:cubicBezTo>
                    <a:pt x="3009" y="1459"/>
                    <a:pt x="3192" y="1459"/>
                    <a:pt x="3374" y="1429"/>
                  </a:cubicBezTo>
                  <a:cubicBezTo>
                    <a:pt x="3577" y="1405"/>
                    <a:pt x="3756" y="1396"/>
                    <a:pt x="3911" y="1396"/>
                  </a:cubicBezTo>
                  <a:cubicBezTo>
                    <a:pt x="4363" y="1396"/>
                    <a:pt x="4621" y="1475"/>
                    <a:pt x="4711" y="1520"/>
                  </a:cubicBezTo>
                  <a:cubicBezTo>
                    <a:pt x="5015" y="1763"/>
                    <a:pt x="5319" y="2189"/>
                    <a:pt x="5623" y="2857"/>
                  </a:cubicBezTo>
                  <a:cubicBezTo>
                    <a:pt x="5867" y="3496"/>
                    <a:pt x="6018" y="4073"/>
                    <a:pt x="6018" y="4407"/>
                  </a:cubicBezTo>
                  <a:lnTo>
                    <a:pt x="6018" y="9240"/>
                  </a:lnTo>
                  <a:cubicBezTo>
                    <a:pt x="6018" y="9848"/>
                    <a:pt x="6292" y="10395"/>
                    <a:pt x="6809" y="11064"/>
                  </a:cubicBezTo>
                  <a:lnTo>
                    <a:pt x="6809" y="11216"/>
                  </a:lnTo>
                  <a:cubicBezTo>
                    <a:pt x="6262" y="10943"/>
                    <a:pt x="5927" y="10851"/>
                    <a:pt x="5259" y="10730"/>
                  </a:cubicBezTo>
                  <a:cubicBezTo>
                    <a:pt x="5046" y="10456"/>
                    <a:pt x="4803" y="10183"/>
                    <a:pt x="4590" y="9879"/>
                  </a:cubicBezTo>
                  <a:cubicBezTo>
                    <a:pt x="4408" y="9544"/>
                    <a:pt x="4286" y="9271"/>
                    <a:pt x="4286" y="9119"/>
                  </a:cubicBezTo>
                  <a:lnTo>
                    <a:pt x="4286" y="4529"/>
                  </a:lnTo>
                  <a:cubicBezTo>
                    <a:pt x="4286" y="3921"/>
                    <a:pt x="4256" y="3404"/>
                    <a:pt x="4104" y="3009"/>
                  </a:cubicBezTo>
                  <a:cubicBezTo>
                    <a:pt x="3952" y="2584"/>
                    <a:pt x="3678" y="2280"/>
                    <a:pt x="3283" y="2097"/>
                  </a:cubicBezTo>
                  <a:cubicBezTo>
                    <a:pt x="3070" y="2067"/>
                    <a:pt x="2979" y="2037"/>
                    <a:pt x="2766" y="1976"/>
                  </a:cubicBezTo>
                  <a:lnTo>
                    <a:pt x="2645" y="1945"/>
                  </a:lnTo>
                  <a:lnTo>
                    <a:pt x="2645" y="7143"/>
                  </a:lnTo>
                  <a:cubicBezTo>
                    <a:pt x="2645" y="7812"/>
                    <a:pt x="2827" y="8298"/>
                    <a:pt x="3283" y="8602"/>
                  </a:cubicBezTo>
                  <a:lnTo>
                    <a:pt x="3283" y="8784"/>
                  </a:lnTo>
                  <a:cubicBezTo>
                    <a:pt x="2736" y="8815"/>
                    <a:pt x="2432" y="8906"/>
                    <a:pt x="1824" y="9058"/>
                  </a:cubicBezTo>
                  <a:cubicBezTo>
                    <a:pt x="1611" y="8906"/>
                    <a:pt x="1429" y="8724"/>
                    <a:pt x="1246" y="8480"/>
                  </a:cubicBezTo>
                  <a:cubicBezTo>
                    <a:pt x="1064" y="8268"/>
                    <a:pt x="973" y="8025"/>
                    <a:pt x="973" y="7873"/>
                  </a:cubicBezTo>
                  <a:lnTo>
                    <a:pt x="973" y="2493"/>
                  </a:lnTo>
                  <a:cubicBezTo>
                    <a:pt x="973" y="2097"/>
                    <a:pt x="912" y="1793"/>
                    <a:pt x="760" y="1490"/>
                  </a:cubicBezTo>
                  <a:cubicBezTo>
                    <a:pt x="608" y="1216"/>
                    <a:pt x="456" y="1034"/>
                    <a:pt x="213" y="1003"/>
                  </a:cubicBezTo>
                  <a:lnTo>
                    <a:pt x="213" y="790"/>
                  </a:lnTo>
                  <a:cubicBezTo>
                    <a:pt x="243" y="760"/>
                    <a:pt x="304" y="760"/>
                    <a:pt x="365" y="730"/>
                  </a:cubicBezTo>
                  <a:cubicBezTo>
                    <a:pt x="638" y="608"/>
                    <a:pt x="1125" y="395"/>
                    <a:pt x="1854" y="152"/>
                  </a:cubicBezTo>
                  <a:close/>
                  <a:moveTo>
                    <a:pt x="1824" y="0"/>
                  </a:moveTo>
                  <a:cubicBezTo>
                    <a:pt x="1094" y="274"/>
                    <a:pt x="547" y="517"/>
                    <a:pt x="304" y="608"/>
                  </a:cubicBezTo>
                  <a:cubicBezTo>
                    <a:pt x="183" y="669"/>
                    <a:pt x="91" y="699"/>
                    <a:pt x="91" y="699"/>
                  </a:cubicBezTo>
                  <a:lnTo>
                    <a:pt x="0" y="699"/>
                  </a:lnTo>
                  <a:lnTo>
                    <a:pt x="0" y="1216"/>
                  </a:lnTo>
                  <a:lnTo>
                    <a:pt x="91" y="1216"/>
                  </a:lnTo>
                  <a:cubicBezTo>
                    <a:pt x="243" y="1216"/>
                    <a:pt x="456" y="1368"/>
                    <a:pt x="547" y="1611"/>
                  </a:cubicBezTo>
                  <a:cubicBezTo>
                    <a:pt x="699" y="1824"/>
                    <a:pt x="790" y="2128"/>
                    <a:pt x="790" y="2493"/>
                  </a:cubicBezTo>
                  <a:lnTo>
                    <a:pt x="790" y="7873"/>
                  </a:lnTo>
                  <a:cubicBezTo>
                    <a:pt x="790" y="8055"/>
                    <a:pt x="912" y="8329"/>
                    <a:pt x="1125" y="8602"/>
                  </a:cubicBezTo>
                  <a:cubicBezTo>
                    <a:pt x="1368" y="8876"/>
                    <a:pt x="1581" y="9088"/>
                    <a:pt x="1824" y="9240"/>
                  </a:cubicBezTo>
                  <a:lnTo>
                    <a:pt x="1854" y="9271"/>
                  </a:lnTo>
                  <a:lnTo>
                    <a:pt x="1885" y="9271"/>
                  </a:lnTo>
                  <a:cubicBezTo>
                    <a:pt x="2523" y="9088"/>
                    <a:pt x="2888" y="9028"/>
                    <a:pt x="3496" y="8967"/>
                  </a:cubicBezTo>
                  <a:lnTo>
                    <a:pt x="3587" y="8967"/>
                  </a:lnTo>
                  <a:lnTo>
                    <a:pt x="3587" y="8480"/>
                  </a:lnTo>
                  <a:lnTo>
                    <a:pt x="3556" y="8450"/>
                  </a:lnTo>
                  <a:cubicBezTo>
                    <a:pt x="3131" y="8177"/>
                    <a:pt x="2949" y="7751"/>
                    <a:pt x="2949" y="7143"/>
                  </a:cubicBezTo>
                  <a:lnTo>
                    <a:pt x="2949" y="2219"/>
                  </a:lnTo>
                  <a:cubicBezTo>
                    <a:pt x="3101" y="2249"/>
                    <a:pt x="3192" y="2280"/>
                    <a:pt x="3344" y="2341"/>
                  </a:cubicBezTo>
                  <a:cubicBezTo>
                    <a:pt x="3648" y="2432"/>
                    <a:pt x="3860" y="2705"/>
                    <a:pt x="3982" y="3100"/>
                  </a:cubicBezTo>
                  <a:cubicBezTo>
                    <a:pt x="4104" y="3465"/>
                    <a:pt x="4164" y="3952"/>
                    <a:pt x="4164" y="4529"/>
                  </a:cubicBezTo>
                  <a:lnTo>
                    <a:pt x="4164" y="9119"/>
                  </a:lnTo>
                  <a:cubicBezTo>
                    <a:pt x="4164" y="9332"/>
                    <a:pt x="4256" y="9575"/>
                    <a:pt x="4468" y="9970"/>
                  </a:cubicBezTo>
                  <a:cubicBezTo>
                    <a:pt x="4651" y="10335"/>
                    <a:pt x="4894" y="10639"/>
                    <a:pt x="5107" y="10912"/>
                  </a:cubicBezTo>
                  <a:lnTo>
                    <a:pt x="5167" y="10943"/>
                  </a:lnTo>
                  <a:lnTo>
                    <a:pt x="5198" y="10943"/>
                  </a:lnTo>
                  <a:cubicBezTo>
                    <a:pt x="5867" y="11064"/>
                    <a:pt x="6231" y="11186"/>
                    <a:pt x="6900" y="11490"/>
                  </a:cubicBezTo>
                  <a:lnTo>
                    <a:pt x="7022" y="11538"/>
                  </a:lnTo>
                  <a:lnTo>
                    <a:pt x="7022" y="11064"/>
                  </a:lnTo>
                  <a:lnTo>
                    <a:pt x="6991" y="11034"/>
                  </a:lnTo>
                  <a:cubicBezTo>
                    <a:pt x="6444" y="10395"/>
                    <a:pt x="6231" y="9848"/>
                    <a:pt x="6231" y="9332"/>
                  </a:cubicBezTo>
                  <a:lnTo>
                    <a:pt x="6231" y="4499"/>
                  </a:lnTo>
                  <a:cubicBezTo>
                    <a:pt x="6231" y="4104"/>
                    <a:pt x="6049" y="3556"/>
                    <a:pt x="5775" y="2857"/>
                  </a:cubicBezTo>
                  <a:cubicBezTo>
                    <a:pt x="5471" y="2189"/>
                    <a:pt x="5107" y="1672"/>
                    <a:pt x="4772" y="1459"/>
                  </a:cubicBezTo>
                  <a:cubicBezTo>
                    <a:pt x="4634" y="1367"/>
                    <a:pt x="4305" y="1275"/>
                    <a:pt x="3812" y="1275"/>
                  </a:cubicBezTo>
                  <a:cubicBezTo>
                    <a:pt x="3652" y="1275"/>
                    <a:pt x="3476" y="1285"/>
                    <a:pt x="3283" y="1307"/>
                  </a:cubicBezTo>
                  <a:cubicBezTo>
                    <a:pt x="3101" y="1307"/>
                    <a:pt x="2979" y="1338"/>
                    <a:pt x="2888" y="1338"/>
                  </a:cubicBezTo>
                  <a:cubicBezTo>
                    <a:pt x="2888" y="1125"/>
                    <a:pt x="2766" y="912"/>
                    <a:pt x="2614" y="699"/>
                  </a:cubicBezTo>
                  <a:cubicBezTo>
                    <a:pt x="2432" y="426"/>
                    <a:pt x="2249" y="274"/>
                    <a:pt x="2158" y="213"/>
                  </a:cubicBezTo>
                  <a:cubicBezTo>
                    <a:pt x="2037" y="152"/>
                    <a:pt x="1976" y="91"/>
                    <a:pt x="1885" y="61"/>
                  </a:cubicBezTo>
                  <a:lnTo>
                    <a:pt x="1854" y="0"/>
                  </a:lnTo>
                  <a:close/>
                  <a:moveTo>
                    <a:pt x="7022" y="11538"/>
                  </a:moveTo>
                  <a:lnTo>
                    <a:pt x="7022" y="11550"/>
                  </a:lnTo>
                  <a:lnTo>
                    <a:pt x="7052" y="11550"/>
                  </a:lnTo>
                  <a:lnTo>
                    <a:pt x="7022" y="11538"/>
                  </a:ln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18415500" y="3409500"/>
              <a:ext cx="1275125" cy="1123025"/>
            </a:xfrm>
            <a:custGeom>
              <a:avLst/>
              <a:gdLst/>
              <a:ahLst/>
              <a:cxnLst/>
              <a:rect l="l" t="t" r="r" b="b"/>
              <a:pathLst>
                <a:path w="51005" h="44921" extrusionOk="0">
                  <a:moveTo>
                    <a:pt x="30034" y="1"/>
                  </a:moveTo>
                  <a:cubicBezTo>
                    <a:pt x="27922" y="1"/>
                    <a:pt x="25808" y="918"/>
                    <a:pt x="24408" y="2479"/>
                  </a:cubicBezTo>
                  <a:cubicBezTo>
                    <a:pt x="22797" y="4242"/>
                    <a:pt x="22129" y="6826"/>
                    <a:pt x="22706" y="9166"/>
                  </a:cubicBezTo>
                  <a:cubicBezTo>
                    <a:pt x="23557" y="12905"/>
                    <a:pt x="28269" y="16218"/>
                    <a:pt x="26111" y="20443"/>
                  </a:cubicBezTo>
                  <a:cubicBezTo>
                    <a:pt x="25624" y="21385"/>
                    <a:pt x="24712" y="22084"/>
                    <a:pt x="23648" y="22084"/>
                  </a:cubicBezTo>
                  <a:cubicBezTo>
                    <a:pt x="21764" y="22084"/>
                    <a:pt x="20791" y="20169"/>
                    <a:pt x="20609" y="18437"/>
                  </a:cubicBezTo>
                  <a:cubicBezTo>
                    <a:pt x="20457" y="16947"/>
                    <a:pt x="20761" y="15488"/>
                    <a:pt x="20670" y="14029"/>
                  </a:cubicBezTo>
                  <a:cubicBezTo>
                    <a:pt x="20487" y="11051"/>
                    <a:pt x="18664" y="8254"/>
                    <a:pt x="16110" y="6947"/>
                  </a:cubicBezTo>
                  <a:lnTo>
                    <a:pt x="16110" y="6947"/>
                  </a:lnTo>
                  <a:cubicBezTo>
                    <a:pt x="17752" y="8042"/>
                    <a:pt x="18086" y="10473"/>
                    <a:pt x="17539" y="12418"/>
                  </a:cubicBezTo>
                  <a:cubicBezTo>
                    <a:pt x="16961" y="14364"/>
                    <a:pt x="15746" y="15944"/>
                    <a:pt x="14803" y="17707"/>
                  </a:cubicBezTo>
                  <a:cubicBezTo>
                    <a:pt x="13831" y="19440"/>
                    <a:pt x="13162" y="21568"/>
                    <a:pt x="13831" y="23482"/>
                  </a:cubicBezTo>
                  <a:cubicBezTo>
                    <a:pt x="14408" y="25063"/>
                    <a:pt x="15806" y="26279"/>
                    <a:pt x="16232" y="27920"/>
                  </a:cubicBezTo>
                  <a:cubicBezTo>
                    <a:pt x="16779" y="30139"/>
                    <a:pt x="15047" y="32510"/>
                    <a:pt x="12919" y="32784"/>
                  </a:cubicBezTo>
                  <a:cubicBezTo>
                    <a:pt x="12767" y="32803"/>
                    <a:pt x="12616" y="32812"/>
                    <a:pt x="12465" y="32812"/>
                  </a:cubicBezTo>
                  <a:cubicBezTo>
                    <a:pt x="10492" y="32812"/>
                    <a:pt x="8588" y="31199"/>
                    <a:pt x="7995" y="29166"/>
                  </a:cubicBezTo>
                  <a:cubicBezTo>
                    <a:pt x="7600" y="27951"/>
                    <a:pt x="7691" y="26674"/>
                    <a:pt x="7508" y="25367"/>
                  </a:cubicBezTo>
                  <a:cubicBezTo>
                    <a:pt x="7204" y="23087"/>
                    <a:pt x="6171" y="20929"/>
                    <a:pt x="4651" y="19257"/>
                  </a:cubicBezTo>
                  <a:lnTo>
                    <a:pt x="4651" y="19257"/>
                  </a:lnTo>
                  <a:cubicBezTo>
                    <a:pt x="5289" y="20017"/>
                    <a:pt x="5229" y="21233"/>
                    <a:pt x="4803" y="22145"/>
                  </a:cubicBezTo>
                  <a:cubicBezTo>
                    <a:pt x="4378" y="23057"/>
                    <a:pt x="3648" y="23756"/>
                    <a:pt x="3010" y="24516"/>
                  </a:cubicBezTo>
                  <a:cubicBezTo>
                    <a:pt x="2068" y="25914"/>
                    <a:pt x="1216" y="27404"/>
                    <a:pt x="700" y="28954"/>
                  </a:cubicBezTo>
                  <a:cubicBezTo>
                    <a:pt x="1" y="31051"/>
                    <a:pt x="761" y="33422"/>
                    <a:pt x="2493" y="34759"/>
                  </a:cubicBezTo>
                  <a:lnTo>
                    <a:pt x="2523" y="34759"/>
                  </a:lnTo>
                  <a:cubicBezTo>
                    <a:pt x="5138" y="36948"/>
                    <a:pt x="8147" y="38984"/>
                    <a:pt x="11156" y="40899"/>
                  </a:cubicBezTo>
                  <a:cubicBezTo>
                    <a:pt x="15422" y="43608"/>
                    <a:pt x="20150" y="44920"/>
                    <a:pt x="24819" y="44920"/>
                  </a:cubicBezTo>
                  <a:cubicBezTo>
                    <a:pt x="32359" y="44920"/>
                    <a:pt x="39743" y="41497"/>
                    <a:pt x="44774" y="35002"/>
                  </a:cubicBezTo>
                  <a:cubicBezTo>
                    <a:pt x="44804" y="34911"/>
                    <a:pt x="44834" y="34881"/>
                    <a:pt x="44925" y="34820"/>
                  </a:cubicBezTo>
                  <a:cubicBezTo>
                    <a:pt x="46780" y="32388"/>
                    <a:pt x="48634" y="29805"/>
                    <a:pt x="50366" y="27100"/>
                  </a:cubicBezTo>
                  <a:cubicBezTo>
                    <a:pt x="51005" y="26096"/>
                    <a:pt x="50853" y="24729"/>
                    <a:pt x="50062" y="23878"/>
                  </a:cubicBezTo>
                  <a:cubicBezTo>
                    <a:pt x="48755" y="22540"/>
                    <a:pt x="47053" y="21689"/>
                    <a:pt x="45807" y="20382"/>
                  </a:cubicBezTo>
                  <a:cubicBezTo>
                    <a:pt x="44044" y="18498"/>
                    <a:pt x="43315" y="15701"/>
                    <a:pt x="43892" y="13239"/>
                  </a:cubicBezTo>
                  <a:lnTo>
                    <a:pt x="43892" y="13239"/>
                  </a:lnTo>
                  <a:cubicBezTo>
                    <a:pt x="41764" y="14090"/>
                    <a:pt x="40245" y="16431"/>
                    <a:pt x="40214" y="18862"/>
                  </a:cubicBezTo>
                  <a:cubicBezTo>
                    <a:pt x="40184" y="20473"/>
                    <a:pt x="40792" y="22145"/>
                    <a:pt x="40518" y="23756"/>
                  </a:cubicBezTo>
                  <a:cubicBezTo>
                    <a:pt x="40275" y="25283"/>
                    <a:pt x="38856" y="26825"/>
                    <a:pt x="37352" y="26825"/>
                  </a:cubicBezTo>
                  <a:cubicBezTo>
                    <a:pt x="36789" y="26825"/>
                    <a:pt x="36215" y="26609"/>
                    <a:pt x="35685" y="26096"/>
                  </a:cubicBezTo>
                  <a:cubicBezTo>
                    <a:pt x="35199" y="25610"/>
                    <a:pt x="34895" y="24911"/>
                    <a:pt x="34743" y="24273"/>
                  </a:cubicBezTo>
                  <a:cubicBezTo>
                    <a:pt x="34105" y="21507"/>
                    <a:pt x="35351" y="18467"/>
                    <a:pt x="34378" y="15762"/>
                  </a:cubicBezTo>
                  <a:cubicBezTo>
                    <a:pt x="33922" y="14546"/>
                    <a:pt x="33102" y="13543"/>
                    <a:pt x="32190" y="12662"/>
                  </a:cubicBezTo>
                  <a:cubicBezTo>
                    <a:pt x="31399" y="11871"/>
                    <a:pt x="30518" y="11142"/>
                    <a:pt x="29606" y="10443"/>
                  </a:cubicBezTo>
                  <a:cubicBezTo>
                    <a:pt x="28968" y="9987"/>
                    <a:pt x="28299" y="9531"/>
                    <a:pt x="27813" y="8893"/>
                  </a:cubicBezTo>
                  <a:cubicBezTo>
                    <a:pt x="26566" y="7221"/>
                    <a:pt x="26992" y="4820"/>
                    <a:pt x="27782" y="2935"/>
                  </a:cubicBezTo>
                  <a:cubicBezTo>
                    <a:pt x="28390" y="1567"/>
                    <a:pt x="29393" y="108"/>
                    <a:pt x="30852" y="47"/>
                  </a:cubicBezTo>
                  <a:cubicBezTo>
                    <a:pt x="30580" y="16"/>
                    <a:pt x="30307" y="1"/>
                    <a:pt x="30034" y="1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19303950" y="3585450"/>
              <a:ext cx="110075" cy="107575"/>
            </a:xfrm>
            <a:custGeom>
              <a:avLst/>
              <a:gdLst/>
              <a:ahLst/>
              <a:cxnLst/>
              <a:rect l="l" t="t" r="r" b="b"/>
              <a:pathLst>
                <a:path w="4403" h="4303" extrusionOk="0">
                  <a:moveTo>
                    <a:pt x="3098" y="0"/>
                  </a:moveTo>
                  <a:cubicBezTo>
                    <a:pt x="1527" y="0"/>
                    <a:pt x="0" y="2501"/>
                    <a:pt x="846" y="3861"/>
                  </a:cubicBezTo>
                  <a:cubicBezTo>
                    <a:pt x="1040" y="4176"/>
                    <a:pt x="1157" y="4302"/>
                    <a:pt x="1256" y="4302"/>
                  </a:cubicBezTo>
                  <a:cubicBezTo>
                    <a:pt x="1405" y="4302"/>
                    <a:pt x="1514" y="4014"/>
                    <a:pt x="1789" y="3648"/>
                  </a:cubicBezTo>
                  <a:cubicBezTo>
                    <a:pt x="2427" y="2766"/>
                    <a:pt x="3156" y="2493"/>
                    <a:pt x="3977" y="1855"/>
                  </a:cubicBezTo>
                  <a:cubicBezTo>
                    <a:pt x="4220" y="1672"/>
                    <a:pt x="4403" y="1399"/>
                    <a:pt x="4403" y="1095"/>
                  </a:cubicBezTo>
                  <a:cubicBezTo>
                    <a:pt x="4372" y="760"/>
                    <a:pt x="4068" y="456"/>
                    <a:pt x="3764" y="274"/>
                  </a:cubicBezTo>
                  <a:cubicBezTo>
                    <a:pt x="3582" y="122"/>
                    <a:pt x="3339" y="0"/>
                    <a:pt x="3126" y="0"/>
                  </a:cubicBezTo>
                  <a:cubicBezTo>
                    <a:pt x="3117" y="0"/>
                    <a:pt x="3107" y="0"/>
                    <a:pt x="3098" y="0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18606225" y="3660675"/>
              <a:ext cx="95775" cy="141525"/>
            </a:xfrm>
            <a:custGeom>
              <a:avLst/>
              <a:gdLst/>
              <a:ahLst/>
              <a:cxnLst/>
              <a:rect l="l" t="t" r="r" b="b"/>
              <a:pathLst>
                <a:path w="3831" h="5661" extrusionOk="0">
                  <a:moveTo>
                    <a:pt x="2220" y="1"/>
                  </a:moveTo>
                  <a:cubicBezTo>
                    <a:pt x="1764" y="1"/>
                    <a:pt x="1399" y="396"/>
                    <a:pt x="1156" y="821"/>
                  </a:cubicBezTo>
                  <a:cubicBezTo>
                    <a:pt x="0" y="2830"/>
                    <a:pt x="638" y="5660"/>
                    <a:pt x="3024" y="5660"/>
                  </a:cubicBezTo>
                  <a:cubicBezTo>
                    <a:pt x="3274" y="5660"/>
                    <a:pt x="3543" y="5629"/>
                    <a:pt x="3831" y="5563"/>
                  </a:cubicBezTo>
                  <a:cubicBezTo>
                    <a:pt x="3436" y="4955"/>
                    <a:pt x="2919" y="4347"/>
                    <a:pt x="2858" y="3557"/>
                  </a:cubicBezTo>
                  <a:cubicBezTo>
                    <a:pt x="2828" y="3101"/>
                    <a:pt x="2980" y="2645"/>
                    <a:pt x="3101" y="2189"/>
                  </a:cubicBezTo>
                  <a:cubicBezTo>
                    <a:pt x="3193" y="1733"/>
                    <a:pt x="3284" y="1277"/>
                    <a:pt x="3162" y="821"/>
                  </a:cubicBezTo>
                  <a:cubicBezTo>
                    <a:pt x="3071" y="365"/>
                    <a:pt x="2676" y="1"/>
                    <a:pt x="2220" y="1"/>
                  </a:cubicBezTo>
                  <a:close/>
                </a:path>
              </a:pathLst>
            </a:custGeom>
            <a:solidFill>
              <a:srgbClr val="ED5A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18611550" y="3653850"/>
              <a:ext cx="98050" cy="152750"/>
            </a:xfrm>
            <a:custGeom>
              <a:avLst/>
              <a:gdLst/>
              <a:ahLst/>
              <a:cxnLst/>
              <a:rect l="l" t="t" r="r" b="b"/>
              <a:pathLst>
                <a:path w="3922" h="6110" extrusionOk="0">
                  <a:moveTo>
                    <a:pt x="2037" y="456"/>
                  </a:moveTo>
                  <a:cubicBezTo>
                    <a:pt x="2402" y="456"/>
                    <a:pt x="2706" y="790"/>
                    <a:pt x="2797" y="1125"/>
                  </a:cubicBezTo>
                  <a:cubicBezTo>
                    <a:pt x="2919" y="1520"/>
                    <a:pt x="2858" y="1885"/>
                    <a:pt x="2736" y="2401"/>
                  </a:cubicBezTo>
                  <a:lnTo>
                    <a:pt x="2706" y="2553"/>
                  </a:lnTo>
                  <a:cubicBezTo>
                    <a:pt x="2584" y="2918"/>
                    <a:pt x="2463" y="3344"/>
                    <a:pt x="2493" y="3800"/>
                  </a:cubicBezTo>
                  <a:cubicBezTo>
                    <a:pt x="2554" y="4529"/>
                    <a:pt x="2919" y="5046"/>
                    <a:pt x="3253" y="5593"/>
                  </a:cubicBezTo>
                  <a:cubicBezTo>
                    <a:pt x="3253" y="5623"/>
                    <a:pt x="3314" y="5623"/>
                    <a:pt x="3314" y="5654"/>
                  </a:cubicBezTo>
                  <a:cubicBezTo>
                    <a:pt x="3138" y="5681"/>
                    <a:pt x="2971" y="5695"/>
                    <a:pt x="2812" y="5695"/>
                  </a:cubicBezTo>
                  <a:cubicBezTo>
                    <a:pt x="2094" y="5695"/>
                    <a:pt x="1549" y="5417"/>
                    <a:pt x="1125" y="4894"/>
                  </a:cubicBezTo>
                  <a:cubicBezTo>
                    <a:pt x="426" y="3982"/>
                    <a:pt x="426" y="2432"/>
                    <a:pt x="1125" y="1216"/>
                  </a:cubicBezTo>
                  <a:cubicBezTo>
                    <a:pt x="1338" y="882"/>
                    <a:pt x="1642" y="456"/>
                    <a:pt x="2037" y="456"/>
                  </a:cubicBezTo>
                  <a:close/>
                  <a:moveTo>
                    <a:pt x="2037" y="0"/>
                  </a:moveTo>
                  <a:cubicBezTo>
                    <a:pt x="1581" y="0"/>
                    <a:pt x="1125" y="334"/>
                    <a:pt x="791" y="942"/>
                  </a:cubicBezTo>
                  <a:cubicBezTo>
                    <a:pt x="1" y="2310"/>
                    <a:pt x="1" y="4043"/>
                    <a:pt x="791" y="5137"/>
                  </a:cubicBezTo>
                  <a:cubicBezTo>
                    <a:pt x="1247" y="5775"/>
                    <a:pt x="1976" y="6110"/>
                    <a:pt x="2797" y="6110"/>
                  </a:cubicBezTo>
                  <a:cubicBezTo>
                    <a:pt x="3071" y="6110"/>
                    <a:pt x="3375" y="6079"/>
                    <a:pt x="3709" y="5958"/>
                  </a:cubicBezTo>
                  <a:cubicBezTo>
                    <a:pt x="3800" y="5958"/>
                    <a:pt x="3831" y="5927"/>
                    <a:pt x="3861" y="5836"/>
                  </a:cubicBezTo>
                  <a:cubicBezTo>
                    <a:pt x="3922" y="5775"/>
                    <a:pt x="3922" y="5714"/>
                    <a:pt x="3861" y="5654"/>
                  </a:cubicBezTo>
                  <a:lnTo>
                    <a:pt x="3648" y="5319"/>
                  </a:lnTo>
                  <a:cubicBezTo>
                    <a:pt x="3253" y="4803"/>
                    <a:pt x="2949" y="4316"/>
                    <a:pt x="2919" y="3739"/>
                  </a:cubicBezTo>
                  <a:cubicBezTo>
                    <a:pt x="2919" y="3374"/>
                    <a:pt x="3010" y="2979"/>
                    <a:pt x="3101" y="2614"/>
                  </a:cubicBezTo>
                  <a:lnTo>
                    <a:pt x="3162" y="2462"/>
                  </a:lnTo>
                  <a:cubicBezTo>
                    <a:pt x="3253" y="1976"/>
                    <a:pt x="3344" y="1489"/>
                    <a:pt x="3223" y="973"/>
                  </a:cubicBezTo>
                  <a:cubicBezTo>
                    <a:pt x="3101" y="486"/>
                    <a:pt x="2645" y="0"/>
                    <a:pt x="2098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18415500" y="3403825"/>
              <a:ext cx="1275125" cy="1205225"/>
            </a:xfrm>
            <a:custGeom>
              <a:avLst/>
              <a:gdLst/>
              <a:ahLst/>
              <a:cxnLst/>
              <a:rect l="l" t="t" r="r" b="b"/>
              <a:pathLst>
                <a:path w="51005" h="48209" extrusionOk="0">
                  <a:moveTo>
                    <a:pt x="11156" y="41126"/>
                  </a:moveTo>
                  <a:cubicBezTo>
                    <a:pt x="22311" y="48208"/>
                    <a:pt x="36627" y="45746"/>
                    <a:pt x="44774" y="35229"/>
                  </a:cubicBezTo>
                  <a:cubicBezTo>
                    <a:pt x="44804" y="35138"/>
                    <a:pt x="44834" y="35108"/>
                    <a:pt x="44925" y="35047"/>
                  </a:cubicBezTo>
                  <a:cubicBezTo>
                    <a:pt x="46780" y="32615"/>
                    <a:pt x="48634" y="30032"/>
                    <a:pt x="50366" y="27327"/>
                  </a:cubicBezTo>
                  <a:cubicBezTo>
                    <a:pt x="51005" y="26323"/>
                    <a:pt x="50853" y="24956"/>
                    <a:pt x="50062" y="24105"/>
                  </a:cubicBezTo>
                  <a:lnTo>
                    <a:pt x="50062" y="24105"/>
                  </a:lnTo>
                  <a:cubicBezTo>
                    <a:pt x="48755" y="22767"/>
                    <a:pt x="47053" y="21916"/>
                    <a:pt x="45807" y="20609"/>
                  </a:cubicBezTo>
                  <a:cubicBezTo>
                    <a:pt x="44044" y="18725"/>
                    <a:pt x="43315" y="15928"/>
                    <a:pt x="43892" y="13466"/>
                  </a:cubicBezTo>
                  <a:cubicBezTo>
                    <a:pt x="41764" y="14317"/>
                    <a:pt x="40245" y="16658"/>
                    <a:pt x="40214" y="19089"/>
                  </a:cubicBezTo>
                  <a:cubicBezTo>
                    <a:pt x="40184" y="20700"/>
                    <a:pt x="40792" y="22372"/>
                    <a:pt x="40518" y="23983"/>
                  </a:cubicBezTo>
                  <a:cubicBezTo>
                    <a:pt x="40184" y="26080"/>
                    <a:pt x="37631" y="28208"/>
                    <a:pt x="35685" y="26323"/>
                  </a:cubicBezTo>
                  <a:cubicBezTo>
                    <a:pt x="35199" y="25837"/>
                    <a:pt x="34895" y="25138"/>
                    <a:pt x="34743" y="24500"/>
                  </a:cubicBezTo>
                  <a:cubicBezTo>
                    <a:pt x="34105" y="21734"/>
                    <a:pt x="35351" y="18694"/>
                    <a:pt x="34378" y="15989"/>
                  </a:cubicBezTo>
                  <a:cubicBezTo>
                    <a:pt x="33922" y="14773"/>
                    <a:pt x="33102" y="13770"/>
                    <a:pt x="32190" y="12889"/>
                  </a:cubicBezTo>
                  <a:cubicBezTo>
                    <a:pt x="31399" y="12098"/>
                    <a:pt x="30518" y="11369"/>
                    <a:pt x="29606" y="10670"/>
                  </a:cubicBezTo>
                  <a:cubicBezTo>
                    <a:pt x="28968" y="10214"/>
                    <a:pt x="28299" y="9758"/>
                    <a:pt x="27813" y="9120"/>
                  </a:cubicBezTo>
                  <a:cubicBezTo>
                    <a:pt x="26566" y="7448"/>
                    <a:pt x="26992" y="5047"/>
                    <a:pt x="27782" y="3162"/>
                  </a:cubicBezTo>
                  <a:cubicBezTo>
                    <a:pt x="28390" y="1794"/>
                    <a:pt x="29393" y="335"/>
                    <a:pt x="30852" y="274"/>
                  </a:cubicBezTo>
                  <a:cubicBezTo>
                    <a:pt x="28481" y="1"/>
                    <a:pt x="25989" y="943"/>
                    <a:pt x="24408" y="2706"/>
                  </a:cubicBezTo>
                  <a:cubicBezTo>
                    <a:pt x="22797" y="4469"/>
                    <a:pt x="22129" y="7053"/>
                    <a:pt x="22706" y="9393"/>
                  </a:cubicBezTo>
                  <a:cubicBezTo>
                    <a:pt x="23557" y="13132"/>
                    <a:pt x="28269" y="16445"/>
                    <a:pt x="26111" y="20670"/>
                  </a:cubicBezTo>
                  <a:cubicBezTo>
                    <a:pt x="25624" y="21612"/>
                    <a:pt x="24712" y="22311"/>
                    <a:pt x="23648" y="22311"/>
                  </a:cubicBezTo>
                  <a:cubicBezTo>
                    <a:pt x="21764" y="22311"/>
                    <a:pt x="20791" y="20396"/>
                    <a:pt x="20609" y="18664"/>
                  </a:cubicBezTo>
                  <a:cubicBezTo>
                    <a:pt x="20457" y="17174"/>
                    <a:pt x="20761" y="15715"/>
                    <a:pt x="20670" y="14256"/>
                  </a:cubicBezTo>
                  <a:cubicBezTo>
                    <a:pt x="20487" y="11278"/>
                    <a:pt x="18664" y="8481"/>
                    <a:pt x="16110" y="7174"/>
                  </a:cubicBezTo>
                  <a:cubicBezTo>
                    <a:pt x="17752" y="8269"/>
                    <a:pt x="18086" y="10700"/>
                    <a:pt x="17539" y="12645"/>
                  </a:cubicBezTo>
                  <a:cubicBezTo>
                    <a:pt x="16961" y="14591"/>
                    <a:pt x="15746" y="16171"/>
                    <a:pt x="14803" y="17934"/>
                  </a:cubicBezTo>
                  <a:cubicBezTo>
                    <a:pt x="13831" y="19667"/>
                    <a:pt x="13162" y="21795"/>
                    <a:pt x="13831" y="23709"/>
                  </a:cubicBezTo>
                  <a:cubicBezTo>
                    <a:pt x="14408" y="25290"/>
                    <a:pt x="15806" y="26506"/>
                    <a:pt x="16232" y="28147"/>
                  </a:cubicBezTo>
                  <a:cubicBezTo>
                    <a:pt x="16779" y="30366"/>
                    <a:pt x="15047" y="32737"/>
                    <a:pt x="12919" y="33011"/>
                  </a:cubicBezTo>
                  <a:cubicBezTo>
                    <a:pt x="10791" y="33284"/>
                    <a:pt x="8633" y="31582"/>
                    <a:pt x="7995" y="29393"/>
                  </a:cubicBezTo>
                  <a:cubicBezTo>
                    <a:pt x="7600" y="28178"/>
                    <a:pt x="7691" y="26901"/>
                    <a:pt x="7508" y="25594"/>
                  </a:cubicBezTo>
                  <a:cubicBezTo>
                    <a:pt x="7204" y="23314"/>
                    <a:pt x="6171" y="21156"/>
                    <a:pt x="4651" y="19484"/>
                  </a:cubicBezTo>
                  <a:cubicBezTo>
                    <a:pt x="5289" y="20244"/>
                    <a:pt x="5229" y="21460"/>
                    <a:pt x="4803" y="22372"/>
                  </a:cubicBezTo>
                  <a:cubicBezTo>
                    <a:pt x="4378" y="23284"/>
                    <a:pt x="3648" y="23983"/>
                    <a:pt x="3010" y="24743"/>
                  </a:cubicBezTo>
                  <a:cubicBezTo>
                    <a:pt x="2068" y="26141"/>
                    <a:pt x="1216" y="27631"/>
                    <a:pt x="700" y="29181"/>
                  </a:cubicBezTo>
                  <a:cubicBezTo>
                    <a:pt x="1" y="31278"/>
                    <a:pt x="761" y="33649"/>
                    <a:pt x="2493" y="34986"/>
                  </a:cubicBezTo>
                  <a:lnTo>
                    <a:pt x="2523" y="34986"/>
                  </a:lnTo>
                  <a:cubicBezTo>
                    <a:pt x="5138" y="37175"/>
                    <a:pt x="8147" y="39211"/>
                    <a:pt x="11156" y="41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18410950" y="3406225"/>
              <a:ext cx="1283475" cy="1129875"/>
            </a:xfrm>
            <a:custGeom>
              <a:avLst/>
              <a:gdLst/>
              <a:ahLst/>
              <a:cxnLst/>
              <a:rect l="l" t="t" r="r" b="b"/>
              <a:pathLst>
                <a:path w="51339" h="45195" extrusionOk="0">
                  <a:moveTo>
                    <a:pt x="30335" y="270"/>
                  </a:moveTo>
                  <a:cubicBezTo>
                    <a:pt x="29059" y="726"/>
                    <a:pt x="28268" y="2154"/>
                    <a:pt x="27904" y="3066"/>
                  </a:cubicBezTo>
                  <a:cubicBezTo>
                    <a:pt x="27296" y="4495"/>
                    <a:pt x="26445" y="7200"/>
                    <a:pt x="27934" y="9145"/>
                  </a:cubicBezTo>
                  <a:cubicBezTo>
                    <a:pt x="28359" y="9662"/>
                    <a:pt x="28907" y="10087"/>
                    <a:pt x="29484" y="10513"/>
                  </a:cubicBezTo>
                  <a:lnTo>
                    <a:pt x="29727" y="10695"/>
                  </a:lnTo>
                  <a:cubicBezTo>
                    <a:pt x="30639" y="11394"/>
                    <a:pt x="31490" y="12094"/>
                    <a:pt x="32311" y="12914"/>
                  </a:cubicBezTo>
                  <a:cubicBezTo>
                    <a:pt x="33071" y="13674"/>
                    <a:pt x="34013" y="14677"/>
                    <a:pt x="34469" y="15984"/>
                  </a:cubicBezTo>
                  <a:cubicBezTo>
                    <a:pt x="34986" y="17413"/>
                    <a:pt x="34834" y="18993"/>
                    <a:pt x="34743" y="20513"/>
                  </a:cubicBezTo>
                  <a:cubicBezTo>
                    <a:pt x="34621" y="21820"/>
                    <a:pt x="34499" y="23188"/>
                    <a:pt x="34803" y="24495"/>
                  </a:cubicBezTo>
                  <a:cubicBezTo>
                    <a:pt x="34986" y="25316"/>
                    <a:pt x="35350" y="25924"/>
                    <a:pt x="35806" y="26379"/>
                  </a:cubicBezTo>
                  <a:cubicBezTo>
                    <a:pt x="36298" y="26871"/>
                    <a:pt x="36880" y="27122"/>
                    <a:pt x="37499" y="27122"/>
                  </a:cubicBezTo>
                  <a:cubicBezTo>
                    <a:pt x="37760" y="27122"/>
                    <a:pt x="38028" y="27078"/>
                    <a:pt x="38299" y="26987"/>
                  </a:cubicBezTo>
                  <a:cubicBezTo>
                    <a:pt x="39515" y="26592"/>
                    <a:pt x="40579" y="25285"/>
                    <a:pt x="40822" y="23948"/>
                  </a:cubicBezTo>
                  <a:cubicBezTo>
                    <a:pt x="40974" y="23006"/>
                    <a:pt x="40852" y="22033"/>
                    <a:pt x="40700" y="21060"/>
                  </a:cubicBezTo>
                  <a:cubicBezTo>
                    <a:pt x="40579" y="20392"/>
                    <a:pt x="40518" y="19692"/>
                    <a:pt x="40518" y="19024"/>
                  </a:cubicBezTo>
                  <a:cubicBezTo>
                    <a:pt x="40518" y="16714"/>
                    <a:pt x="41916" y="14495"/>
                    <a:pt x="43922" y="13583"/>
                  </a:cubicBezTo>
                  <a:lnTo>
                    <a:pt x="43922" y="13583"/>
                  </a:lnTo>
                  <a:cubicBezTo>
                    <a:pt x="43436" y="16045"/>
                    <a:pt x="44196" y="18781"/>
                    <a:pt x="45898" y="20604"/>
                  </a:cubicBezTo>
                  <a:cubicBezTo>
                    <a:pt x="46536" y="21303"/>
                    <a:pt x="47296" y="21881"/>
                    <a:pt x="48056" y="22398"/>
                  </a:cubicBezTo>
                  <a:cubicBezTo>
                    <a:pt x="48785" y="22884"/>
                    <a:pt x="49515" y="23461"/>
                    <a:pt x="50153" y="24100"/>
                  </a:cubicBezTo>
                  <a:cubicBezTo>
                    <a:pt x="50943" y="24920"/>
                    <a:pt x="51065" y="26227"/>
                    <a:pt x="50457" y="27200"/>
                  </a:cubicBezTo>
                  <a:cubicBezTo>
                    <a:pt x="48968" y="29571"/>
                    <a:pt x="47235" y="32003"/>
                    <a:pt x="45016" y="34890"/>
                  </a:cubicBezTo>
                  <a:lnTo>
                    <a:pt x="44864" y="35103"/>
                  </a:lnTo>
                  <a:cubicBezTo>
                    <a:pt x="39918" y="41516"/>
                    <a:pt x="32528" y="44939"/>
                    <a:pt x="24984" y="44939"/>
                  </a:cubicBezTo>
                  <a:cubicBezTo>
                    <a:pt x="20336" y="44939"/>
                    <a:pt x="15629" y="43639"/>
                    <a:pt x="11399" y="40939"/>
                  </a:cubicBezTo>
                  <a:cubicBezTo>
                    <a:pt x="8086" y="38842"/>
                    <a:pt x="5168" y="36805"/>
                    <a:pt x="2766" y="34890"/>
                  </a:cubicBezTo>
                  <a:lnTo>
                    <a:pt x="2736" y="34890"/>
                  </a:lnTo>
                  <a:cubicBezTo>
                    <a:pt x="1034" y="33583"/>
                    <a:pt x="304" y="31243"/>
                    <a:pt x="1003" y="29206"/>
                  </a:cubicBezTo>
                  <a:cubicBezTo>
                    <a:pt x="1459" y="27808"/>
                    <a:pt x="2250" y="26288"/>
                    <a:pt x="3283" y="24799"/>
                  </a:cubicBezTo>
                  <a:cubicBezTo>
                    <a:pt x="3435" y="24647"/>
                    <a:pt x="3526" y="24495"/>
                    <a:pt x="3678" y="24343"/>
                  </a:cubicBezTo>
                  <a:cubicBezTo>
                    <a:pt x="4225" y="23735"/>
                    <a:pt x="4742" y="23127"/>
                    <a:pt x="5107" y="22398"/>
                  </a:cubicBezTo>
                  <a:cubicBezTo>
                    <a:pt x="5350" y="21759"/>
                    <a:pt x="5502" y="20908"/>
                    <a:pt x="5320" y="20209"/>
                  </a:cubicBezTo>
                  <a:lnTo>
                    <a:pt x="5320" y="20209"/>
                  </a:lnTo>
                  <a:cubicBezTo>
                    <a:pt x="6505" y="21759"/>
                    <a:pt x="7295" y="23613"/>
                    <a:pt x="7569" y="25589"/>
                  </a:cubicBezTo>
                  <a:cubicBezTo>
                    <a:pt x="7599" y="26015"/>
                    <a:pt x="7630" y="26471"/>
                    <a:pt x="7690" y="26866"/>
                  </a:cubicBezTo>
                  <a:cubicBezTo>
                    <a:pt x="7751" y="27717"/>
                    <a:pt x="7842" y="28598"/>
                    <a:pt x="8055" y="29389"/>
                  </a:cubicBezTo>
                  <a:cubicBezTo>
                    <a:pt x="8703" y="31530"/>
                    <a:pt x="10657" y="33096"/>
                    <a:pt x="12633" y="33096"/>
                  </a:cubicBezTo>
                  <a:cubicBezTo>
                    <a:pt x="12789" y="33096"/>
                    <a:pt x="12945" y="33087"/>
                    <a:pt x="13101" y="33066"/>
                  </a:cubicBezTo>
                  <a:cubicBezTo>
                    <a:pt x="14165" y="32945"/>
                    <a:pt x="15168" y="32307"/>
                    <a:pt x="15836" y="31334"/>
                  </a:cubicBezTo>
                  <a:cubicBezTo>
                    <a:pt x="16536" y="30331"/>
                    <a:pt x="16748" y="29145"/>
                    <a:pt x="16505" y="28082"/>
                  </a:cubicBezTo>
                  <a:cubicBezTo>
                    <a:pt x="16262" y="27200"/>
                    <a:pt x="15745" y="26440"/>
                    <a:pt x="15229" y="25680"/>
                  </a:cubicBezTo>
                  <a:cubicBezTo>
                    <a:pt x="14773" y="25042"/>
                    <a:pt x="14377" y="24373"/>
                    <a:pt x="14104" y="23644"/>
                  </a:cubicBezTo>
                  <a:cubicBezTo>
                    <a:pt x="13526" y="22063"/>
                    <a:pt x="13861" y="20148"/>
                    <a:pt x="15046" y="17960"/>
                  </a:cubicBezTo>
                  <a:cubicBezTo>
                    <a:pt x="15350" y="17443"/>
                    <a:pt x="15654" y="16926"/>
                    <a:pt x="15958" y="16440"/>
                  </a:cubicBezTo>
                  <a:cubicBezTo>
                    <a:pt x="16687" y="15224"/>
                    <a:pt x="17447" y="14008"/>
                    <a:pt x="17812" y="12641"/>
                  </a:cubicBezTo>
                  <a:cubicBezTo>
                    <a:pt x="18268" y="11030"/>
                    <a:pt x="18116" y="9024"/>
                    <a:pt x="17113" y="7747"/>
                  </a:cubicBezTo>
                  <a:lnTo>
                    <a:pt x="17113" y="7747"/>
                  </a:lnTo>
                  <a:cubicBezTo>
                    <a:pt x="19150" y="9176"/>
                    <a:pt x="20609" y="11638"/>
                    <a:pt x="20761" y="14221"/>
                  </a:cubicBezTo>
                  <a:cubicBezTo>
                    <a:pt x="20791" y="14920"/>
                    <a:pt x="20761" y="15589"/>
                    <a:pt x="20700" y="16288"/>
                  </a:cubicBezTo>
                  <a:cubicBezTo>
                    <a:pt x="20669" y="17048"/>
                    <a:pt x="20639" y="17838"/>
                    <a:pt x="20700" y="18629"/>
                  </a:cubicBezTo>
                  <a:cubicBezTo>
                    <a:pt x="20913" y="20452"/>
                    <a:pt x="21916" y="22398"/>
                    <a:pt x="23830" y="22398"/>
                  </a:cubicBezTo>
                  <a:lnTo>
                    <a:pt x="23861" y="22398"/>
                  </a:lnTo>
                  <a:cubicBezTo>
                    <a:pt x="24894" y="22367"/>
                    <a:pt x="25867" y="21699"/>
                    <a:pt x="26414" y="20695"/>
                  </a:cubicBezTo>
                  <a:cubicBezTo>
                    <a:pt x="27812" y="17960"/>
                    <a:pt x="26323" y="15559"/>
                    <a:pt x="24894" y="13249"/>
                  </a:cubicBezTo>
                  <a:cubicBezTo>
                    <a:pt x="24104" y="11972"/>
                    <a:pt x="23283" y="10695"/>
                    <a:pt x="22979" y="9358"/>
                  </a:cubicBezTo>
                  <a:cubicBezTo>
                    <a:pt x="22463" y="7048"/>
                    <a:pt x="23101" y="4495"/>
                    <a:pt x="24712" y="2762"/>
                  </a:cubicBezTo>
                  <a:cubicBezTo>
                    <a:pt x="26110" y="1182"/>
                    <a:pt x="28147" y="270"/>
                    <a:pt x="30244" y="270"/>
                  </a:cubicBezTo>
                  <a:close/>
                  <a:moveTo>
                    <a:pt x="30217" y="1"/>
                  </a:moveTo>
                  <a:cubicBezTo>
                    <a:pt x="28081" y="1"/>
                    <a:pt x="25967" y="922"/>
                    <a:pt x="24530" y="2519"/>
                  </a:cubicBezTo>
                  <a:cubicBezTo>
                    <a:pt x="22919" y="4343"/>
                    <a:pt x="22250" y="6957"/>
                    <a:pt x="22797" y="9328"/>
                  </a:cubicBezTo>
                  <a:cubicBezTo>
                    <a:pt x="23101" y="10695"/>
                    <a:pt x="23922" y="12033"/>
                    <a:pt x="24742" y="13279"/>
                  </a:cubicBezTo>
                  <a:cubicBezTo>
                    <a:pt x="26141" y="15528"/>
                    <a:pt x="27569" y="17869"/>
                    <a:pt x="26201" y="20544"/>
                  </a:cubicBezTo>
                  <a:cubicBezTo>
                    <a:pt x="25715" y="21516"/>
                    <a:pt x="24803" y="22124"/>
                    <a:pt x="23830" y="22124"/>
                  </a:cubicBezTo>
                  <a:lnTo>
                    <a:pt x="23770" y="22124"/>
                  </a:lnTo>
                  <a:cubicBezTo>
                    <a:pt x="22037" y="22124"/>
                    <a:pt x="21064" y="20270"/>
                    <a:pt x="20882" y="18568"/>
                  </a:cubicBezTo>
                  <a:cubicBezTo>
                    <a:pt x="20821" y="17808"/>
                    <a:pt x="20852" y="16987"/>
                    <a:pt x="20882" y="16227"/>
                  </a:cubicBezTo>
                  <a:cubicBezTo>
                    <a:pt x="20943" y="15559"/>
                    <a:pt x="20973" y="14829"/>
                    <a:pt x="20943" y="14160"/>
                  </a:cubicBezTo>
                  <a:cubicBezTo>
                    <a:pt x="20730" y="11151"/>
                    <a:pt x="18876" y="8264"/>
                    <a:pt x="16292" y="6957"/>
                  </a:cubicBezTo>
                  <a:lnTo>
                    <a:pt x="16171" y="7169"/>
                  </a:lnTo>
                  <a:cubicBezTo>
                    <a:pt x="17782" y="8233"/>
                    <a:pt x="18086" y="10665"/>
                    <a:pt x="17539" y="12519"/>
                  </a:cubicBezTo>
                  <a:cubicBezTo>
                    <a:pt x="17174" y="13856"/>
                    <a:pt x="16444" y="15072"/>
                    <a:pt x="15715" y="16258"/>
                  </a:cubicBezTo>
                  <a:cubicBezTo>
                    <a:pt x="15411" y="16744"/>
                    <a:pt x="15077" y="17230"/>
                    <a:pt x="14803" y="17778"/>
                  </a:cubicBezTo>
                  <a:cubicBezTo>
                    <a:pt x="13587" y="19996"/>
                    <a:pt x="13253" y="21972"/>
                    <a:pt x="13830" y="23644"/>
                  </a:cubicBezTo>
                  <a:cubicBezTo>
                    <a:pt x="14043" y="24404"/>
                    <a:pt x="14499" y="25103"/>
                    <a:pt x="14955" y="25741"/>
                  </a:cubicBezTo>
                  <a:cubicBezTo>
                    <a:pt x="15472" y="26471"/>
                    <a:pt x="15958" y="27231"/>
                    <a:pt x="16171" y="28112"/>
                  </a:cubicBezTo>
                  <a:cubicBezTo>
                    <a:pt x="16414" y="29115"/>
                    <a:pt x="16171" y="30240"/>
                    <a:pt x="15532" y="31182"/>
                  </a:cubicBezTo>
                  <a:cubicBezTo>
                    <a:pt x="14894" y="32124"/>
                    <a:pt x="13952" y="32732"/>
                    <a:pt x="12949" y="32854"/>
                  </a:cubicBezTo>
                  <a:cubicBezTo>
                    <a:pt x="12825" y="32867"/>
                    <a:pt x="12701" y="32873"/>
                    <a:pt x="12577" y="32873"/>
                  </a:cubicBezTo>
                  <a:cubicBezTo>
                    <a:pt x="10683" y="32873"/>
                    <a:pt x="8743" y="31382"/>
                    <a:pt x="8116" y="29328"/>
                  </a:cubicBezTo>
                  <a:cubicBezTo>
                    <a:pt x="7903" y="28507"/>
                    <a:pt x="7873" y="27686"/>
                    <a:pt x="7782" y="26835"/>
                  </a:cubicBezTo>
                  <a:cubicBezTo>
                    <a:pt x="7751" y="26440"/>
                    <a:pt x="7721" y="25984"/>
                    <a:pt x="7660" y="25559"/>
                  </a:cubicBezTo>
                  <a:cubicBezTo>
                    <a:pt x="7356" y="23279"/>
                    <a:pt x="6353" y="21060"/>
                    <a:pt x="4772" y="19388"/>
                  </a:cubicBezTo>
                  <a:lnTo>
                    <a:pt x="4620" y="19540"/>
                  </a:lnTo>
                  <a:cubicBezTo>
                    <a:pt x="5289" y="20300"/>
                    <a:pt x="5168" y="21486"/>
                    <a:pt x="4772" y="22337"/>
                  </a:cubicBezTo>
                  <a:cubicBezTo>
                    <a:pt x="4438" y="23006"/>
                    <a:pt x="3921" y="23613"/>
                    <a:pt x="3405" y="24191"/>
                  </a:cubicBezTo>
                  <a:cubicBezTo>
                    <a:pt x="3283" y="24343"/>
                    <a:pt x="3161" y="24495"/>
                    <a:pt x="3009" y="24647"/>
                  </a:cubicBezTo>
                  <a:cubicBezTo>
                    <a:pt x="1946" y="26167"/>
                    <a:pt x="1186" y="27686"/>
                    <a:pt x="699" y="29115"/>
                  </a:cubicBezTo>
                  <a:cubicBezTo>
                    <a:pt x="0" y="31243"/>
                    <a:pt x="730" y="33674"/>
                    <a:pt x="2523" y="35042"/>
                  </a:cubicBezTo>
                  <a:lnTo>
                    <a:pt x="2553" y="35042"/>
                  </a:lnTo>
                  <a:cubicBezTo>
                    <a:pt x="5046" y="36988"/>
                    <a:pt x="7964" y="39054"/>
                    <a:pt x="11277" y="41121"/>
                  </a:cubicBezTo>
                  <a:cubicBezTo>
                    <a:pt x="15472" y="43796"/>
                    <a:pt x="20244" y="45194"/>
                    <a:pt x="25046" y="45194"/>
                  </a:cubicBezTo>
                  <a:cubicBezTo>
                    <a:pt x="26445" y="45194"/>
                    <a:pt x="27904" y="45042"/>
                    <a:pt x="29363" y="44830"/>
                  </a:cubicBezTo>
                  <a:cubicBezTo>
                    <a:pt x="35563" y="43705"/>
                    <a:pt x="41156" y="40301"/>
                    <a:pt x="45107" y="35194"/>
                  </a:cubicBezTo>
                  <a:lnTo>
                    <a:pt x="45259" y="35012"/>
                  </a:lnTo>
                  <a:cubicBezTo>
                    <a:pt x="47448" y="32124"/>
                    <a:pt x="49211" y="29693"/>
                    <a:pt x="50700" y="27291"/>
                  </a:cubicBezTo>
                  <a:cubicBezTo>
                    <a:pt x="51339" y="26288"/>
                    <a:pt x="51187" y="24860"/>
                    <a:pt x="50336" y="23948"/>
                  </a:cubicBezTo>
                  <a:cubicBezTo>
                    <a:pt x="49697" y="23279"/>
                    <a:pt x="48937" y="22732"/>
                    <a:pt x="48208" y="22215"/>
                  </a:cubicBezTo>
                  <a:cubicBezTo>
                    <a:pt x="47509" y="21668"/>
                    <a:pt x="46749" y="21151"/>
                    <a:pt x="46080" y="20452"/>
                  </a:cubicBezTo>
                  <a:cubicBezTo>
                    <a:pt x="44378" y="18629"/>
                    <a:pt x="43648" y="15863"/>
                    <a:pt x="44226" y="13401"/>
                  </a:cubicBezTo>
                  <a:lnTo>
                    <a:pt x="44256" y="13218"/>
                  </a:lnTo>
                  <a:lnTo>
                    <a:pt x="44074" y="13279"/>
                  </a:lnTo>
                  <a:cubicBezTo>
                    <a:pt x="41916" y="14160"/>
                    <a:pt x="40335" y="16501"/>
                    <a:pt x="40305" y="18993"/>
                  </a:cubicBezTo>
                  <a:cubicBezTo>
                    <a:pt x="40305" y="19692"/>
                    <a:pt x="40396" y="20392"/>
                    <a:pt x="40487" y="21060"/>
                  </a:cubicBezTo>
                  <a:cubicBezTo>
                    <a:pt x="40639" y="21972"/>
                    <a:pt x="40761" y="22975"/>
                    <a:pt x="40609" y="23887"/>
                  </a:cubicBezTo>
                  <a:cubicBezTo>
                    <a:pt x="40427" y="25133"/>
                    <a:pt x="39393" y="26349"/>
                    <a:pt x="38268" y="26744"/>
                  </a:cubicBezTo>
                  <a:cubicBezTo>
                    <a:pt x="38071" y="26807"/>
                    <a:pt x="37838" y="26851"/>
                    <a:pt x="37583" y="26851"/>
                  </a:cubicBezTo>
                  <a:cubicBezTo>
                    <a:pt x="37095" y="26851"/>
                    <a:pt x="36529" y="26686"/>
                    <a:pt x="35989" y="26167"/>
                  </a:cubicBezTo>
                  <a:cubicBezTo>
                    <a:pt x="35563" y="25741"/>
                    <a:pt x="35259" y="25133"/>
                    <a:pt x="35077" y="24373"/>
                  </a:cubicBezTo>
                  <a:cubicBezTo>
                    <a:pt x="34773" y="23097"/>
                    <a:pt x="34864" y="21729"/>
                    <a:pt x="34986" y="20422"/>
                  </a:cubicBezTo>
                  <a:cubicBezTo>
                    <a:pt x="35138" y="18902"/>
                    <a:pt x="35259" y="17322"/>
                    <a:pt x="34712" y="15832"/>
                  </a:cubicBezTo>
                  <a:cubicBezTo>
                    <a:pt x="34226" y="14525"/>
                    <a:pt x="33284" y="13461"/>
                    <a:pt x="32493" y="12671"/>
                  </a:cubicBezTo>
                  <a:cubicBezTo>
                    <a:pt x="31673" y="11881"/>
                    <a:pt x="30822" y="11151"/>
                    <a:pt x="29910" y="10483"/>
                  </a:cubicBezTo>
                  <a:lnTo>
                    <a:pt x="29636" y="10270"/>
                  </a:lnTo>
                  <a:cubicBezTo>
                    <a:pt x="29089" y="9905"/>
                    <a:pt x="28542" y="9480"/>
                    <a:pt x="28116" y="8963"/>
                  </a:cubicBezTo>
                  <a:cubicBezTo>
                    <a:pt x="26657" y="7048"/>
                    <a:pt x="27630" y="4251"/>
                    <a:pt x="28116" y="3096"/>
                  </a:cubicBezTo>
                  <a:cubicBezTo>
                    <a:pt x="28572" y="2124"/>
                    <a:pt x="29514" y="361"/>
                    <a:pt x="31125" y="300"/>
                  </a:cubicBezTo>
                  <a:lnTo>
                    <a:pt x="31125" y="57"/>
                  </a:lnTo>
                  <a:cubicBezTo>
                    <a:pt x="30823" y="19"/>
                    <a:pt x="30520" y="1"/>
                    <a:pt x="30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19303825" y="3584700"/>
              <a:ext cx="110200" cy="117025"/>
            </a:xfrm>
            <a:custGeom>
              <a:avLst/>
              <a:gdLst/>
              <a:ahLst/>
              <a:cxnLst/>
              <a:rect l="l" t="t" r="r" b="b"/>
              <a:pathLst>
                <a:path w="4408" h="4681" extrusionOk="0">
                  <a:moveTo>
                    <a:pt x="3131" y="30"/>
                  </a:moveTo>
                  <a:cubicBezTo>
                    <a:pt x="3344" y="30"/>
                    <a:pt x="3587" y="152"/>
                    <a:pt x="3769" y="304"/>
                  </a:cubicBezTo>
                  <a:cubicBezTo>
                    <a:pt x="4073" y="486"/>
                    <a:pt x="4377" y="790"/>
                    <a:pt x="4408" y="1125"/>
                  </a:cubicBezTo>
                  <a:cubicBezTo>
                    <a:pt x="4408" y="1429"/>
                    <a:pt x="4225" y="1702"/>
                    <a:pt x="3982" y="1885"/>
                  </a:cubicBezTo>
                  <a:cubicBezTo>
                    <a:pt x="3161" y="2523"/>
                    <a:pt x="2432" y="2796"/>
                    <a:pt x="1794" y="3678"/>
                  </a:cubicBezTo>
                  <a:cubicBezTo>
                    <a:pt x="1338" y="4286"/>
                    <a:pt x="1338" y="4681"/>
                    <a:pt x="851" y="3891"/>
                  </a:cubicBezTo>
                  <a:cubicBezTo>
                    <a:pt x="0" y="2523"/>
                    <a:pt x="1550" y="0"/>
                    <a:pt x="3131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9312175" y="3582400"/>
              <a:ext cx="104125" cy="114025"/>
            </a:xfrm>
            <a:custGeom>
              <a:avLst/>
              <a:gdLst/>
              <a:ahLst/>
              <a:cxnLst/>
              <a:rect l="l" t="t" r="r" b="b"/>
              <a:pathLst>
                <a:path w="4165" h="4561" extrusionOk="0">
                  <a:moveTo>
                    <a:pt x="2736" y="244"/>
                  </a:moveTo>
                  <a:cubicBezTo>
                    <a:pt x="2797" y="244"/>
                    <a:pt x="2797" y="244"/>
                    <a:pt x="2797" y="274"/>
                  </a:cubicBezTo>
                  <a:cubicBezTo>
                    <a:pt x="2979" y="274"/>
                    <a:pt x="3162" y="396"/>
                    <a:pt x="3344" y="487"/>
                  </a:cubicBezTo>
                  <a:cubicBezTo>
                    <a:pt x="3618" y="639"/>
                    <a:pt x="3922" y="913"/>
                    <a:pt x="3952" y="1247"/>
                  </a:cubicBezTo>
                  <a:cubicBezTo>
                    <a:pt x="3952" y="1490"/>
                    <a:pt x="3861" y="1764"/>
                    <a:pt x="3587" y="1946"/>
                  </a:cubicBezTo>
                  <a:cubicBezTo>
                    <a:pt x="3344" y="2129"/>
                    <a:pt x="3101" y="2281"/>
                    <a:pt x="2858" y="2433"/>
                  </a:cubicBezTo>
                  <a:cubicBezTo>
                    <a:pt x="2341" y="2767"/>
                    <a:pt x="1824" y="3132"/>
                    <a:pt x="1368" y="3740"/>
                  </a:cubicBezTo>
                  <a:cubicBezTo>
                    <a:pt x="1277" y="3892"/>
                    <a:pt x="1186" y="3983"/>
                    <a:pt x="1125" y="4104"/>
                  </a:cubicBezTo>
                  <a:cubicBezTo>
                    <a:pt x="1034" y="4226"/>
                    <a:pt x="973" y="4378"/>
                    <a:pt x="912" y="4378"/>
                  </a:cubicBezTo>
                  <a:cubicBezTo>
                    <a:pt x="882" y="4378"/>
                    <a:pt x="821" y="4347"/>
                    <a:pt x="578" y="3952"/>
                  </a:cubicBezTo>
                  <a:cubicBezTo>
                    <a:pt x="244" y="3375"/>
                    <a:pt x="305" y="2463"/>
                    <a:pt x="821" y="1642"/>
                  </a:cubicBezTo>
                  <a:cubicBezTo>
                    <a:pt x="1308" y="761"/>
                    <a:pt x="2067" y="244"/>
                    <a:pt x="2736" y="244"/>
                  </a:cubicBezTo>
                  <a:close/>
                  <a:moveTo>
                    <a:pt x="2797" y="1"/>
                  </a:moveTo>
                  <a:cubicBezTo>
                    <a:pt x="2037" y="1"/>
                    <a:pt x="1156" y="578"/>
                    <a:pt x="608" y="1521"/>
                  </a:cubicBezTo>
                  <a:cubicBezTo>
                    <a:pt x="92" y="2433"/>
                    <a:pt x="1" y="3436"/>
                    <a:pt x="426" y="4074"/>
                  </a:cubicBezTo>
                  <a:cubicBezTo>
                    <a:pt x="669" y="4439"/>
                    <a:pt x="760" y="4560"/>
                    <a:pt x="912" y="4560"/>
                  </a:cubicBezTo>
                  <a:cubicBezTo>
                    <a:pt x="1064" y="4560"/>
                    <a:pt x="1156" y="4408"/>
                    <a:pt x="1277" y="4195"/>
                  </a:cubicBezTo>
                  <a:cubicBezTo>
                    <a:pt x="1308" y="4104"/>
                    <a:pt x="1368" y="3952"/>
                    <a:pt x="1490" y="3831"/>
                  </a:cubicBezTo>
                  <a:cubicBezTo>
                    <a:pt x="1946" y="3223"/>
                    <a:pt x="2402" y="2919"/>
                    <a:pt x="2949" y="2585"/>
                  </a:cubicBezTo>
                  <a:cubicBezTo>
                    <a:pt x="3192" y="2433"/>
                    <a:pt x="3435" y="2250"/>
                    <a:pt x="3709" y="2068"/>
                  </a:cubicBezTo>
                  <a:cubicBezTo>
                    <a:pt x="4013" y="1794"/>
                    <a:pt x="4165" y="1490"/>
                    <a:pt x="4165" y="1186"/>
                  </a:cubicBezTo>
                  <a:cubicBezTo>
                    <a:pt x="4104" y="761"/>
                    <a:pt x="3739" y="457"/>
                    <a:pt x="3466" y="274"/>
                  </a:cubicBezTo>
                  <a:cubicBezTo>
                    <a:pt x="3283" y="153"/>
                    <a:pt x="3040" y="1"/>
                    <a:pt x="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8603200" y="3660675"/>
              <a:ext cx="98800" cy="156575"/>
            </a:xfrm>
            <a:custGeom>
              <a:avLst/>
              <a:gdLst/>
              <a:ahLst/>
              <a:cxnLst/>
              <a:rect l="l" t="t" r="r" b="b"/>
              <a:pathLst>
                <a:path w="3952" h="6263" extrusionOk="0">
                  <a:moveTo>
                    <a:pt x="1277" y="821"/>
                  </a:moveTo>
                  <a:cubicBezTo>
                    <a:pt x="1520" y="396"/>
                    <a:pt x="1885" y="1"/>
                    <a:pt x="2341" y="1"/>
                  </a:cubicBezTo>
                  <a:cubicBezTo>
                    <a:pt x="2797" y="1"/>
                    <a:pt x="3192" y="365"/>
                    <a:pt x="3283" y="821"/>
                  </a:cubicBezTo>
                  <a:cubicBezTo>
                    <a:pt x="3405" y="1277"/>
                    <a:pt x="3314" y="1733"/>
                    <a:pt x="3222" y="2189"/>
                  </a:cubicBezTo>
                  <a:cubicBezTo>
                    <a:pt x="3101" y="2645"/>
                    <a:pt x="2949" y="3101"/>
                    <a:pt x="2979" y="3557"/>
                  </a:cubicBezTo>
                  <a:cubicBezTo>
                    <a:pt x="3040" y="4347"/>
                    <a:pt x="3557" y="4955"/>
                    <a:pt x="3952" y="5563"/>
                  </a:cubicBezTo>
                  <a:cubicBezTo>
                    <a:pt x="912" y="6262"/>
                    <a:pt x="0" y="3040"/>
                    <a:pt x="1277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8614600" y="3656875"/>
              <a:ext cx="92725" cy="148200"/>
            </a:xfrm>
            <a:custGeom>
              <a:avLst/>
              <a:gdLst/>
              <a:ahLst/>
              <a:cxnLst/>
              <a:rect l="l" t="t" r="r" b="b"/>
              <a:pathLst>
                <a:path w="3709" h="5928" extrusionOk="0">
                  <a:moveTo>
                    <a:pt x="1915" y="213"/>
                  </a:moveTo>
                  <a:cubicBezTo>
                    <a:pt x="2341" y="213"/>
                    <a:pt x="2645" y="639"/>
                    <a:pt x="2766" y="1004"/>
                  </a:cubicBezTo>
                  <a:cubicBezTo>
                    <a:pt x="2888" y="1429"/>
                    <a:pt x="2797" y="1885"/>
                    <a:pt x="2675" y="2311"/>
                  </a:cubicBezTo>
                  <a:lnTo>
                    <a:pt x="2645" y="2463"/>
                  </a:lnTo>
                  <a:cubicBezTo>
                    <a:pt x="2523" y="2827"/>
                    <a:pt x="2432" y="3253"/>
                    <a:pt x="2462" y="3679"/>
                  </a:cubicBezTo>
                  <a:cubicBezTo>
                    <a:pt x="2493" y="4317"/>
                    <a:pt x="2888" y="4864"/>
                    <a:pt x="3222" y="5381"/>
                  </a:cubicBezTo>
                  <a:cubicBezTo>
                    <a:pt x="3283" y="5411"/>
                    <a:pt x="3344" y="5502"/>
                    <a:pt x="3374" y="5563"/>
                  </a:cubicBezTo>
                  <a:cubicBezTo>
                    <a:pt x="3128" y="5621"/>
                    <a:pt x="2890" y="5650"/>
                    <a:pt x="2663" y="5650"/>
                  </a:cubicBezTo>
                  <a:cubicBezTo>
                    <a:pt x="1941" y="5650"/>
                    <a:pt x="1336" y="5359"/>
                    <a:pt x="943" y="4803"/>
                  </a:cubicBezTo>
                  <a:cubicBezTo>
                    <a:pt x="213" y="3861"/>
                    <a:pt x="213" y="2280"/>
                    <a:pt x="943" y="1004"/>
                  </a:cubicBezTo>
                  <a:cubicBezTo>
                    <a:pt x="1247" y="487"/>
                    <a:pt x="1550" y="213"/>
                    <a:pt x="1915" y="213"/>
                  </a:cubicBezTo>
                  <a:close/>
                  <a:moveTo>
                    <a:pt x="1915" y="1"/>
                  </a:moveTo>
                  <a:cubicBezTo>
                    <a:pt x="1459" y="31"/>
                    <a:pt x="1095" y="335"/>
                    <a:pt x="760" y="913"/>
                  </a:cubicBezTo>
                  <a:cubicBezTo>
                    <a:pt x="0" y="2220"/>
                    <a:pt x="0" y="3952"/>
                    <a:pt x="760" y="4955"/>
                  </a:cubicBezTo>
                  <a:cubicBezTo>
                    <a:pt x="1216" y="5624"/>
                    <a:pt x="1885" y="5928"/>
                    <a:pt x="2675" y="5928"/>
                  </a:cubicBezTo>
                  <a:cubicBezTo>
                    <a:pt x="2949" y="5928"/>
                    <a:pt x="3222" y="5867"/>
                    <a:pt x="3557" y="5776"/>
                  </a:cubicBezTo>
                  <a:lnTo>
                    <a:pt x="3709" y="5715"/>
                  </a:lnTo>
                  <a:lnTo>
                    <a:pt x="3648" y="5624"/>
                  </a:lnTo>
                  <a:lnTo>
                    <a:pt x="3405" y="5259"/>
                  </a:lnTo>
                  <a:cubicBezTo>
                    <a:pt x="3070" y="4773"/>
                    <a:pt x="2736" y="4256"/>
                    <a:pt x="2675" y="3648"/>
                  </a:cubicBezTo>
                  <a:cubicBezTo>
                    <a:pt x="2675" y="3223"/>
                    <a:pt x="2766" y="2827"/>
                    <a:pt x="2888" y="2463"/>
                  </a:cubicBezTo>
                  <a:lnTo>
                    <a:pt x="2918" y="2311"/>
                  </a:lnTo>
                  <a:cubicBezTo>
                    <a:pt x="3040" y="1855"/>
                    <a:pt x="3101" y="1368"/>
                    <a:pt x="2979" y="913"/>
                  </a:cubicBezTo>
                  <a:cubicBezTo>
                    <a:pt x="2888" y="457"/>
                    <a:pt x="2462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8603950" y="3852925"/>
              <a:ext cx="202150" cy="398200"/>
            </a:xfrm>
            <a:custGeom>
              <a:avLst/>
              <a:gdLst/>
              <a:ahLst/>
              <a:cxnLst/>
              <a:rect l="l" t="t" r="r" b="b"/>
              <a:pathLst>
                <a:path w="8086" h="15928" extrusionOk="0">
                  <a:moveTo>
                    <a:pt x="2949" y="6019"/>
                  </a:moveTo>
                  <a:lnTo>
                    <a:pt x="2949" y="10943"/>
                  </a:lnTo>
                  <a:cubicBezTo>
                    <a:pt x="2949" y="11733"/>
                    <a:pt x="3223" y="12311"/>
                    <a:pt x="3739" y="12645"/>
                  </a:cubicBezTo>
                  <a:cubicBezTo>
                    <a:pt x="3922" y="12736"/>
                    <a:pt x="4074" y="12767"/>
                    <a:pt x="4165" y="12767"/>
                  </a:cubicBezTo>
                  <a:cubicBezTo>
                    <a:pt x="4256" y="12767"/>
                    <a:pt x="4317" y="12767"/>
                    <a:pt x="4408" y="12736"/>
                  </a:cubicBezTo>
                  <a:lnTo>
                    <a:pt x="4408" y="7174"/>
                  </a:lnTo>
                  <a:cubicBezTo>
                    <a:pt x="4408" y="7113"/>
                    <a:pt x="4378" y="6961"/>
                    <a:pt x="4256" y="6718"/>
                  </a:cubicBezTo>
                  <a:cubicBezTo>
                    <a:pt x="4165" y="6475"/>
                    <a:pt x="4104" y="6353"/>
                    <a:pt x="4043" y="6323"/>
                  </a:cubicBezTo>
                  <a:cubicBezTo>
                    <a:pt x="3770" y="6171"/>
                    <a:pt x="3466" y="6049"/>
                    <a:pt x="3101" y="6019"/>
                  </a:cubicBezTo>
                  <a:close/>
                  <a:moveTo>
                    <a:pt x="1642" y="1034"/>
                  </a:moveTo>
                  <a:cubicBezTo>
                    <a:pt x="2797" y="1612"/>
                    <a:pt x="3618" y="1794"/>
                    <a:pt x="4074" y="2037"/>
                  </a:cubicBezTo>
                  <a:cubicBezTo>
                    <a:pt x="4378" y="2189"/>
                    <a:pt x="4773" y="3131"/>
                    <a:pt x="5442" y="4712"/>
                  </a:cubicBezTo>
                  <a:cubicBezTo>
                    <a:pt x="6050" y="6353"/>
                    <a:pt x="6353" y="7356"/>
                    <a:pt x="6353" y="7873"/>
                  </a:cubicBezTo>
                  <a:lnTo>
                    <a:pt x="6353" y="12736"/>
                  </a:lnTo>
                  <a:cubicBezTo>
                    <a:pt x="6353" y="12980"/>
                    <a:pt x="6414" y="13223"/>
                    <a:pt x="6536" y="13496"/>
                  </a:cubicBezTo>
                  <a:cubicBezTo>
                    <a:pt x="6657" y="13770"/>
                    <a:pt x="6840" y="13922"/>
                    <a:pt x="7113" y="13983"/>
                  </a:cubicBezTo>
                  <a:lnTo>
                    <a:pt x="7113" y="14347"/>
                  </a:lnTo>
                  <a:cubicBezTo>
                    <a:pt x="7022" y="14347"/>
                    <a:pt x="6445" y="14591"/>
                    <a:pt x="5350" y="14834"/>
                  </a:cubicBezTo>
                  <a:cubicBezTo>
                    <a:pt x="5138" y="14651"/>
                    <a:pt x="4894" y="14378"/>
                    <a:pt x="4712" y="14074"/>
                  </a:cubicBezTo>
                  <a:cubicBezTo>
                    <a:pt x="4530" y="13770"/>
                    <a:pt x="4408" y="13527"/>
                    <a:pt x="4408" y="13344"/>
                  </a:cubicBezTo>
                  <a:cubicBezTo>
                    <a:pt x="4165" y="13375"/>
                    <a:pt x="3952" y="13375"/>
                    <a:pt x="3709" y="13375"/>
                  </a:cubicBezTo>
                  <a:cubicBezTo>
                    <a:pt x="3010" y="13375"/>
                    <a:pt x="2554" y="13223"/>
                    <a:pt x="2402" y="13132"/>
                  </a:cubicBezTo>
                  <a:cubicBezTo>
                    <a:pt x="2311" y="13040"/>
                    <a:pt x="2159" y="12858"/>
                    <a:pt x="1976" y="12524"/>
                  </a:cubicBezTo>
                  <a:cubicBezTo>
                    <a:pt x="1794" y="12159"/>
                    <a:pt x="1551" y="11764"/>
                    <a:pt x="1369" y="11217"/>
                  </a:cubicBezTo>
                  <a:cubicBezTo>
                    <a:pt x="1186" y="10730"/>
                    <a:pt x="1065" y="10274"/>
                    <a:pt x="1065" y="9970"/>
                  </a:cubicBezTo>
                  <a:lnTo>
                    <a:pt x="1065" y="4317"/>
                  </a:lnTo>
                  <a:cubicBezTo>
                    <a:pt x="1186" y="4317"/>
                    <a:pt x="2037" y="4955"/>
                    <a:pt x="3709" y="5381"/>
                  </a:cubicBezTo>
                  <a:cubicBezTo>
                    <a:pt x="3344" y="4317"/>
                    <a:pt x="3040" y="3496"/>
                    <a:pt x="2797" y="2979"/>
                  </a:cubicBezTo>
                  <a:cubicBezTo>
                    <a:pt x="2584" y="2493"/>
                    <a:pt x="2341" y="2098"/>
                    <a:pt x="2128" y="1916"/>
                  </a:cubicBezTo>
                  <a:cubicBezTo>
                    <a:pt x="1885" y="1733"/>
                    <a:pt x="1825" y="1642"/>
                    <a:pt x="1581" y="1460"/>
                  </a:cubicBezTo>
                  <a:cubicBezTo>
                    <a:pt x="1642" y="1338"/>
                    <a:pt x="1642" y="1217"/>
                    <a:pt x="1642" y="1034"/>
                  </a:cubicBezTo>
                  <a:close/>
                  <a:moveTo>
                    <a:pt x="1642" y="1"/>
                  </a:moveTo>
                  <a:cubicBezTo>
                    <a:pt x="1429" y="1"/>
                    <a:pt x="1247" y="62"/>
                    <a:pt x="1065" y="153"/>
                  </a:cubicBezTo>
                  <a:cubicBezTo>
                    <a:pt x="761" y="365"/>
                    <a:pt x="578" y="700"/>
                    <a:pt x="578" y="1034"/>
                  </a:cubicBezTo>
                  <a:lnTo>
                    <a:pt x="578" y="1520"/>
                  </a:lnTo>
                  <a:cubicBezTo>
                    <a:pt x="578" y="1824"/>
                    <a:pt x="669" y="2098"/>
                    <a:pt x="913" y="2280"/>
                  </a:cubicBezTo>
                  <a:cubicBezTo>
                    <a:pt x="1125" y="2493"/>
                    <a:pt x="1247" y="2584"/>
                    <a:pt x="1490" y="2797"/>
                  </a:cubicBezTo>
                  <a:cubicBezTo>
                    <a:pt x="1490" y="2797"/>
                    <a:pt x="1642" y="2949"/>
                    <a:pt x="1885" y="3466"/>
                  </a:cubicBezTo>
                  <a:cubicBezTo>
                    <a:pt x="1885" y="3496"/>
                    <a:pt x="1946" y="3557"/>
                    <a:pt x="1946" y="3587"/>
                  </a:cubicBezTo>
                  <a:cubicBezTo>
                    <a:pt x="1885" y="3557"/>
                    <a:pt x="1855" y="3557"/>
                    <a:pt x="1825" y="3557"/>
                  </a:cubicBezTo>
                  <a:cubicBezTo>
                    <a:pt x="1551" y="3405"/>
                    <a:pt x="1369" y="3314"/>
                    <a:pt x="1065" y="3314"/>
                  </a:cubicBezTo>
                  <a:cubicBezTo>
                    <a:pt x="487" y="3314"/>
                    <a:pt x="1" y="3800"/>
                    <a:pt x="1" y="4378"/>
                  </a:cubicBezTo>
                  <a:lnTo>
                    <a:pt x="1" y="10031"/>
                  </a:lnTo>
                  <a:cubicBezTo>
                    <a:pt x="1" y="10548"/>
                    <a:pt x="122" y="11065"/>
                    <a:pt x="366" y="11703"/>
                  </a:cubicBezTo>
                  <a:cubicBezTo>
                    <a:pt x="609" y="12281"/>
                    <a:pt x="821" y="12736"/>
                    <a:pt x="1065" y="13162"/>
                  </a:cubicBezTo>
                  <a:cubicBezTo>
                    <a:pt x="1399" y="13740"/>
                    <a:pt x="1551" y="13922"/>
                    <a:pt x="1733" y="14043"/>
                  </a:cubicBezTo>
                  <a:cubicBezTo>
                    <a:pt x="2159" y="14347"/>
                    <a:pt x="2858" y="14530"/>
                    <a:pt x="3679" y="14530"/>
                  </a:cubicBezTo>
                  <a:cubicBezTo>
                    <a:pt x="3709" y="14591"/>
                    <a:pt x="3770" y="14682"/>
                    <a:pt x="3800" y="14712"/>
                  </a:cubicBezTo>
                  <a:cubicBezTo>
                    <a:pt x="4043" y="15107"/>
                    <a:pt x="4347" y="15442"/>
                    <a:pt x="4651" y="15715"/>
                  </a:cubicBezTo>
                  <a:cubicBezTo>
                    <a:pt x="4864" y="15867"/>
                    <a:pt x="5077" y="15928"/>
                    <a:pt x="5320" y="15928"/>
                  </a:cubicBezTo>
                  <a:cubicBezTo>
                    <a:pt x="5381" y="15928"/>
                    <a:pt x="5472" y="15928"/>
                    <a:pt x="5533" y="15898"/>
                  </a:cubicBezTo>
                  <a:cubicBezTo>
                    <a:pt x="6384" y="15715"/>
                    <a:pt x="6931" y="15502"/>
                    <a:pt x="7205" y="15411"/>
                  </a:cubicBezTo>
                  <a:cubicBezTo>
                    <a:pt x="7235" y="15411"/>
                    <a:pt x="7235" y="15350"/>
                    <a:pt x="7296" y="15350"/>
                  </a:cubicBezTo>
                  <a:cubicBezTo>
                    <a:pt x="7478" y="15320"/>
                    <a:pt x="7630" y="15198"/>
                    <a:pt x="7782" y="15107"/>
                  </a:cubicBezTo>
                  <a:cubicBezTo>
                    <a:pt x="7964" y="14895"/>
                    <a:pt x="8086" y="14651"/>
                    <a:pt x="8086" y="14347"/>
                  </a:cubicBezTo>
                  <a:lnTo>
                    <a:pt x="8086" y="14043"/>
                  </a:lnTo>
                  <a:cubicBezTo>
                    <a:pt x="8086" y="13588"/>
                    <a:pt x="7812" y="13192"/>
                    <a:pt x="7387" y="13040"/>
                  </a:cubicBezTo>
                  <a:cubicBezTo>
                    <a:pt x="7326" y="12888"/>
                    <a:pt x="7326" y="12797"/>
                    <a:pt x="7326" y="12736"/>
                  </a:cubicBezTo>
                  <a:lnTo>
                    <a:pt x="7326" y="7873"/>
                  </a:lnTo>
                  <a:cubicBezTo>
                    <a:pt x="7326" y="7235"/>
                    <a:pt x="7022" y="6201"/>
                    <a:pt x="6323" y="4347"/>
                  </a:cubicBezTo>
                  <a:cubicBezTo>
                    <a:pt x="5411" y="1946"/>
                    <a:pt x="5016" y="1369"/>
                    <a:pt x="4530" y="1065"/>
                  </a:cubicBezTo>
                  <a:cubicBezTo>
                    <a:pt x="4256" y="913"/>
                    <a:pt x="3952" y="791"/>
                    <a:pt x="3557" y="700"/>
                  </a:cubicBezTo>
                  <a:cubicBezTo>
                    <a:pt x="3162" y="548"/>
                    <a:pt x="2645" y="335"/>
                    <a:pt x="2037" y="92"/>
                  </a:cubicBezTo>
                  <a:cubicBezTo>
                    <a:pt x="1946" y="62"/>
                    <a:pt x="1794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8755925" y="3977550"/>
              <a:ext cx="195325" cy="288775"/>
            </a:xfrm>
            <a:custGeom>
              <a:avLst/>
              <a:gdLst/>
              <a:ahLst/>
              <a:cxnLst/>
              <a:rect l="l" t="t" r="r" b="b"/>
              <a:pathLst>
                <a:path w="7813" h="11551" extrusionOk="0">
                  <a:moveTo>
                    <a:pt x="5533" y="1034"/>
                  </a:moveTo>
                  <a:cubicBezTo>
                    <a:pt x="5806" y="1034"/>
                    <a:pt x="6080" y="1186"/>
                    <a:pt x="6293" y="1460"/>
                  </a:cubicBezTo>
                  <a:cubicBezTo>
                    <a:pt x="6597" y="1794"/>
                    <a:pt x="6749" y="2159"/>
                    <a:pt x="6749" y="2554"/>
                  </a:cubicBezTo>
                  <a:lnTo>
                    <a:pt x="6749" y="3344"/>
                  </a:lnTo>
                  <a:cubicBezTo>
                    <a:pt x="6110" y="3922"/>
                    <a:pt x="5776" y="4226"/>
                    <a:pt x="5138" y="4712"/>
                  </a:cubicBezTo>
                  <a:cubicBezTo>
                    <a:pt x="5016" y="4651"/>
                    <a:pt x="4986" y="4590"/>
                    <a:pt x="4864" y="4560"/>
                  </a:cubicBezTo>
                  <a:cubicBezTo>
                    <a:pt x="4864" y="3678"/>
                    <a:pt x="4773" y="3192"/>
                    <a:pt x="4591" y="3071"/>
                  </a:cubicBezTo>
                  <a:cubicBezTo>
                    <a:pt x="4469" y="3010"/>
                    <a:pt x="4287" y="2979"/>
                    <a:pt x="4044" y="2979"/>
                  </a:cubicBezTo>
                  <a:cubicBezTo>
                    <a:pt x="3952" y="2979"/>
                    <a:pt x="3831" y="2979"/>
                    <a:pt x="3709" y="3010"/>
                  </a:cubicBezTo>
                  <a:lnTo>
                    <a:pt x="3709" y="8086"/>
                  </a:lnTo>
                  <a:cubicBezTo>
                    <a:pt x="3709" y="8755"/>
                    <a:pt x="3952" y="9089"/>
                    <a:pt x="4347" y="9119"/>
                  </a:cubicBezTo>
                  <a:lnTo>
                    <a:pt x="4347" y="9454"/>
                  </a:lnTo>
                  <a:cubicBezTo>
                    <a:pt x="3709" y="9910"/>
                    <a:pt x="3405" y="10153"/>
                    <a:pt x="2767" y="10517"/>
                  </a:cubicBezTo>
                  <a:cubicBezTo>
                    <a:pt x="2524" y="10457"/>
                    <a:pt x="2311" y="10274"/>
                    <a:pt x="2129" y="10031"/>
                  </a:cubicBezTo>
                  <a:cubicBezTo>
                    <a:pt x="1916" y="9818"/>
                    <a:pt x="1825" y="9575"/>
                    <a:pt x="1825" y="9393"/>
                  </a:cubicBezTo>
                  <a:lnTo>
                    <a:pt x="1825" y="4104"/>
                  </a:lnTo>
                  <a:cubicBezTo>
                    <a:pt x="1825" y="3648"/>
                    <a:pt x="1733" y="3283"/>
                    <a:pt x="1581" y="3040"/>
                  </a:cubicBezTo>
                  <a:cubicBezTo>
                    <a:pt x="1430" y="2767"/>
                    <a:pt x="1247" y="2675"/>
                    <a:pt x="1065" y="2615"/>
                  </a:cubicBezTo>
                  <a:lnTo>
                    <a:pt x="1065" y="2280"/>
                  </a:lnTo>
                  <a:cubicBezTo>
                    <a:pt x="1733" y="2007"/>
                    <a:pt x="2129" y="1824"/>
                    <a:pt x="2797" y="1460"/>
                  </a:cubicBezTo>
                  <a:cubicBezTo>
                    <a:pt x="2888" y="1490"/>
                    <a:pt x="2949" y="1490"/>
                    <a:pt x="3071" y="1520"/>
                  </a:cubicBezTo>
                  <a:cubicBezTo>
                    <a:pt x="3192" y="1551"/>
                    <a:pt x="3284" y="1642"/>
                    <a:pt x="3496" y="1794"/>
                  </a:cubicBezTo>
                  <a:cubicBezTo>
                    <a:pt x="3679" y="1946"/>
                    <a:pt x="3740" y="2128"/>
                    <a:pt x="3740" y="2311"/>
                  </a:cubicBezTo>
                  <a:cubicBezTo>
                    <a:pt x="3800" y="2280"/>
                    <a:pt x="4044" y="2098"/>
                    <a:pt x="4499" y="1703"/>
                  </a:cubicBezTo>
                  <a:cubicBezTo>
                    <a:pt x="4955" y="1338"/>
                    <a:pt x="5229" y="1095"/>
                    <a:pt x="5381" y="1064"/>
                  </a:cubicBezTo>
                  <a:cubicBezTo>
                    <a:pt x="5442" y="1064"/>
                    <a:pt x="5503" y="1034"/>
                    <a:pt x="5533" y="1034"/>
                  </a:cubicBezTo>
                  <a:close/>
                  <a:moveTo>
                    <a:pt x="5533" y="1"/>
                  </a:moveTo>
                  <a:cubicBezTo>
                    <a:pt x="5381" y="1"/>
                    <a:pt x="5229" y="1"/>
                    <a:pt x="5138" y="31"/>
                  </a:cubicBezTo>
                  <a:cubicBezTo>
                    <a:pt x="4834" y="122"/>
                    <a:pt x="4560" y="274"/>
                    <a:pt x="3952" y="791"/>
                  </a:cubicBezTo>
                  <a:cubicBezTo>
                    <a:pt x="3770" y="639"/>
                    <a:pt x="3557" y="548"/>
                    <a:pt x="3375" y="487"/>
                  </a:cubicBezTo>
                  <a:cubicBezTo>
                    <a:pt x="3253" y="457"/>
                    <a:pt x="3162" y="426"/>
                    <a:pt x="3071" y="426"/>
                  </a:cubicBezTo>
                  <a:cubicBezTo>
                    <a:pt x="3010" y="396"/>
                    <a:pt x="2888" y="396"/>
                    <a:pt x="2797" y="396"/>
                  </a:cubicBezTo>
                  <a:cubicBezTo>
                    <a:pt x="2615" y="396"/>
                    <a:pt x="2433" y="426"/>
                    <a:pt x="2281" y="548"/>
                  </a:cubicBezTo>
                  <a:cubicBezTo>
                    <a:pt x="1581" y="912"/>
                    <a:pt x="1278" y="1064"/>
                    <a:pt x="670" y="1308"/>
                  </a:cubicBezTo>
                  <a:cubicBezTo>
                    <a:pt x="274" y="1429"/>
                    <a:pt x="1" y="1824"/>
                    <a:pt x="1" y="2280"/>
                  </a:cubicBezTo>
                  <a:lnTo>
                    <a:pt x="1" y="2615"/>
                  </a:lnTo>
                  <a:cubicBezTo>
                    <a:pt x="1" y="3071"/>
                    <a:pt x="305" y="3466"/>
                    <a:pt x="730" y="3618"/>
                  </a:cubicBezTo>
                  <a:cubicBezTo>
                    <a:pt x="730" y="3618"/>
                    <a:pt x="791" y="3739"/>
                    <a:pt x="791" y="4104"/>
                  </a:cubicBezTo>
                  <a:lnTo>
                    <a:pt x="791" y="9393"/>
                  </a:lnTo>
                  <a:cubicBezTo>
                    <a:pt x="791" y="9849"/>
                    <a:pt x="974" y="10305"/>
                    <a:pt x="1369" y="10730"/>
                  </a:cubicBezTo>
                  <a:cubicBezTo>
                    <a:pt x="1673" y="11065"/>
                    <a:pt x="2037" y="11338"/>
                    <a:pt x="2433" y="11490"/>
                  </a:cubicBezTo>
                  <a:cubicBezTo>
                    <a:pt x="2554" y="11521"/>
                    <a:pt x="2706" y="11551"/>
                    <a:pt x="2797" y="11551"/>
                  </a:cubicBezTo>
                  <a:cubicBezTo>
                    <a:pt x="3010" y="11551"/>
                    <a:pt x="3192" y="11521"/>
                    <a:pt x="3344" y="11399"/>
                  </a:cubicBezTo>
                  <a:cubicBezTo>
                    <a:pt x="3983" y="11034"/>
                    <a:pt x="4317" y="10791"/>
                    <a:pt x="5047" y="10305"/>
                  </a:cubicBezTo>
                  <a:cubicBezTo>
                    <a:pt x="5320" y="10122"/>
                    <a:pt x="5472" y="9758"/>
                    <a:pt x="5472" y="9454"/>
                  </a:cubicBezTo>
                  <a:lnTo>
                    <a:pt x="5472" y="9119"/>
                  </a:lnTo>
                  <a:cubicBezTo>
                    <a:pt x="5472" y="8663"/>
                    <a:pt x="5199" y="8329"/>
                    <a:pt x="4834" y="8147"/>
                  </a:cubicBezTo>
                  <a:lnTo>
                    <a:pt x="4834" y="8086"/>
                  </a:lnTo>
                  <a:lnTo>
                    <a:pt x="4834" y="5745"/>
                  </a:lnTo>
                  <a:cubicBezTo>
                    <a:pt x="4925" y="5776"/>
                    <a:pt x="5047" y="5776"/>
                    <a:pt x="5168" y="5776"/>
                  </a:cubicBezTo>
                  <a:cubicBezTo>
                    <a:pt x="5381" y="5776"/>
                    <a:pt x="5624" y="5715"/>
                    <a:pt x="5806" y="5563"/>
                  </a:cubicBezTo>
                  <a:cubicBezTo>
                    <a:pt x="6506" y="5016"/>
                    <a:pt x="6840" y="4712"/>
                    <a:pt x="7478" y="4134"/>
                  </a:cubicBezTo>
                  <a:cubicBezTo>
                    <a:pt x="7721" y="3952"/>
                    <a:pt x="7813" y="3648"/>
                    <a:pt x="7813" y="3344"/>
                  </a:cubicBezTo>
                  <a:lnTo>
                    <a:pt x="7813" y="2554"/>
                  </a:lnTo>
                  <a:cubicBezTo>
                    <a:pt x="7813" y="1946"/>
                    <a:pt x="7600" y="1338"/>
                    <a:pt x="7144" y="791"/>
                  </a:cubicBezTo>
                  <a:cubicBezTo>
                    <a:pt x="6566" y="122"/>
                    <a:pt x="5958" y="1"/>
                    <a:pt x="5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18894225" y="3928150"/>
              <a:ext cx="204450" cy="308550"/>
            </a:xfrm>
            <a:custGeom>
              <a:avLst/>
              <a:gdLst/>
              <a:ahLst/>
              <a:cxnLst/>
              <a:rect l="l" t="t" r="r" b="b"/>
              <a:pathLst>
                <a:path w="8178" h="12342" extrusionOk="0">
                  <a:moveTo>
                    <a:pt x="4408" y="5016"/>
                  </a:moveTo>
                  <a:cubicBezTo>
                    <a:pt x="4165" y="5259"/>
                    <a:pt x="3952" y="5411"/>
                    <a:pt x="3800" y="5502"/>
                  </a:cubicBezTo>
                  <a:cubicBezTo>
                    <a:pt x="3709" y="5624"/>
                    <a:pt x="3557" y="5806"/>
                    <a:pt x="3405" y="6019"/>
                  </a:cubicBezTo>
                  <a:cubicBezTo>
                    <a:pt x="3132" y="6384"/>
                    <a:pt x="2980" y="6870"/>
                    <a:pt x="2980" y="7478"/>
                  </a:cubicBezTo>
                  <a:lnTo>
                    <a:pt x="2980" y="8512"/>
                  </a:lnTo>
                  <a:cubicBezTo>
                    <a:pt x="2980" y="8785"/>
                    <a:pt x="3040" y="8968"/>
                    <a:pt x="3192" y="9089"/>
                  </a:cubicBezTo>
                  <a:cubicBezTo>
                    <a:pt x="3314" y="9211"/>
                    <a:pt x="3436" y="9241"/>
                    <a:pt x="3496" y="9241"/>
                  </a:cubicBezTo>
                  <a:cubicBezTo>
                    <a:pt x="3588" y="9241"/>
                    <a:pt x="3709" y="9211"/>
                    <a:pt x="3770" y="9150"/>
                  </a:cubicBezTo>
                  <a:cubicBezTo>
                    <a:pt x="3952" y="9089"/>
                    <a:pt x="4196" y="8907"/>
                    <a:pt x="4408" y="8633"/>
                  </a:cubicBezTo>
                  <a:lnTo>
                    <a:pt x="4408" y="5016"/>
                  </a:lnTo>
                  <a:close/>
                  <a:moveTo>
                    <a:pt x="5229" y="1065"/>
                  </a:moveTo>
                  <a:cubicBezTo>
                    <a:pt x="5442" y="1065"/>
                    <a:pt x="5624" y="1156"/>
                    <a:pt x="5867" y="1338"/>
                  </a:cubicBezTo>
                  <a:cubicBezTo>
                    <a:pt x="6171" y="1642"/>
                    <a:pt x="6354" y="2007"/>
                    <a:pt x="6354" y="2524"/>
                  </a:cubicBezTo>
                  <a:lnTo>
                    <a:pt x="6354" y="7022"/>
                  </a:lnTo>
                  <a:cubicBezTo>
                    <a:pt x="6354" y="7417"/>
                    <a:pt x="6445" y="7691"/>
                    <a:pt x="6536" y="7752"/>
                  </a:cubicBezTo>
                  <a:cubicBezTo>
                    <a:pt x="6627" y="7782"/>
                    <a:pt x="6688" y="7843"/>
                    <a:pt x="6810" y="7843"/>
                  </a:cubicBezTo>
                  <a:cubicBezTo>
                    <a:pt x="6901" y="7843"/>
                    <a:pt x="6992" y="7843"/>
                    <a:pt x="7114" y="7782"/>
                  </a:cubicBezTo>
                  <a:lnTo>
                    <a:pt x="7114" y="8116"/>
                  </a:lnTo>
                  <a:cubicBezTo>
                    <a:pt x="6445" y="8876"/>
                    <a:pt x="6080" y="9241"/>
                    <a:pt x="5381" y="9940"/>
                  </a:cubicBezTo>
                  <a:lnTo>
                    <a:pt x="5290" y="9940"/>
                  </a:lnTo>
                  <a:cubicBezTo>
                    <a:pt x="5107" y="9940"/>
                    <a:pt x="4925" y="9910"/>
                    <a:pt x="4712" y="9788"/>
                  </a:cubicBezTo>
                  <a:cubicBezTo>
                    <a:pt x="4530" y="9697"/>
                    <a:pt x="4408" y="9545"/>
                    <a:pt x="4408" y="9363"/>
                  </a:cubicBezTo>
                  <a:cubicBezTo>
                    <a:pt x="3618" y="10153"/>
                    <a:pt x="3253" y="10518"/>
                    <a:pt x="2433" y="11278"/>
                  </a:cubicBezTo>
                  <a:cubicBezTo>
                    <a:pt x="2402" y="11278"/>
                    <a:pt x="2372" y="11247"/>
                    <a:pt x="2281" y="11247"/>
                  </a:cubicBezTo>
                  <a:cubicBezTo>
                    <a:pt x="2220" y="11247"/>
                    <a:pt x="2098" y="11217"/>
                    <a:pt x="1946" y="11126"/>
                  </a:cubicBezTo>
                  <a:cubicBezTo>
                    <a:pt x="1794" y="11065"/>
                    <a:pt x="1642" y="10974"/>
                    <a:pt x="1521" y="10913"/>
                  </a:cubicBezTo>
                  <a:cubicBezTo>
                    <a:pt x="1217" y="10670"/>
                    <a:pt x="1034" y="10335"/>
                    <a:pt x="1034" y="9879"/>
                  </a:cubicBezTo>
                  <a:lnTo>
                    <a:pt x="1034" y="7265"/>
                  </a:lnTo>
                  <a:cubicBezTo>
                    <a:pt x="1034" y="7113"/>
                    <a:pt x="1308" y="6809"/>
                    <a:pt x="1885" y="6323"/>
                  </a:cubicBezTo>
                  <a:cubicBezTo>
                    <a:pt x="2433" y="5867"/>
                    <a:pt x="2980" y="5411"/>
                    <a:pt x="3557" y="4986"/>
                  </a:cubicBezTo>
                  <a:cubicBezTo>
                    <a:pt x="3892" y="4712"/>
                    <a:pt x="4044" y="4591"/>
                    <a:pt x="4378" y="4347"/>
                  </a:cubicBezTo>
                  <a:cubicBezTo>
                    <a:pt x="4378" y="3709"/>
                    <a:pt x="4226" y="3375"/>
                    <a:pt x="3892" y="3314"/>
                  </a:cubicBezTo>
                  <a:cubicBezTo>
                    <a:pt x="3800" y="3314"/>
                    <a:pt x="3770" y="3284"/>
                    <a:pt x="3648" y="3284"/>
                  </a:cubicBezTo>
                  <a:cubicBezTo>
                    <a:pt x="3314" y="3284"/>
                    <a:pt x="2737" y="3405"/>
                    <a:pt x="2037" y="3709"/>
                  </a:cubicBezTo>
                  <a:lnTo>
                    <a:pt x="2037" y="3223"/>
                  </a:lnTo>
                  <a:cubicBezTo>
                    <a:pt x="3648" y="2007"/>
                    <a:pt x="4621" y="1247"/>
                    <a:pt x="4803" y="1126"/>
                  </a:cubicBezTo>
                  <a:cubicBezTo>
                    <a:pt x="4986" y="1065"/>
                    <a:pt x="5107" y="1065"/>
                    <a:pt x="5229" y="1065"/>
                  </a:cubicBezTo>
                  <a:close/>
                  <a:moveTo>
                    <a:pt x="5229" y="1"/>
                  </a:moveTo>
                  <a:cubicBezTo>
                    <a:pt x="4955" y="1"/>
                    <a:pt x="4651" y="92"/>
                    <a:pt x="4378" y="183"/>
                  </a:cubicBezTo>
                  <a:cubicBezTo>
                    <a:pt x="4196" y="274"/>
                    <a:pt x="4013" y="426"/>
                    <a:pt x="3405" y="882"/>
                  </a:cubicBezTo>
                  <a:cubicBezTo>
                    <a:pt x="2949" y="1247"/>
                    <a:pt x="2281" y="1764"/>
                    <a:pt x="1460" y="2372"/>
                  </a:cubicBezTo>
                  <a:cubicBezTo>
                    <a:pt x="1186" y="2554"/>
                    <a:pt x="1034" y="2888"/>
                    <a:pt x="1034" y="3192"/>
                  </a:cubicBezTo>
                  <a:lnTo>
                    <a:pt x="1034" y="3679"/>
                  </a:lnTo>
                  <a:cubicBezTo>
                    <a:pt x="1034" y="4043"/>
                    <a:pt x="1186" y="4378"/>
                    <a:pt x="1490" y="4560"/>
                  </a:cubicBezTo>
                  <a:cubicBezTo>
                    <a:pt x="1673" y="4682"/>
                    <a:pt x="1885" y="4743"/>
                    <a:pt x="2098" y="4743"/>
                  </a:cubicBezTo>
                  <a:lnTo>
                    <a:pt x="2129" y="4743"/>
                  </a:lnTo>
                  <a:cubicBezTo>
                    <a:pt x="1825" y="4986"/>
                    <a:pt x="1521" y="5259"/>
                    <a:pt x="1217" y="5502"/>
                  </a:cubicBezTo>
                  <a:cubicBezTo>
                    <a:pt x="426" y="6202"/>
                    <a:pt x="1" y="6658"/>
                    <a:pt x="1" y="7265"/>
                  </a:cubicBezTo>
                  <a:lnTo>
                    <a:pt x="1" y="9879"/>
                  </a:lnTo>
                  <a:cubicBezTo>
                    <a:pt x="1" y="10639"/>
                    <a:pt x="305" y="11278"/>
                    <a:pt x="882" y="11734"/>
                  </a:cubicBezTo>
                  <a:cubicBezTo>
                    <a:pt x="1065" y="11886"/>
                    <a:pt x="1308" y="12038"/>
                    <a:pt x="1521" y="12129"/>
                  </a:cubicBezTo>
                  <a:cubicBezTo>
                    <a:pt x="1764" y="12250"/>
                    <a:pt x="1916" y="12281"/>
                    <a:pt x="2068" y="12311"/>
                  </a:cubicBezTo>
                  <a:lnTo>
                    <a:pt x="2129" y="12311"/>
                  </a:lnTo>
                  <a:cubicBezTo>
                    <a:pt x="2220" y="12341"/>
                    <a:pt x="2341" y="12341"/>
                    <a:pt x="2402" y="12341"/>
                  </a:cubicBezTo>
                  <a:cubicBezTo>
                    <a:pt x="2676" y="12341"/>
                    <a:pt x="2949" y="12250"/>
                    <a:pt x="3132" y="12098"/>
                  </a:cubicBezTo>
                  <a:cubicBezTo>
                    <a:pt x="3648" y="11582"/>
                    <a:pt x="4013" y="11278"/>
                    <a:pt x="4408" y="10882"/>
                  </a:cubicBezTo>
                  <a:cubicBezTo>
                    <a:pt x="4682" y="10974"/>
                    <a:pt x="4986" y="11065"/>
                    <a:pt x="5290" y="11065"/>
                  </a:cubicBezTo>
                  <a:lnTo>
                    <a:pt x="5472" y="11065"/>
                  </a:lnTo>
                  <a:cubicBezTo>
                    <a:pt x="5746" y="11034"/>
                    <a:pt x="5989" y="10913"/>
                    <a:pt x="6171" y="10731"/>
                  </a:cubicBezTo>
                  <a:cubicBezTo>
                    <a:pt x="6810" y="10031"/>
                    <a:pt x="7144" y="9697"/>
                    <a:pt x="7752" y="8998"/>
                  </a:cubicBezTo>
                  <a:lnTo>
                    <a:pt x="7904" y="8846"/>
                  </a:lnTo>
                  <a:cubicBezTo>
                    <a:pt x="8117" y="8664"/>
                    <a:pt x="8177" y="8390"/>
                    <a:pt x="8177" y="8147"/>
                  </a:cubicBezTo>
                  <a:lnTo>
                    <a:pt x="8177" y="7782"/>
                  </a:lnTo>
                  <a:cubicBezTo>
                    <a:pt x="8177" y="7448"/>
                    <a:pt x="8025" y="7144"/>
                    <a:pt x="7752" y="6961"/>
                  </a:cubicBezTo>
                  <a:cubicBezTo>
                    <a:pt x="7661" y="6870"/>
                    <a:pt x="7539" y="6809"/>
                    <a:pt x="7387" y="6779"/>
                  </a:cubicBezTo>
                  <a:lnTo>
                    <a:pt x="7387" y="2554"/>
                  </a:lnTo>
                  <a:cubicBezTo>
                    <a:pt x="7387" y="1794"/>
                    <a:pt x="7114" y="1095"/>
                    <a:pt x="6597" y="609"/>
                  </a:cubicBezTo>
                  <a:cubicBezTo>
                    <a:pt x="6050" y="92"/>
                    <a:pt x="5563" y="1"/>
                    <a:pt x="5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19046225" y="3817975"/>
              <a:ext cx="306250" cy="340450"/>
            </a:xfrm>
            <a:custGeom>
              <a:avLst/>
              <a:gdLst/>
              <a:ahLst/>
              <a:cxnLst/>
              <a:rect l="l" t="t" r="r" b="b"/>
              <a:pathLst>
                <a:path w="12250" h="13618" extrusionOk="0">
                  <a:moveTo>
                    <a:pt x="9058" y="1034"/>
                  </a:moveTo>
                  <a:cubicBezTo>
                    <a:pt x="9088" y="1064"/>
                    <a:pt x="9119" y="1064"/>
                    <a:pt x="9180" y="1064"/>
                  </a:cubicBezTo>
                  <a:cubicBezTo>
                    <a:pt x="9423" y="1064"/>
                    <a:pt x="9696" y="1216"/>
                    <a:pt x="9970" y="1551"/>
                  </a:cubicBezTo>
                  <a:cubicBezTo>
                    <a:pt x="10274" y="1976"/>
                    <a:pt x="10426" y="2371"/>
                    <a:pt x="10426" y="2736"/>
                  </a:cubicBezTo>
                  <a:lnTo>
                    <a:pt x="10426" y="7569"/>
                  </a:lnTo>
                  <a:cubicBezTo>
                    <a:pt x="10426" y="8147"/>
                    <a:pt x="10699" y="8450"/>
                    <a:pt x="11216" y="8542"/>
                  </a:cubicBezTo>
                  <a:lnTo>
                    <a:pt x="11216" y="8906"/>
                  </a:lnTo>
                  <a:cubicBezTo>
                    <a:pt x="10547" y="9302"/>
                    <a:pt x="10183" y="9545"/>
                    <a:pt x="9484" y="10061"/>
                  </a:cubicBezTo>
                  <a:cubicBezTo>
                    <a:pt x="9240" y="10031"/>
                    <a:pt x="9028" y="9909"/>
                    <a:pt x="8815" y="9727"/>
                  </a:cubicBezTo>
                  <a:cubicBezTo>
                    <a:pt x="8632" y="9575"/>
                    <a:pt x="8511" y="9393"/>
                    <a:pt x="8511" y="9210"/>
                  </a:cubicBezTo>
                  <a:lnTo>
                    <a:pt x="8511" y="4499"/>
                  </a:lnTo>
                  <a:cubicBezTo>
                    <a:pt x="8511" y="3800"/>
                    <a:pt x="8450" y="3344"/>
                    <a:pt x="8268" y="3192"/>
                  </a:cubicBezTo>
                  <a:cubicBezTo>
                    <a:pt x="8146" y="3070"/>
                    <a:pt x="7994" y="3010"/>
                    <a:pt x="7842" y="3010"/>
                  </a:cubicBezTo>
                  <a:cubicBezTo>
                    <a:pt x="7751" y="3010"/>
                    <a:pt x="7660" y="3010"/>
                    <a:pt x="7569" y="3040"/>
                  </a:cubicBezTo>
                  <a:cubicBezTo>
                    <a:pt x="7386" y="3162"/>
                    <a:pt x="7295" y="3192"/>
                    <a:pt x="7113" y="3314"/>
                  </a:cubicBezTo>
                  <a:lnTo>
                    <a:pt x="7113" y="8359"/>
                  </a:lnTo>
                  <a:cubicBezTo>
                    <a:pt x="7113" y="8906"/>
                    <a:pt x="7356" y="9150"/>
                    <a:pt x="7751" y="9150"/>
                  </a:cubicBezTo>
                  <a:lnTo>
                    <a:pt x="7873" y="9150"/>
                  </a:lnTo>
                  <a:lnTo>
                    <a:pt x="7873" y="9514"/>
                  </a:lnTo>
                  <a:cubicBezTo>
                    <a:pt x="7204" y="10122"/>
                    <a:pt x="6839" y="10426"/>
                    <a:pt x="6140" y="11095"/>
                  </a:cubicBezTo>
                  <a:cubicBezTo>
                    <a:pt x="5897" y="11095"/>
                    <a:pt x="5684" y="11034"/>
                    <a:pt x="5471" y="10913"/>
                  </a:cubicBezTo>
                  <a:cubicBezTo>
                    <a:pt x="5289" y="10791"/>
                    <a:pt x="5167" y="10609"/>
                    <a:pt x="5167" y="10426"/>
                  </a:cubicBezTo>
                  <a:lnTo>
                    <a:pt x="5167" y="5806"/>
                  </a:lnTo>
                  <a:cubicBezTo>
                    <a:pt x="5167" y="4833"/>
                    <a:pt x="4985" y="4286"/>
                    <a:pt x="4620" y="4286"/>
                  </a:cubicBezTo>
                  <a:cubicBezTo>
                    <a:pt x="4529" y="4286"/>
                    <a:pt x="4407" y="4347"/>
                    <a:pt x="4316" y="4377"/>
                  </a:cubicBezTo>
                  <a:cubicBezTo>
                    <a:pt x="4073" y="4529"/>
                    <a:pt x="3952" y="4590"/>
                    <a:pt x="3739" y="4712"/>
                  </a:cubicBezTo>
                  <a:lnTo>
                    <a:pt x="3739" y="9818"/>
                  </a:lnTo>
                  <a:cubicBezTo>
                    <a:pt x="3739" y="10335"/>
                    <a:pt x="3891" y="10609"/>
                    <a:pt x="4195" y="10609"/>
                  </a:cubicBezTo>
                  <a:cubicBezTo>
                    <a:pt x="4225" y="10609"/>
                    <a:pt x="4316" y="10609"/>
                    <a:pt x="4377" y="10578"/>
                  </a:cubicBezTo>
                  <a:lnTo>
                    <a:pt x="4377" y="10913"/>
                  </a:lnTo>
                  <a:cubicBezTo>
                    <a:pt x="3739" y="11551"/>
                    <a:pt x="3435" y="11885"/>
                    <a:pt x="2796" y="12584"/>
                  </a:cubicBezTo>
                  <a:lnTo>
                    <a:pt x="2675" y="12584"/>
                  </a:lnTo>
                  <a:cubicBezTo>
                    <a:pt x="2493" y="12584"/>
                    <a:pt x="2280" y="12554"/>
                    <a:pt x="2128" y="12432"/>
                  </a:cubicBezTo>
                  <a:cubicBezTo>
                    <a:pt x="1945" y="12311"/>
                    <a:pt x="1824" y="12159"/>
                    <a:pt x="1824" y="11976"/>
                  </a:cubicBezTo>
                  <a:lnTo>
                    <a:pt x="1824" y="6566"/>
                  </a:lnTo>
                  <a:cubicBezTo>
                    <a:pt x="1824" y="6232"/>
                    <a:pt x="1763" y="5958"/>
                    <a:pt x="1611" y="5776"/>
                  </a:cubicBezTo>
                  <a:cubicBezTo>
                    <a:pt x="1520" y="5654"/>
                    <a:pt x="1429" y="5624"/>
                    <a:pt x="1307" y="5624"/>
                  </a:cubicBezTo>
                  <a:cubicBezTo>
                    <a:pt x="1216" y="5624"/>
                    <a:pt x="1155" y="5654"/>
                    <a:pt x="1064" y="5715"/>
                  </a:cubicBezTo>
                  <a:lnTo>
                    <a:pt x="1064" y="5350"/>
                  </a:lnTo>
                  <a:cubicBezTo>
                    <a:pt x="1155" y="5320"/>
                    <a:pt x="1733" y="4681"/>
                    <a:pt x="2827" y="3496"/>
                  </a:cubicBezTo>
                  <a:cubicBezTo>
                    <a:pt x="2888" y="3496"/>
                    <a:pt x="2979" y="3466"/>
                    <a:pt x="3100" y="3466"/>
                  </a:cubicBezTo>
                  <a:lnTo>
                    <a:pt x="3131" y="3466"/>
                  </a:lnTo>
                  <a:cubicBezTo>
                    <a:pt x="3252" y="3466"/>
                    <a:pt x="3344" y="3496"/>
                    <a:pt x="3496" y="3587"/>
                  </a:cubicBezTo>
                  <a:cubicBezTo>
                    <a:pt x="3708" y="3648"/>
                    <a:pt x="3769" y="3800"/>
                    <a:pt x="3769" y="4043"/>
                  </a:cubicBezTo>
                  <a:cubicBezTo>
                    <a:pt x="3860" y="3952"/>
                    <a:pt x="4012" y="3770"/>
                    <a:pt x="4316" y="3466"/>
                  </a:cubicBezTo>
                  <a:cubicBezTo>
                    <a:pt x="5107" y="2675"/>
                    <a:pt x="5562" y="2250"/>
                    <a:pt x="5745" y="2128"/>
                  </a:cubicBezTo>
                  <a:cubicBezTo>
                    <a:pt x="5836" y="2098"/>
                    <a:pt x="5897" y="2098"/>
                    <a:pt x="6018" y="2098"/>
                  </a:cubicBezTo>
                  <a:cubicBezTo>
                    <a:pt x="6140" y="2098"/>
                    <a:pt x="6231" y="2128"/>
                    <a:pt x="6383" y="2159"/>
                  </a:cubicBezTo>
                  <a:cubicBezTo>
                    <a:pt x="6626" y="2280"/>
                    <a:pt x="6809" y="2432"/>
                    <a:pt x="6930" y="2675"/>
                  </a:cubicBezTo>
                  <a:cubicBezTo>
                    <a:pt x="6961" y="2675"/>
                    <a:pt x="7143" y="2432"/>
                    <a:pt x="7569" y="2098"/>
                  </a:cubicBezTo>
                  <a:cubicBezTo>
                    <a:pt x="8420" y="1399"/>
                    <a:pt x="8906" y="1064"/>
                    <a:pt x="9058" y="1034"/>
                  </a:cubicBezTo>
                  <a:close/>
                  <a:moveTo>
                    <a:pt x="9180" y="1"/>
                  </a:moveTo>
                  <a:cubicBezTo>
                    <a:pt x="9058" y="1"/>
                    <a:pt x="8906" y="1"/>
                    <a:pt x="8784" y="31"/>
                  </a:cubicBezTo>
                  <a:cubicBezTo>
                    <a:pt x="8602" y="92"/>
                    <a:pt x="8207" y="152"/>
                    <a:pt x="6900" y="1247"/>
                  </a:cubicBezTo>
                  <a:cubicBezTo>
                    <a:pt x="6839" y="1247"/>
                    <a:pt x="6809" y="1216"/>
                    <a:pt x="6778" y="1216"/>
                  </a:cubicBezTo>
                  <a:cubicBezTo>
                    <a:pt x="6505" y="1095"/>
                    <a:pt x="6231" y="1034"/>
                    <a:pt x="5988" y="1034"/>
                  </a:cubicBezTo>
                  <a:cubicBezTo>
                    <a:pt x="5745" y="1034"/>
                    <a:pt x="5532" y="1064"/>
                    <a:pt x="5319" y="1156"/>
                  </a:cubicBezTo>
                  <a:cubicBezTo>
                    <a:pt x="5167" y="1216"/>
                    <a:pt x="4833" y="1338"/>
                    <a:pt x="3739" y="2463"/>
                  </a:cubicBezTo>
                  <a:cubicBezTo>
                    <a:pt x="3496" y="2402"/>
                    <a:pt x="3313" y="2371"/>
                    <a:pt x="3131" y="2371"/>
                  </a:cubicBezTo>
                  <a:lnTo>
                    <a:pt x="2948" y="2371"/>
                  </a:lnTo>
                  <a:cubicBezTo>
                    <a:pt x="2827" y="2371"/>
                    <a:pt x="2705" y="2402"/>
                    <a:pt x="2584" y="2432"/>
                  </a:cubicBezTo>
                  <a:cubicBezTo>
                    <a:pt x="2371" y="2463"/>
                    <a:pt x="2189" y="2584"/>
                    <a:pt x="2037" y="2736"/>
                  </a:cubicBezTo>
                  <a:cubicBezTo>
                    <a:pt x="1429" y="3435"/>
                    <a:pt x="578" y="4317"/>
                    <a:pt x="395" y="4499"/>
                  </a:cubicBezTo>
                  <a:cubicBezTo>
                    <a:pt x="152" y="4681"/>
                    <a:pt x="0" y="4985"/>
                    <a:pt x="0" y="5289"/>
                  </a:cubicBezTo>
                  <a:lnTo>
                    <a:pt x="0" y="5624"/>
                  </a:lnTo>
                  <a:cubicBezTo>
                    <a:pt x="0" y="6019"/>
                    <a:pt x="213" y="6353"/>
                    <a:pt x="517" y="6536"/>
                  </a:cubicBezTo>
                  <a:cubicBezTo>
                    <a:pt x="578" y="6566"/>
                    <a:pt x="699" y="6596"/>
                    <a:pt x="760" y="6657"/>
                  </a:cubicBezTo>
                  <a:lnTo>
                    <a:pt x="760" y="9241"/>
                  </a:lnTo>
                  <a:lnTo>
                    <a:pt x="760" y="11946"/>
                  </a:lnTo>
                  <a:cubicBezTo>
                    <a:pt x="760" y="12493"/>
                    <a:pt x="1064" y="13010"/>
                    <a:pt x="1611" y="13314"/>
                  </a:cubicBezTo>
                  <a:cubicBezTo>
                    <a:pt x="1945" y="13496"/>
                    <a:pt x="2280" y="13618"/>
                    <a:pt x="2675" y="13618"/>
                  </a:cubicBezTo>
                  <a:lnTo>
                    <a:pt x="2857" y="13618"/>
                  </a:lnTo>
                  <a:cubicBezTo>
                    <a:pt x="3131" y="13557"/>
                    <a:pt x="3344" y="13466"/>
                    <a:pt x="3556" y="13253"/>
                  </a:cubicBezTo>
                  <a:cubicBezTo>
                    <a:pt x="4103" y="12645"/>
                    <a:pt x="4468" y="12311"/>
                    <a:pt x="4985" y="11733"/>
                  </a:cubicBezTo>
                  <a:cubicBezTo>
                    <a:pt x="5319" y="11946"/>
                    <a:pt x="5714" y="12037"/>
                    <a:pt x="6140" y="12037"/>
                  </a:cubicBezTo>
                  <a:cubicBezTo>
                    <a:pt x="6383" y="12037"/>
                    <a:pt x="6657" y="11946"/>
                    <a:pt x="6839" y="11733"/>
                  </a:cubicBezTo>
                  <a:cubicBezTo>
                    <a:pt x="7386" y="11216"/>
                    <a:pt x="7721" y="10913"/>
                    <a:pt x="8177" y="10487"/>
                  </a:cubicBezTo>
                  <a:cubicBezTo>
                    <a:pt x="8480" y="10761"/>
                    <a:pt x="8815" y="10913"/>
                    <a:pt x="9210" y="10973"/>
                  </a:cubicBezTo>
                  <a:cubicBezTo>
                    <a:pt x="9271" y="10973"/>
                    <a:pt x="9362" y="11034"/>
                    <a:pt x="9423" y="11034"/>
                  </a:cubicBezTo>
                  <a:cubicBezTo>
                    <a:pt x="9666" y="11034"/>
                    <a:pt x="9879" y="10943"/>
                    <a:pt x="10091" y="10791"/>
                  </a:cubicBezTo>
                  <a:cubicBezTo>
                    <a:pt x="10760" y="10305"/>
                    <a:pt x="11064" y="10061"/>
                    <a:pt x="11702" y="9697"/>
                  </a:cubicBezTo>
                  <a:cubicBezTo>
                    <a:pt x="12006" y="9514"/>
                    <a:pt x="12250" y="9150"/>
                    <a:pt x="12250" y="8785"/>
                  </a:cubicBezTo>
                  <a:lnTo>
                    <a:pt x="12250" y="8450"/>
                  </a:lnTo>
                  <a:cubicBezTo>
                    <a:pt x="12250" y="7934"/>
                    <a:pt x="11915" y="7539"/>
                    <a:pt x="11459" y="7417"/>
                  </a:cubicBezTo>
                  <a:lnTo>
                    <a:pt x="11459" y="2615"/>
                  </a:lnTo>
                  <a:cubicBezTo>
                    <a:pt x="11459" y="2007"/>
                    <a:pt x="11216" y="1399"/>
                    <a:pt x="10791" y="852"/>
                  </a:cubicBezTo>
                  <a:cubicBezTo>
                    <a:pt x="10274" y="152"/>
                    <a:pt x="9636" y="1"/>
                    <a:pt x="9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19311425" y="3828625"/>
              <a:ext cx="202150" cy="294850"/>
            </a:xfrm>
            <a:custGeom>
              <a:avLst/>
              <a:gdLst/>
              <a:ahLst/>
              <a:cxnLst/>
              <a:rect l="l" t="t" r="r" b="b"/>
              <a:pathLst>
                <a:path w="8086" h="11794" extrusionOk="0">
                  <a:moveTo>
                    <a:pt x="4256" y="4711"/>
                  </a:moveTo>
                  <a:cubicBezTo>
                    <a:pt x="4073" y="4711"/>
                    <a:pt x="3921" y="4711"/>
                    <a:pt x="3830" y="4742"/>
                  </a:cubicBezTo>
                  <a:cubicBezTo>
                    <a:pt x="3739" y="4772"/>
                    <a:pt x="3587" y="4833"/>
                    <a:pt x="3435" y="4924"/>
                  </a:cubicBezTo>
                  <a:cubicBezTo>
                    <a:pt x="3161" y="5137"/>
                    <a:pt x="3009" y="5532"/>
                    <a:pt x="3009" y="6140"/>
                  </a:cubicBezTo>
                  <a:lnTo>
                    <a:pt x="3009" y="7173"/>
                  </a:lnTo>
                  <a:cubicBezTo>
                    <a:pt x="3009" y="7447"/>
                    <a:pt x="3070" y="7690"/>
                    <a:pt x="3222" y="7903"/>
                  </a:cubicBezTo>
                  <a:cubicBezTo>
                    <a:pt x="3374" y="8116"/>
                    <a:pt x="3587" y="8237"/>
                    <a:pt x="3769" y="8328"/>
                  </a:cubicBezTo>
                  <a:cubicBezTo>
                    <a:pt x="3891" y="8359"/>
                    <a:pt x="3982" y="8359"/>
                    <a:pt x="4073" y="8359"/>
                  </a:cubicBezTo>
                  <a:cubicBezTo>
                    <a:pt x="4195" y="8359"/>
                    <a:pt x="4286" y="8328"/>
                    <a:pt x="4408" y="8328"/>
                  </a:cubicBezTo>
                  <a:lnTo>
                    <a:pt x="4408" y="4711"/>
                  </a:lnTo>
                  <a:close/>
                  <a:moveTo>
                    <a:pt x="3891" y="1064"/>
                  </a:moveTo>
                  <a:cubicBezTo>
                    <a:pt x="4408" y="1064"/>
                    <a:pt x="4742" y="1125"/>
                    <a:pt x="4863" y="1185"/>
                  </a:cubicBezTo>
                  <a:cubicBezTo>
                    <a:pt x="5198" y="1337"/>
                    <a:pt x="5563" y="1733"/>
                    <a:pt x="5867" y="2401"/>
                  </a:cubicBezTo>
                  <a:cubicBezTo>
                    <a:pt x="6140" y="3040"/>
                    <a:pt x="6353" y="3617"/>
                    <a:pt x="6353" y="4103"/>
                  </a:cubicBezTo>
                  <a:lnTo>
                    <a:pt x="6353" y="8632"/>
                  </a:lnTo>
                  <a:cubicBezTo>
                    <a:pt x="6353" y="8997"/>
                    <a:pt x="6414" y="9331"/>
                    <a:pt x="6535" y="9575"/>
                  </a:cubicBezTo>
                  <a:cubicBezTo>
                    <a:pt x="6657" y="9787"/>
                    <a:pt x="6870" y="10061"/>
                    <a:pt x="7113" y="10335"/>
                  </a:cubicBezTo>
                  <a:lnTo>
                    <a:pt x="7113" y="10669"/>
                  </a:lnTo>
                  <a:cubicBezTo>
                    <a:pt x="6535" y="10547"/>
                    <a:pt x="6201" y="10517"/>
                    <a:pt x="5745" y="10517"/>
                  </a:cubicBezTo>
                  <a:lnTo>
                    <a:pt x="5350" y="10517"/>
                  </a:lnTo>
                  <a:cubicBezTo>
                    <a:pt x="5137" y="10304"/>
                    <a:pt x="4894" y="10031"/>
                    <a:pt x="4712" y="9727"/>
                  </a:cubicBezTo>
                  <a:cubicBezTo>
                    <a:pt x="4529" y="9423"/>
                    <a:pt x="4408" y="9180"/>
                    <a:pt x="4408" y="8997"/>
                  </a:cubicBezTo>
                  <a:cubicBezTo>
                    <a:pt x="3617" y="9119"/>
                    <a:pt x="3222" y="9240"/>
                    <a:pt x="2432" y="9544"/>
                  </a:cubicBezTo>
                  <a:cubicBezTo>
                    <a:pt x="2401" y="9483"/>
                    <a:pt x="2341" y="9453"/>
                    <a:pt x="2280" y="9423"/>
                  </a:cubicBezTo>
                  <a:cubicBezTo>
                    <a:pt x="2189" y="9362"/>
                    <a:pt x="2097" y="9271"/>
                    <a:pt x="1945" y="9149"/>
                  </a:cubicBezTo>
                  <a:cubicBezTo>
                    <a:pt x="1794" y="8997"/>
                    <a:pt x="1642" y="8876"/>
                    <a:pt x="1520" y="8724"/>
                  </a:cubicBezTo>
                  <a:cubicBezTo>
                    <a:pt x="1216" y="8359"/>
                    <a:pt x="1034" y="7964"/>
                    <a:pt x="1034" y="7508"/>
                  </a:cubicBezTo>
                  <a:lnTo>
                    <a:pt x="1034" y="4894"/>
                  </a:lnTo>
                  <a:cubicBezTo>
                    <a:pt x="1034" y="4742"/>
                    <a:pt x="1307" y="4529"/>
                    <a:pt x="1854" y="4286"/>
                  </a:cubicBezTo>
                  <a:cubicBezTo>
                    <a:pt x="2432" y="4043"/>
                    <a:pt x="2979" y="3951"/>
                    <a:pt x="3526" y="3951"/>
                  </a:cubicBezTo>
                  <a:lnTo>
                    <a:pt x="3830" y="3951"/>
                  </a:lnTo>
                  <a:cubicBezTo>
                    <a:pt x="3982" y="3951"/>
                    <a:pt x="4134" y="3951"/>
                    <a:pt x="4377" y="3982"/>
                  </a:cubicBezTo>
                  <a:cubicBezTo>
                    <a:pt x="4377" y="3374"/>
                    <a:pt x="4225" y="2888"/>
                    <a:pt x="3891" y="2553"/>
                  </a:cubicBezTo>
                  <a:cubicBezTo>
                    <a:pt x="3587" y="2189"/>
                    <a:pt x="2918" y="1885"/>
                    <a:pt x="2006" y="1793"/>
                  </a:cubicBezTo>
                  <a:lnTo>
                    <a:pt x="2006" y="1277"/>
                  </a:lnTo>
                  <a:cubicBezTo>
                    <a:pt x="2857" y="1125"/>
                    <a:pt x="3435" y="1064"/>
                    <a:pt x="3891" y="1064"/>
                  </a:cubicBezTo>
                  <a:close/>
                  <a:moveTo>
                    <a:pt x="3891" y="0"/>
                  </a:moveTo>
                  <a:cubicBezTo>
                    <a:pt x="3283" y="0"/>
                    <a:pt x="2584" y="61"/>
                    <a:pt x="1824" y="274"/>
                  </a:cubicBezTo>
                  <a:cubicBezTo>
                    <a:pt x="1368" y="365"/>
                    <a:pt x="1034" y="790"/>
                    <a:pt x="1034" y="1277"/>
                  </a:cubicBezTo>
                  <a:lnTo>
                    <a:pt x="1034" y="1793"/>
                  </a:lnTo>
                  <a:cubicBezTo>
                    <a:pt x="1034" y="2310"/>
                    <a:pt x="1459" y="2766"/>
                    <a:pt x="1976" y="2857"/>
                  </a:cubicBezTo>
                  <a:cubicBezTo>
                    <a:pt x="2280" y="2888"/>
                    <a:pt x="2523" y="2948"/>
                    <a:pt x="2705" y="3009"/>
                  </a:cubicBezTo>
                  <a:cubicBezTo>
                    <a:pt x="2310" y="3070"/>
                    <a:pt x="1915" y="3192"/>
                    <a:pt x="1520" y="3344"/>
                  </a:cubicBezTo>
                  <a:cubicBezTo>
                    <a:pt x="547" y="3708"/>
                    <a:pt x="0" y="4255"/>
                    <a:pt x="0" y="4924"/>
                  </a:cubicBezTo>
                  <a:lnTo>
                    <a:pt x="0" y="7538"/>
                  </a:lnTo>
                  <a:cubicBezTo>
                    <a:pt x="0" y="8237"/>
                    <a:pt x="243" y="8876"/>
                    <a:pt x="730" y="9453"/>
                  </a:cubicBezTo>
                  <a:cubicBezTo>
                    <a:pt x="882" y="9635"/>
                    <a:pt x="1034" y="9787"/>
                    <a:pt x="1216" y="9970"/>
                  </a:cubicBezTo>
                  <a:cubicBezTo>
                    <a:pt x="1398" y="10183"/>
                    <a:pt x="1520" y="10243"/>
                    <a:pt x="1642" y="10335"/>
                  </a:cubicBezTo>
                  <a:cubicBezTo>
                    <a:pt x="1672" y="10365"/>
                    <a:pt x="1702" y="10365"/>
                    <a:pt x="1702" y="10395"/>
                  </a:cubicBezTo>
                  <a:cubicBezTo>
                    <a:pt x="1915" y="10547"/>
                    <a:pt x="2128" y="10639"/>
                    <a:pt x="2401" y="10639"/>
                  </a:cubicBezTo>
                  <a:cubicBezTo>
                    <a:pt x="2523" y="10639"/>
                    <a:pt x="2675" y="10578"/>
                    <a:pt x="2766" y="10547"/>
                  </a:cubicBezTo>
                  <a:cubicBezTo>
                    <a:pt x="3192" y="10395"/>
                    <a:pt x="3465" y="10274"/>
                    <a:pt x="3739" y="10243"/>
                  </a:cubicBezTo>
                  <a:cubicBezTo>
                    <a:pt x="3769" y="10274"/>
                    <a:pt x="3769" y="10335"/>
                    <a:pt x="3800" y="10365"/>
                  </a:cubicBezTo>
                  <a:cubicBezTo>
                    <a:pt x="4043" y="10730"/>
                    <a:pt x="4347" y="11034"/>
                    <a:pt x="4590" y="11338"/>
                  </a:cubicBezTo>
                  <a:cubicBezTo>
                    <a:pt x="4803" y="11550"/>
                    <a:pt x="5046" y="11611"/>
                    <a:pt x="5319" y="11611"/>
                  </a:cubicBezTo>
                  <a:lnTo>
                    <a:pt x="5715" y="11611"/>
                  </a:lnTo>
                  <a:cubicBezTo>
                    <a:pt x="6079" y="11611"/>
                    <a:pt x="6353" y="11642"/>
                    <a:pt x="6839" y="11763"/>
                  </a:cubicBezTo>
                  <a:cubicBezTo>
                    <a:pt x="6930" y="11763"/>
                    <a:pt x="6991" y="11794"/>
                    <a:pt x="7082" y="11794"/>
                  </a:cubicBezTo>
                  <a:cubicBezTo>
                    <a:pt x="7295" y="11794"/>
                    <a:pt x="7538" y="11733"/>
                    <a:pt x="7721" y="11581"/>
                  </a:cubicBezTo>
                  <a:cubicBezTo>
                    <a:pt x="7994" y="11398"/>
                    <a:pt x="8085" y="11094"/>
                    <a:pt x="8085" y="10730"/>
                  </a:cubicBezTo>
                  <a:lnTo>
                    <a:pt x="8085" y="10395"/>
                  </a:lnTo>
                  <a:cubicBezTo>
                    <a:pt x="8085" y="10122"/>
                    <a:pt x="7994" y="9879"/>
                    <a:pt x="7781" y="9666"/>
                  </a:cubicBezTo>
                  <a:cubicBezTo>
                    <a:pt x="7599" y="9483"/>
                    <a:pt x="7447" y="9301"/>
                    <a:pt x="7386" y="9149"/>
                  </a:cubicBezTo>
                  <a:cubicBezTo>
                    <a:pt x="7386" y="9119"/>
                    <a:pt x="7295" y="8997"/>
                    <a:pt x="7295" y="8693"/>
                  </a:cubicBezTo>
                  <a:lnTo>
                    <a:pt x="7295" y="4164"/>
                  </a:lnTo>
                  <a:cubicBezTo>
                    <a:pt x="7295" y="3526"/>
                    <a:pt x="7113" y="2766"/>
                    <a:pt x="6718" y="2006"/>
                  </a:cubicBezTo>
                  <a:cubicBezTo>
                    <a:pt x="6322" y="1125"/>
                    <a:pt x="5806" y="578"/>
                    <a:pt x="5198" y="304"/>
                  </a:cubicBezTo>
                  <a:cubicBezTo>
                    <a:pt x="4985" y="61"/>
                    <a:pt x="4499" y="0"/>
                    <a:pt x="3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18668550" y="4267825"/>
              <a:ext cx="199125" cy="345025"/>
            </a:xfrm>
            <a:custGeom>
              <a:avLst/>
              <a:gdLst/>
              <a:ahLst/>
              <a:cxnLst/>
              <a:rect l="l" t="t" r="r" b="b"/>
              <a:pathLst>
                <a:path w="7965" h="13801" extrusionOk="0">
                  <a:moveTo>
                    <a:pt x="3344" y="2250"/>
                  </a:moveTo>
                  <a:cubicBezTo>
                    <a:pt x="3192" y="2250"/>
                    <a:pt x="3070" y="2280"/>
                    <a:pt x="2949" y="2341"/>
                  </a:cubicBezTo>
                  <a:lnTo>
                    <a:pt x="2949" y="5989"/>
                  </a:lnTo>
                  <a:cubicBezTo>
                    <a:pt x="2949" y="6749"/>
                    <a:pt x="3070" y="7265"/>
                    <a:pt x="3314" y="7569"/>
                  </a:cubicBezTo>
                  <a:cubicBezTo>
                    <a:pt x="3526" y="7934"/>
                    <a:pt x="3861" y="8147"/>
                    <a:pt x="4377" y="8238"/>
                  </a:cubicBezTo>
                  <a:lnTo>
                    <a:pt x="4377" y="3861"/>
                  </a:lnTo>
                  <a:cubicBezTo>
                    <a:pt x="4377" y="2919"/>
                    <a:pt x="4134" y="2402"/>
                    <a:pt x="3648" y="2280"/>
                  </a:cubicBezTo>
                  <a:cubicBezTo>
                    <a:pt x="3526" y="2250"/>
                    <a:pt x="3405" y="2250"/>
                    <a:pt x="3344" y="2250"/>
                  </a:cubicBezTo>
                  <a:close/>
                  <a:moveTo>
                    <a:pt x="4925" y="1095"/>
                  </a:moveTo>
                  <a:cubicBezTo>
                    <a:pt x="5198" y="1125"/>
                    <a:pt x="5502" y="1399"/>
                    <a:pt x="5806" y="1885"/>
                  </a:cubicBezTo>
                  <a:cubicBezTo>
                    <a:pt x="6110" y="2372"/>
                    <a:pt x="6292" y="2919"/>
                    <a:pt x="6292" y="3466"/>
                  </a:cubicBezTo>
                  <a:lnTo>
                    <a:pt x="6292" y="10426"/>
                  </a:lnTo>
                  <a:cubicBezTo>
                    <a:pt x="6292" y="10730"/>
                    <a:pt x="6323" y="10913"/>
                    <a:pt x="6444" y="11034"/>
                  </a:cubicBezTo>
                  <a:cubicBezTo>
                    <a:pt x="6535" y="11156"/>
                    <a:pt x="6687" y="11186"/>
                    <a:pt x="6870" y="11186"/>
                  </a:cubicBezTo>
                  <a:lnTo>
                    <a:pt x="6961" y="11186"/>
                  </a:lnTo>
                  <a:lnTo>
                    <a:pt x="6961" y="11642"/>
                  </a:lnTo>
                  <a:cubicBezTo>
                    <a:pt x="4864" y="12736"/>
                    <a:pt x="3739" y="12797"/>
                    <a:pt x="3709" y="12797"/>
                  </a:cubicBezTo>
                  <a:cubicBezTo>
                    <a:pt x="3617" y="12554"/>
                    <a:pt x="3557" y="12432"/>
                    <a:pt x="3466" y="12220"/>
                  </a:cubicBezTo>
                  <a:lnTo>
                    <a:pt x="3557" y="12220"/>
                  </a:lnTo>
                  <a:cubicBezTo>
                    <a:pt x="3648" y="12220"/>
                    <a:pt x="3678" y="12220"/>
                    <a:pt x="3739" y="12189"/>
                  </a:cubicBezTo>
                  <a:cubicBezTo>
                    <a:pt x="3861" y="12129"/>
                    <a:pt x="3982" y="12068"/>
                    <a:pt x="4043" y="11977"/>
                  </a:cubicBezTo>
                  <a:cubicBezTo>
                    <a:pt x="4286" y="11794"/>
                    <a:pt x="4408" y="11429"/>
                    <a:pt x="4408" y="10882"/>
                  </a:cubicBezTo>
                  <a:lnTo>
                    <a:pt x="4408" y="8907"/>
                  </a:lnTo>
                  <a:cubicBezTo>
                    <a:pt x="3678" y="9150"/>
                    <a:pt x="3162" y="9180"/>
                    <a:pt x="2797" y="9180"/>
                  </a:cubicBezTo>
                  <a:cubicBezTo>
                    <a:pt x="2584" y="9180"/>
                    <a:pt x="2432" y="9150"/>
                    <a:pt x="2341" y="9089"/>
                  </a:cubicBezTo>
                  <a:cubicBezTo>
                    <a:pt x="2007" y="8937"/>
                    <a:pt x="1733" y="8603"/>
                    <a:pt x="1459" y="8025"/>
                  </a:cubicBezTo>
                  <a:cubicBezTo>
                    <a:pt x="1216" y="7478"/>
                    <a:pt x="1095" y="6900"/>
                    <a:pt x="1095" y="6414"/>
                  </a:cubicBezTo>
                  <a:lnTo>
                    <a:pt x="1095" y="1156"/>
                  </a:lnTo>
                  <a:cubicBezTo>
                    <a:pt x="1095" y="1125"/>
                    <a:pt x="1125" y="1125"/>
                    <a:pt x="1216" y="1125"/>
                  </a:cubicBezTo>
                  <a:cubicBezTo>
                    <a:pt x="1429" y="1125"/>
                    <a:pt x="1976" y="1186"/>
                    <a:pt x="2827" y="1186"/>
                  </a:cubicBezTo>
                  <a:cubicBezTo>
                    <a:pt x="3830" y="1186"/>
                    <a:pt x="4560" y="1095"/>
                    <a:pt x="4864" y="1095"/>
                  </a:cubicBezTo>
                  <a:close/>
                  <a:moveTo>
                    <a:pt x="5046" y="1"/>
                  </a:moveTo>
                  <a:lnTo>
                    <a:pt x="4864" y="31"/>
                  </a:lnTo>
                  <a:cubicBezTo>
                    <a:pt x="4712" y="31"/>
                    <a:pt x="4499" y="61"/>
                    <a:pt x="4286" y="61"/>
                  </a:cubicBezTo>
                  <a:cubicBezTo>
                    <a:pt x="3952" y="92"/>
                    <a:pt x="3466" y="183"/>
                    <a:pt x="2797" y="183"/>
                  </a:cubicBezTo>
                  <a:cubicBezTo>
                    <a:pt x="2280" y="183"/>
                    <a:pt x="1855" y="122"/>
                    <a:pt x="1581" y="92"/>
                  </a:cubicBezTo>
                  <a:cubicBezTo>
                    <a:pt x="1399" y="92"/>
                    <a:pt x="1277" y="61"/>
                    <a:pt x="1186" y="61"/>
                  </a:cubicBezTo>
                  <a:cubicBezTo>
                    <a:pt x="426" y="61"/>
                    <a:pt x="0" y="639"/>
                    <a:pt x="0" y="1156"/>
                  </a:cubicBezTo>
                  <a:lnTo>
                    <a:pt x="0" y="6414"/>
                  </a:lnTo>
                  <a:cubicBezTo>
                    <a:pt x="0" y="7083"/>
                    <a:pt x="152" y="7782"/>
                    <a:pt x="487" y="8481"/>
                  </a:cubicBezTo>
                  <a:cubicBezTo>
                    <a:pt x="882" y="9332"/>
                    <a:pt x="1338" y="9818"/>
                    <a:pt x="1885" y="10092"/>
                  </a:cubicBezTo>
                  <a:cubicBezTo>
                    <a:pt x="2128" y="10214"/>
                    <a:pt x="2432" y="10244"/>
                    <a:pt x="2766" y="10244"/>
                  </a:cubicBezTo>
                  <a:cubicBezTo>
                    <a:pt x="2949" y="10244"/>
                    <a:pt x="3101" y="10244"/>
                    <a:pt x="3344" y="10214"/>
                  </a:cubicBezTo>
                  <a:lnTo>
                    <a:pt x="3344" y="10882"/>
                  </a:lnTo>
                  <a:lnTo>
                    <a:pt x="3344" y="11156"/>
                  </a:lnTo>
                  <a:cubicBezTo>
                    <a:pt x="3070" y="11186"/>
                    <a:pt x="2858" y="11308"/>
                    <a:pt x="2645" y="11490"/>
                  </a:cubicBezTo>
                  <a:cubicBezTo>
                    <a:pt x="2402" y="11794"/>
                    <a:pt x="2310" y="12250"/>
                    <a:pt x="2462" y="12584"/>
                  </a:cubicBezTo>
                  <a:cubicBezTo>
                    <a:pt x="2584" y="12828"/>
                    <a:pt x="2614" y="12919"/>
                    <a:pt x="2736" y="13162"/>
                  </a:cubicBezTo>
                  <a:cubicBezTo>
                    <a:pt x="2858" y="13466"/>
                    <a:pt x="3101" y="13648"/>
                    <a:pt x="3405" y="13770"/>
                  </a:cubicBezTo>
                  <a:cubicBezTo>
                    <a:pt x="3496" y="13800"/>
                    <a:pt x="3617" y="13800"/>
                    <a:pt x="3678" y="13800"/>
                  </a:cubicBezTo>
                  <a:cubicBezTo>
                    <a:pt x="3800" y="13800"/>
                    <a:pt x="5046" y="13770"/>
                    <a:pt x="7417" y="12554"/>
                  </a:cubicBezTo>
                  <a:cubicBezTo>
                    <a:pt x="7751" y="12372"/>
                    <a:pt x="7964" y="12037"/>
                    <a:pt x="7964" y="11612"/>
                  </a:cubicBezTo>
                  <a:lnTo>
                    <a:pt x="7964" y="11156"/>
                  </a:lnTo>
                  <a:cubicBezTo>
                    <a:pt x="7964" y="10852"/>
                    <a:pt x="7873" y="10578"/>
                    <a:pt x="7630" y="10396"/>
                  </a:cubicBezTo>
                  <a:cubicBezTo>
                    <a:pt x="7539" y="10305"/>
                    <a:pt x="7447" y="10244"/>
                    <a:pt x="7326" y="10214"/>
                  </a:cubicBezTo>
                  <a:lnTo>
                    <a:pt x="7326" y="3435"/>
                  </a:lnTo>
                  <a:cubicBezTo>
                    <a:pt x="7326" y="2645"/>
                    <a:pt x="7113" y="1916"/>
                    <a:pt x="6687" y="1277"/>
                  </a:cubicBezTo>
                  <a:cubicBezTo>
                    <a:pt x="6383" y="761"/>
                    <a:pt x="5836" y="92"/>
                    <a:pt x="5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18818250" y="4232125"/>
              <a:ext cx="222675" cy="306250"/>
            </a:xfrm>
            <a:custGeom>
              <a:avLst/>
              <a:gdLst/>
              <a:ahLst/>
              <a:cxnLst/>
              <a:rect l="l" t="t" r="r" b="b"/>
              <a:pathLst>
                <a:path w="8907" h="12250" extrusionOk="0">
                  <a:moveTo>
                    <a:pt x="6201" y="1064"/>
                  </a:moveTo>
                  <a:cubicBezTo>
                    <a:pt x="6444" y="1064"/>
                    <a:pt x="6627" y="1155"/>
                    <a:pt x="6839" y="1246"/>
                  </a:cubicBezTo>
                  <a:cubicBezTo>
                    <a:pt x="7052" y="1368"/>
                    <a:pt x="7143" y="1520"/>
                    <a:pt x="7143" y="1763"/>
                  </a:cubicBezTo>
                  <a:lnTo>
                    <a:pt x="7143" y="7143"/>
                  </a:lnTo>
                  <a:cubicBezTo>
                    <a:pt x="7143" y="7477"/>
                    <a:pt x="7235" y="7751"/>
                    <a:pt x="7387" y="7933"/>
                  </a:cubicBezTo>
                  <a:cubicBezTo>
                    <a:pt x="7447" y="8055"/>
                    <a:pt x="7569" y="8146"/>
                    <a:pt x="7721" y="8146"/>
                  </a:cubicBezTo>
                  <a:cubicBezTo>
                    <a:pt x="7812" y="8146"/>
                    <a:pt x="7873" y="8085"/>
                    <a:pt x="7964" y="8055"/>
                  </a:cubicBezTo>
                  <a:lnTo>
                    <a:pt x="7964" y="8389"/>
                  </a:lnTo>
                  <a:cubicBezTo>
                    <a:pt x="7873" y="8450"/>
                    <a:pt x="7295" y="9058"/>
                    <a:pt x="6201" y="10152"/>
                  </a:cubicBezTo>
                  <a:cubicBezTo>
                    <a:pt x="5988" y="10152"/>
                    <a:pt x="5745" y="10061"/>
                    <a:pt x="5563" y="9970"/>
                  </a:cubicBezTo>
                  <a:cubicBezTo>
                    <a:pt x="5380" y="9848"/>
                    <a:pt x="5259" y="9666"/>
                    <a:pt x="5259" y="9453"/>
                  </a:cubicBezTo>
                  <a:cubicBezTo>
                    <a:pt x="4469" y="10183"/>
                    <a:pt x="4073" y="10517"/>
                    <a:pt x="3283" y="11186"/>
                  </a:cubicBezTo>
                  <a:cubicBezTo>
                    <a:pt x="3253" y="11186"/>
                    <a:pt x="3192" y="11125"/>
                    <a:pt x="3131" y="11125"/>
                  </a:cubicBezTo>
                  <a:cubicBezTo>
                    <a:pt x="3040" y="11094"/>
                    <a:pt x="2949" y="11064"/>
                    <a:pt x="2797" y="10973"/>
                  </a:cubicBezTo>
                  <a:cubicBezTo>
                    <a:pt x="2614" y="10912"/>
                    <a:pt x="2493" y="10791"/>
                    <a:pt x="2371" y="10669"/>
                  </a:cubicBezTo>
                  <a:cubicBezTo>
                    <a:pt x="2067" y="10365"/>
                    <a:pt x="1885" y="10031"/>
                    <a:pt x="1885" y="9575"/>
                  </a:cubicBezTo>
                  <a:lnTo>
                    <a:pt x="1885" y="4742"/>
                  </a:lnTo>
                  <a:cubicBezTo>
                    <a:pt x="1885" y="4195"/>
                    <a:pt x="1611" y="3891"/>
                    <a:pt x="1064" y="3800"/>
                  </a:cubicBezTo>
                  <a:lnTo>
                    <a:pt x="1064" y="3465"/>
                  </a:lnTo>
                  <a:cubicBezTo>
                    <a:pt x="1763" y="3009"/>
                    <a:pt x="2098" y="2736"/>
                    <a:pt x="2827" y="2219"/>
                  </a:cubicBezTo>
                  <a:cubicBezTo>
                    <a:pt x="3040" y="2249"/>
                    <a:pt x="3283" y="2371"/>
                    <a:pt x="3465" y="2523"/>
                  </a:cubicBezTo>
                  <a:cubicBezTo>
                    <a:pt x="3648" y="2675"/>
                    <a:pt x="3769" y="2857"/>
                    <a:pt x="3769" y="3040"/>
                  </a:cubicBezTo>
                  <a:lnTo>
                    <a:pt x="3769" y="8541"/>
                  </a:lnTo>
                  <a:cubicBezTo>
                    <a:pt x="3769" y="8815"/>
                    <a:pt x="3861" y="9058"/>
                    <a:pt x="4013" y="9149"/>
                  </a:cubicBezTo>
                  <a:cubicBezTo>
                    <a:pt x="4104" y="9240"/>
                    <a:pt x="4225" y="9271"/>
                    <a:pt x="4347" y="9271"/>
                  </a:cubicBezTo>
                  <a:cubicBezTo>
                    <a:pt x="4408" y="9271"/>
                    <a:pt x="4499" y="9271"/>
                    <a:pt x="4560" y="9240"/>
                  </a:cubicBezTo>
                  <a:cubicBezTo>
                    <a:pt x="4772" y="9149"/>
                    <a:pt x="4985" y="8997"/>
                    <a:pt x="5228" y="8784"/>
                  </a:cubicBezTo>
                  <a:lnTo>
                    <a:pt x="5228" y="3830"/>
                  </a:lnTo>
                  <a:cubicBezTo>
                    <a:pt x="5228" y="3283"/>
                    <a:pt x="5016" y="2979"/>
                    <a:pt x="4681" y="2979"/>
                  </a:cubicBezTo>
                  <a:lnTo>
                    <a:pt x="4560" y="2979"/>
                  </a:lnTo>
                  <a:lnTo>
                    <a:pt x="4560" y="2614"/>
                  </a:lnTo>
                  <a:cubicBezTo>
                    <a:pt x="5228" y="2006"/>
                    <a:pt x="5532" y="1702"/>
                    <a:pt x="6201" y="1064"/>
                  </a:cubicBezTo>
                  <a:close/>
                  <a:moveTo>
                    <a:pt x="6201" y="0"/>
                  </a:moveTo>
                  <a:cubicBezTo>
                    <a:pt x="5897" y="0"/>
                    <a:pt x="5624" y="122"/>
                    <a:pt x="5441" y="304"/>
                  </a:cubicBezTo>
                  <a:cubicBezTo>
                    <a:pt x="4924" y="851"/>
                    <a:pt x="4560" y="1155"/>
                    <a:pt x="4073" y="1611"/>
                  </a:cubicBezTo>
                  <a:cubicBezTo>
                    <a:pt x="3769" y="1368"/>
                    <a:pt x="3405" y="1216"/>
                    <a:pt x="3010" y="1155"/>
                  </a:cubicBezTo>
                  <a:lnTo>
                    <a:pt x="2827" y="1155"/>
                  </a:lnTo>
                  <a:cubicBezTo>
                    <a:pt x="2584" y="1155"/>
                    <a:pt x="2371" y="1216"/>
                    <a:pt x="2189" y="1368"/>
                  </a:cubicBezTo>
                  <a:cubicBezTo>
                    <a:pt x="1490" y="1915"/>
                    <a:pt x="1155" y="2158"/>
                    <a:pt x="517" y="2584"/>
                  </a:cubicBezTo>
                  <a:cubicBezTo>
                    <a:pt x="213" y="2766"/>
                    <a:pt x="0" y="3131"/>
                    <a:pt x="0" y="3465"/>
                  </a:cubicBezTo>
                  <a:lnTo>
                    <a:pt x="0" y="3800"/>
                  </a:lnTo>
                  <a:cubicBezTo>
                    <a:pt x="0" y="4286"/>
                    <a:pt x="365" y="4711"/>
                    <a:pt x="821" y="4833"/>
                  </a:cubicBezTo>
                  <a:lnTo>
                    <a:pt x="821" y="9575"/>
                  </a:lnTo>
                  <a:cubicBezTo>
                    <a:pt x="821" y="10335"/>
                    <a:pt x="1064" y="10973"/>
                    <a:pt x="1611" y="11429"/>
                  </a:cubicBezTo>
                  <a:cubicBezTo>
                    <a:pt x="1794" y="11642"/>
                    <a:pt x="1976" y="11763"/>
                    <a:pt x="2219" y="11885"/>
                  </a:cubicBezTo>
                  <a:cubicBezTo>
                    <a:pt x="2493" y="12037"/>
                    <a:pt x="2614" y="12128"/>
                    <a:pt x="2736" y="12128"/>
                  </a:cubicBezTo>
                  <a:cubicBezTo>
                    <a:pt x="2797" y="12128"/>
                    <a:pt x="2827" y="12158"/>
                    <a:pt x="2827" y="12158"/>
                  </a:cubicBezTo>
                  <a:cubicBezTo>
                    <a:pt x="2949" y="12189"/>
                    <a:pt x="3101" y="12250"/>
                    <a:pt x="3192" y="12250"/>
                  </a:cubicBezTo>
                  <a:cubicBezTo>
                    <a:pt x="3435" y="12250"/>
                    <a:pt x="3648" y="12158"/>
                    <a:pt x="3861" y="12006"/>
                  </a:cubicBezTo>
                  <a:cubicBezTo>
                    <a:pt x="4377" y="11581"/>
                    <a:pt x="4712" y="11277"/>
                    <a:pt x="5107" y="10943"/>
                  </a:cubicBezTo>
                  <a:cubicBezTo>
                    <a:pt x="5411" y="11094"/>
                    <a:pt x="5745" y="11186"/>
                    <a:pt x="6140" y="11186"/>
                  </a:cubicBezTo>
                  <a:cubicBezTo>
                    <a:pt x="6383" y="11186"/>
                    <a:pt x="6687" y="11064"/>
                    <a:pt x="6900" y="10882"/>
                  </a:cubicBezTo>
                  <a:cubicBezTo>
                    <a:pt x="7356" y="10426"/>
                    <a:pt x="7721" y="10000"/>
                    <a:pt x="7994" y="9727"/>
                  </a:cubicBezTo>
                  <a:lnTo>
                    <a:pt x="8511" y="9210"/>
                  </a:lnTo>
                  <a:cubicBezTo>
                    <a:pt x="8785" y="8997"/>
                    <a:pt x="8906" y="8693"/>
                    <a:pt x="8906" y="8359"/>
                  </a:cubicBezTo>
                  <a:lnTo>
                    <a:pt x="8906" y="8025"/>
                  </a:lnTo>
                  <a:cubicBezTo>
                    <a:pt x="8906" y="7629"/>
                    <a:pt x="8724" y="7325"/>
                    <a:pt x="8420" y="7113"/>
                  </a:cubicBezTo>
                  <a:cubicBezTo>
                    <a:pt x="8329" y="7082"/>
                    <a:pt x="8207" y="6991"/>
                    <a:pt x="8116" y="6991"/>
                  </a:cubicBezTo>
                  <a:lnTo>
                    <a:pt x="8116" y="1702"/>
                  </a:lnTo>
                  <a:cubicBezTo>
                    <a:pt x="8116" y="1155"/>
                    <a:pt x="7842" y="638"/>
                    <a:pt x="7295" y="334"/>
                  </a:cubicBezTo>
                  <a:cubicBezTo>
                    <a:pt x="7052" y="122"/>
                    <a:pt x="6627" y="0"/>
                    <a:pt x="6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19010500" y="4153075"/>
              <a:ext cx="185425" cy="313100"/>
            </a:xfrm>
            <a:custGeom>
              <a:avLst/>
              <a:gdLst/>
              <a:ahLst/>
              <a:cxnLst/>
              <a:rect l="l" t="t" r="r" b="b"/>
              <a:pathLst>
                <a:path w="7417" h="12524" extrusionOk="0">
                  <a:moveTo>
                    <a:pt x="3952" y="3132"/>
                  </a:moveTo>
                  <a:cubicBezTo>
                    <a:pt x="3861" y="3132"/>
                    <a:pt x="3800" y="3162"/>
                    <a:pt x="3678" y="3192"/>
                  </a:cubicBezTo>
                  <a:cubicBezTo>
                    <a:pt x="3466" y="3314"/>
                    <a:pt x="3222" y="3496"/>
                    <a:pt x="2979" y="3800"/>
                  </a:cubicBezTo>
                  <a:cubicBezTo>
                    <a:pt x="2949" y="5259"/>
                    <a:pt x="2949" y="6019"/>
                    <a:pt x="2949" y="7448"/>
                  </a:cubicBezTo>
                  <a:cubicBezTo>
                    <a:pt x="3922" y="6688"/>
                    <a:pt x="4408" y="5898"/>
                    <a:pt x="4408" y="5016"/>
                  </a:cubicBezTo>
                  <a:lnTo>
                    <a:pt x="4408" y="3892"/>
                  </a:lnTo>
                  <a:cubicBezTo>
                    <a:pt x="4408" y="3588"/>
                    <a:pt x="4317" y="3344"/>
                    <a:pt x="4225" y="3253"/>
                  </a:cubicBezTo>
                  <a:cubicBezTo>
                    <a:pt x="4134" y="3162"/>
                    <a:pt x="4043" y="3132"/>
                    <a:pt x="3952" y="3132"/>
                  </a:cubicBezTo>
                  <a:close/>
                  <a:moveTo>
                    <a:pt x="5016" y="1065"/>
                  </a:moveTo>
                  <a:cubicBezTo>
                    <a:pt x="5077" y="1065"/>
                    <a:pt x="5198" y="1126"/>
                    <a:pt x="5350" y="1156"/>
                  </a:cubicBezTo>
                  <a:cubicBezTo>
                    <a:pt x="5593" y="1217"/>
                    <a:pt x="5776" y="1338"/>
                    <a:pt x="5988" y="1521"/>
                  </a:cubicBezTo>
                  <a:cubicBezTo>
                    <a:pt x="6232" y="1734"/>
                    <a:pt x="6292" y="1946"/>
                    <a:pt x="6292" y="2250"/>
                  </a:cubicBezTo>
                  <a:lnTo>
                    <a:pt x="6292" y="4925"/>
                  </a:lnTo>
                  <a:cubicBezTo>
                    <a:pt x="6292" y="5107"/>
                    <a:pt x="6049" y="5442"/>
                    <a:pt x="5472" y="6019"/>
                  </a:cubicBezTo>
                  <a:cubicBezTo>
                    <a:pt x="4894" y="6536"/>
                    <a:pt x="4377" y="7022"/>
                    <a:pt x="3830" y="7478"/>
                  </a:cubicBezTo>
                  <a:cubicBezTo>
                    <a:pt x="3314" y="7934"/>
                    <a:pt x="3040" y="8177"/>
                    <a:pt x="3010" y="8177"/>
                  </a:cubicBezTo>
                  <a:cubicBezTo>
                    <a:pt x="3010" y="8846"/>
                    <a:pt x="3222" y="9211"/>
                    <a:pt x="3709" y="9211"/>
                  </a:cubicBezTo>
                  <a:cubicBezTo>
                    <a:pt x="3830" y="9211"/>
                    <a:pt x="3952" y="9211"/>
                    <a:pt x="4073" y="9150"/>
                  </a:cubicBezTo>
                  <a:cubicBezTo>
                    <a:pt x="4408" y="9089"/>
                    <a:pt x="4833" y="8907"/>
                    <a:pt x="5320" y="8664"/>
                  </a:cubicBezTo>
                  <a:lnTo>
                    <a:pt x="5320" y="9120"/>
                  </a:lnTo>
                  <a:cubicBezTo>
                    <a:pt x="3557" y="10518"/>
                    <a:pt x="2645" y="11339"/>
                    <a:pt x="2554" y="11399"/>
                  </a:cubicBezTo>
                  <a:cubicBezTo>
                    <a:pt x="2432" y="11490"/>
                    <a:pt x="2311" y="11490"/>
                    <a:pt x="2189" y="11490"/>
                  </a:cubicBezTo>
                  <a:cubicBezTo>
                    <a:pt x="2007" y="11490"/>
                    <a:pt x="1794" y="11399"/>
                    <a:pt x="1581" y="11217"/>
                  </a:cubicBezTo>
                  <a:cubicBezTo>
                    <a:pt x="1247" y="10913"/>
                    <a:pt x="1095" y="10487"/>
                    <a:pt x="1095" y="9880"/>
                  </a:cubicBezTo>
                  <a:lnTo>
                    <a:pt x="1095" y="4530"/>
                  </a:lnTo>
                  <a:cubicBezTo>
                    <a:pt x="1095" y="4439"/>
                    <a:pt x="1703" y="3892"/>
                    <a:pt x="2918" y="2828"/>
                  </a:cubicBezTo>
                  <a:cubicBezTo>
                    <a:pt x="4134" y="1764"/>
                    <a:pt x="4833" y="1186"/>
                    <a:pt x="5016" y="1095"/>
                  </a:cubicBezTo>
                  <a:cubicBezTo>
                    <a:pt x="4925" y="1065"/>
                    <a:pt x="4985" y="1065"/>
                    <a:pt x="5016" y="1065"/>
                  </a:cubicBezTo>
                  <a:close/>
                  <a:moveTo>
                    <a:pt x="5016" y="1"/>
                  </a:moveTo>
                  <a:cubicBezTo>
                    <a:pt x="4833" y="1"/>
                    <a:pt x="4621" y="62"/>
                    <a:pt x="4469" y="123"/>
                  </a:cubicBezTo>
                  <a:cubicBezTo>
                    <a:pt x="4317" y="214"/>
                    <a:pt x="4073" y="305"/>
                    <a:pt x="2159" y="1977"/>
                  </a:cubicBezTo>
                  <a:cubicBezTo>
                    <a:pt x="1520" y="2554"/>
                    <a:pt x="1095" y="2949"/>
                    <a:pt x="791" y="3253"/>
                  </a:cubicBezTo>
                  <a:cubicBezTo>
                    <a:pt x="335" y="3709"/>
                    <a:pt x="0" y="3952"/>
                    <a:pt x="0" y="4500"/>
                  </a:cubicBezTo>
                  <a:lnTo>
                    <a:pt x="0" y="9849"/>
                  </a:lnTo>
                  <a:cubicBezTo>
                    <a:pt x="0" y="11004"/>
                    <a:pt x="456" y="11642"/>
                    <a:pt x="882" y="11977"/>
                  </a:cubicBezTo>
                  <a:cubicBezTo>
                    <a:pt x="1277" y="12311"/>
                    <a:pt x="1703" y="12524"/>
                    <a:pt x="2189" y="12524"/>
                  </a:cubicBezTo>
                  <a:cubicBezTo>
                    <a:pt x="2463" y="12524"/>
                    <a:pt x="2766" y="12433"/>
                    <a:pt x="3040" y="12311"/>
                  </a:cubicBezTo>
                  <a:cubicBezTo>
                    <a:pt x="3192" y="12250"/>
                    <a:pt x="3314" y="12159"/>
                    <a:pt x="4225" y="11369"/>
                  </a:cubicBezTo>
                  <a:cubicBezTo>
                    <a:pt x="4681" y="11004"/>
                    <a:pt x="5229" y="10487"/>
                    <a:pt x="5988" y="9940"/>
                  </a:cubicBezTo>
                  <a:cubicBezTo>
                    <a:pt x="6232" y="9728"/>
                    <a:pt x="6384" y="9424"/>
                    <a:pt x="6384" y="9089"/>
                  </a:cubicBezTo>
                  <a:lnTo>
                    <a:pt x="6384" y="8633"/>
                  </a:lnTo>
                  <a:cubicBezTo>
                    <a:pt x="6384" y="8269"/>
                    <a:pt x="6201" y="7965"/>
                    <a:pt x="5897" y="7752"/>
                  </a:cubicBezTo>
                  <a:cubicBezTo>
                    <a:pt x="5684" y="7661"/>
                    <a:pt x="5502" y="7600"/>
                    <a:pt x="5320" y="7600"/>
                  </a:cubicBezTo>
                  <a:cubicBezTo>
                    <a:pt x="5624" y="7357"/>
                    <a:pt x="5897" y="7083"/>
                    <a:pt x="6232" y="6779"/>
                  </a:cubicBezTo>
                  <a:cubicBezTo>
                    <a:pt x="6961" y="6050"/>
                    <a:pt x="7417" y="5533"/>
                    <a:pt x="7417" y="4925"/>
                  </a:cubicBezTo>
                  <a:lnTo>
                    <a:pt x="7417" y="2250"/>
                  </a:lnTo>
                  <a:cubicBezTo>
                    <a:pt x="7417" y="1673"/>
                    <a:pt x="7174" y="1156"/>
                    <a:pt x="6748" y="761"/>
                  </a:cubicBezTo>
                  <a:cubicBezTo>
                    <a:pt x="6414" y="457"/>
                    <a:pt x="6080" y="275"/>
                    <a:pt x="5684" y="153"/>
                  </a:cubicBezTo>
                  <a:cubicBezTo>
                    <a:pt x="5381" y="62"/>
                    <a:pt x="5168" y="1"/>
                    <a:pt x="5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19178425" y="4096100"/>
              <a:ext cx="183925" cy="292575"/>
            </a:xfrm>
            <a:custGeom>
              <a:avLst/>
              <a:gdLst/>
              <a:ahLst/>
              <a:cxnLst/>
              <a:rect l="l" t="t" r="r" b="b"/>
              <a:pathLst>
                <a:path w="7357" h="11703" extrusionOk="0">
                  <a:moveTo>
                    <a:pt x="3770" y="2706"/>
                  </a:moveTo>
                  <a:cubicBezTo>
                    <a:pt x="3527" y="2736"/>
                    <a:pt x="3314" y="2888"/>
                    <a:pt x="3071" y="3131"/>
                  </a:cubicBezTo>
                  <a:cubicBezTo>
                    <a:pt x="3010" y="4651"/>
                    <a:pt x="3010" y="5380"/>
                    <a:pt x="3010" y="6839"/>
                  </a:cubicBezTo>
                  <a:cubicBezTo>
                    <a:pt x="3952" y="6323"/>
                    <a:pt x="4439" y="5715"/>
                    <a:pt x="4439" y="4803"/>
                  </a:cubicBezTo>
                  <a:lnTo>
                    <a:pt x="4439" y="3648"/>
                  </a:lnTo>
                  <a:cubicBezTo>
                    <a:pt x="4439" y="3344"/>
                    <a:pt x="4378" y="3131"/>
                    <a:pt x="4256" y="2949"/>
                  </a:cubicBezTo>
                  <a:cubicBezTo>
                    <a:pt x="4135" y="2797"/>
                    <a:pt x="4044" y="2706"/>
                    <a:pt x="3892" y="2706"/>
                  </a:cubicBezTo>
                  <a:close/>
                  <a:moveTo>
                    <a:pt x="4986" y="1064"/>
                  </a:moveTo>
                  <a:cubicBezTo>
                    <a:pt x="5047" y="1064"/>
                    <a:pt x="5168" y="1155"/>
                    <a:pt x="5351" y="1277"/>
                  </a:cubicBezTo>
                  <a:cubicBezTo>
                    <a:pt x="5594" y="1429"/>
                    <a:pt x="5776" y="1642"/>
                    <a:pt x="6019" y="1915"/>
                  </a:cubicBezTo>
                  <a:cubicBezTo>
                    <a:pt x="6232" y="2219"/>
                    <a:pt x="6323" y="2493"/>
                    <a:pt x="6323" y="2736"/>
                  </a:cubicBezTo>
                  <a:lnTo>
                    <a:pt x="6323" y="5411"/>
                  </a:lnTo>
                  <a:cubicBezTo>
                    <a:pt x="6323" y="5593"/>
                    <a:pt x="6050" y="5836"/>
                    <a:pt x="5472" y="6110"/>
                  </a:cubicBezTo>
                  <a:cubicBezTo>
                    <a:pt x="4895" y="6444"/>
                    <a:pt x="4378" y="6779"/>
                    <a:pt x="3831" y="7022"/>
                  </a:cubicBezTo>
                  <a:cubicBezTo>
                    <a:pt x="3314" y="7295"/>
                    <a:pt x="3040" y="7478"/>
                    <a:pt x="3010" y="7478"/>
                  </a:cubicBezTo>
                  <a:cubicBezTo>
                    <a:pt x="3010" y="8298"/>
                    <a:pt x="3344" y="8693"/>
                    <a:pt x="4074" y="8754"/>
                  </a:cubicBezTo>
                  <a:lnTo>
                    <a:pt x="4287" y="8754"/>
                  </a:lnTo>
                  <a:cubicBezTo>
                    <a:pt x="4591" y="8754"/>
                    <a:pt x="4925" y="8693"/>
                    <a:pt x="5320" y="8663"/>
                  </a:cubicBezTo>
                  <a:lnTo>
                    <a:pt x="5320" y="9119"/>
                  </a:lnTo>
                  <a:cubicBezTo>
                    <a:pt x="3588" y="9879"/>
                    <a:pt x="2645" y="10517"/>
                    <a:pt x="2554" y="10578"/>
                  </a:cubicBezTo>
                  <a:cubicBezTo>
                    <a:pt x="2463" y="10608"/>
                    <a:pt x="2402" y="10608"/>
                    <a:pt x="2311" y="10608"/>
                  </a:cubicBezTo>
                  <a:cubicBezTo>
                    <a:pt x="2068" y="10608"/>
                    <a:pt x="1825" y="10487"/>
                    <a:pt x="1551" y="10244"/>
                  </a:cubicBezTo>
                  <a:cubicBezTo>
                    <a:pt x="1217" y="9879"/>
                    <a:pt x="1065" y="9423"/>
                    <a:pt x="1065" y="8815"/>
                  </a:cubicBezTo>
                  <a:lnTo>
                    <a:pt x="1065" y="3465"/>
                  </a:lnTo>
                  <a:cubicBezTo>
                    <a:pt x="1065" y="3405"/>
                    <a:pt x="1673" y="2857"/>
                    <a:pt x="2889" y="2067"/>
                  </a:cubicBezTo>
                  <a:cubicBezTo>
                    <a:pt x="4104" y="1368"/>
                    <a:pt x="4803" y="1064"/>
                    <a:pt x="4986" y="1064"/>
                  </a:cubicBezTo>
                  <a:close/>
                  <a:moveTo>
                    <a:pt x="4834" y="0"/>
                  </a:moveTo>
                  <a:cubicBezTo>
                    <a:pt x="4165" y="91"/>
                    <a:pt x="2949" y="851"/>
                    <a:pt x="2281" y="1277"/>
                  </a:cubicBezTo>
                  <a:cubicBezTo>
                    <a:pt x="1551" y="1733"/>
                    <a:pt x="1095" y="2067"/>
                    <a:pt x="822" y="2280"/>
                  </a:cubicBezTo>
                  <a:cubicBezTo>
                    <a:pt x="366" y="2645"/>
                    <a:pt x="1" y="2979"/>
                    <a:pt x="1" y="3557"/>
                  </a:cubicBezTo>
                  <a:lnTo>
                    <a:pt x="1" y="8906"/>
                  </a:lnTo>
                  <a:cubicBezTo>
                    <a:pt x="1" y="9788"/>
                    <a:pt x="274" y="10487"/>
                    <a:pt x="791" y="11034"/>
                  </a:cubicBezTo>
                  <a:cubicBezTo>
                    <a:pt x="1247" y="11490"/>
                    <a:pt x="1733" y="11703"/>
                    <a:pt x="2311" y="11703"/>
                  </a:cubicBezTo>
                  <a:cubicBezTo>
                    <a:pt x="2493" y="11703"/>
                    <a:pt x="2645" y="11672"/>
                    <a:pt x="2858" y="11642"/>
                  </a:cubicBezTo>
                  <a:cubicBezTo>
                    <a:pt x="3010" y="11611"/>
                    <a:pt x="3101" y="11520"/>
                    <a:pt x="3344" y="11399"/>
                  </a:cubicBezTo>
                  <a:cubicBezTo>
                    <a:pt x="3709" y="11186"/>
                    <a:pt x="4530" y="10700"/>
                    <a:pt x="5746" y="10152"/>
                  </a:cubicBezTo>
                  <a:cubicBezTo>
                    <a:pt x="6110" y="10000"/>
                    <a:pt x="6384" y="9636"/>
                    <a:pt x="6384" y="9180"/>
                  </a:cubicBezTo>
                  <a:lnTo>
                    <a:pt x="6384" y="8754"/>
                  </a:lnTo>
                  <a:lnTo>
                    <a:pt x="6384" y="8724"/>
                  </a:lnTo>
                  <a:cubicBezTo>
                    <a:pt x="6384" y="8146"/>
                    <a:pt x="5928" y="7630"/>
                    <a:pt x="5320" y="7630"/>
                  </a:cubicBezTo>
                  <a:lnTo>
                    <a:pt x="5229" y="7630"/>
                  </a:lnTo>
                  <a:cubicBezTo>
                    <a:pt x="5077" y="7630"/>
                    <a:pt x="4986" y="7690"/>
                    <a:pt x="4864" y="7690"/>
                  </a:cubicBezTo>
                  <a:cubicBezTo>
                    <a:pt x="5168" y="7508"/>
                    <a:pt x="5503" y="7295"/>
                    <a:pt x="5837" y="7113"/>
                  </a:cubicBezTo>
                  <a:lnTo>
                    <a:pt x="5989" y="7052"/>
                  </a:lnTo>
                  <a:cubicBezTo>
                    <a:pt x="6536" y="6748"/>
                    <a:pt x="7357" y="6231"/>
                    <a:pt x="7357" y="5411"/>
                  </a:cubicBezTo>
                  <a:lnTo>
                    <a:pt x="7357" y="2736"/>
                  </a:lnTo>
                  <a:cubicBezTo>
                    <a:pt x="7357" y="2250"/>
                    <a:pt x="7174" y="1763"/>
                    <a:pt x="6840" y="1277"/>
                  </a:cubicBezTo>
                  <a:cubicBezTo>
                    <a:pt x="6566" y="882"/>
                    <a:pt x="6262" y="578"/>
                    <a:pt x="5958" y="395"/>
                  </a:cubicBezTo>
                  <a:cubicBezTo>
                    <a:pt x="5624" y="152"/>
                    <a:pt x="5320" y="0"/>
                    <a:pt x="4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19328900" y="4102175"/>
              <a:ext cx="224175" cy="334375"/>
            </a:xfrm>
            <a:custGeom>
              <a:avLst/>
              <a:gdLst/>
              <a:ahLst/>
              <a:cxnLst/>
              <a:rect l="l" t="t" r="r" b="b"/>
              <a:pathLst>
                <a:path w="8967" h="13375" extrusionOk="0">
                  <a:moveTo>
                    <a:pt x="2766" y="1064"/>
                  </a:moveTo>
                  <a:cubicBezTo>
                    <a:pt x="2827" y="1095"/>
                    <a:pt x="2918" y="1186"/>
                    <a:pt x="3040" y="1216"/>
                  </a:cubicBezTo>
                  <a:cubicBezTo>
                    <a:pt x="3131" y="1277"/>
                    <a:pt x="3253" y="1429"/>
                    <a:pt x="3435" y="1672"/>
                  </a:cubicBezTo>
                  <a:cubicBezTo>
                    <a:pt x="3648" y="1885"/>
                    <a:pt x="3709" y="2128"/>
                    <a:pt x="3709" y="2341"/>
                  </a:cubicBezTo>
                  <a:cubicBezTo>
                    <a:pt x="3800" y="2341"/>
                    <a:pt x="3921" y="2311"/>
                    <a:pt x="4256" y="2280"/>
                  </a:cubicBezTo>
                  <a:cubicBezTo>
                    <a:pt x="4438" y="2280"/>
                    <a:pt x="4620" y="2250"/>
                    <a:pt x="4772" y="2250"/>
                  </a:cubicBezTo>
                  <a:cubicBezTo>
                    <a:pt x="5259" y="2250"/>
                    <a:pt x="5532" y="2311"/>
                    <a:pt x="5654" y="2402"/>
                  </a:cubicBezTo>
                  <a:cubicBezTo>
                    <a:pt x="5988" y="2614"/>
                    <a:pt x="6292" y="3070"/>
                    <a:pt x="6596" y="3770"/>
                  </a:cubicBezTo>
                  <a:cubicBezTo>
                    <a:pt x="6900" y="4438"/>
                    <a:pt x="7052" y="4985"/>
                    <a:pt x="7052" y="5350"/>
                  </a:cubicBezTo>
                  <a:lnTo>
                    <a:pt x="7052" y="10183"/>
                  </a:lnTo>
                  <a:cubicBezTo>
                    <a:pt x="7052" y="10760"/>
                    <a:pt x="7326" y="11308"/>
                    <a:pt x="7842" y="11946"/>
                  </a:cubicBezTo>
                  <a:lnTo>
                    <a:pt x="7842" y="12311"/>
                  </a:lnTo>
                  <a:cubicBezTo>
                    <a:pt x="7174" y="12007"/>
                    <a:pt x="6839" y="11885"/>
                    <a:pt x="6110" y="11764"/>
                  </a:cubicBezTo>
                  <a:cubicBezTo>
                    <a:pt x="5867" y="11520"/>
                    <a:pt x="5654" y="11186"/>
                    <a:pt x="5471" y="10852"/>
                  </a:cubicBezTo>
                  <a:cubicBezTo>
                    <a:pt x="5259" y="10517"/>
                    <a:pt x="5168" y="10244"/>
                    <a:pt x="5168" y="10061"/>
                  </a:cubicBezTo>
                  <a:lnTo>
                    <a:pt x="5168" y="5472"/>
                  </a:lnTo>
                  <a:cubicBezTo>
                    <a:pt x="5168" y="4864"/>
                    <a:pt x="5076" y="4347"/>
                    <a:pt x="4955" y="3982"/>
                  </a:cubicBezTo>
                  <a:cubicBezTo>
                    <a:pt x="4864" y="3587"/>
                    <a:pt x="4590" y="3283"/>
                    <a:pt x="4256" y="3162"/>
                  </a:cubicBezTo>
                  <a:cubicBezTo>
                    <a:pt x="4013" y="3070"/>
                    <a:pt x="3952" y="3070"/>
                    <a:pt x="3709" y="3040"/>
                  </a:cubicBezTo>
                  <a:lnTo>
                    <a:pt x="3709" y="8116"/>
                  </a:lnTo>
                  <a:cubicBezTo>
                    <a:pt x="3709" y="8754"/>
                    <a:pt x="3921" y="9210"/>
                    <a:pt x="4347" y="9484"/>
                  </a:cubicBezTo>
                  <a:lnTo>
                    <a:pt x="4347" y="9818"/>
                  </a:lnTo>
                  <a:cubicBezTo>
                    <a:pt x="3709" y="9879"/>
                    <a:pt x="3405" y="9940"/>
                    <a:pt x="2766" y="10122"/>
                  </a:cubicBezTo>
                  <a:cubicBezTo>
                    <a:pt x="2523" y="10001"/>
                    <a:pt x="2310" y="9757"/>
                    <a:pt x="2128" y="9514"/>
                  </a:cubicBezTo>
                  <a:cubicBezTo>
                    <a:pt x="1915" y="9271"/>
                    <a:pt x="1824" y="9028"/>
                    <a:pt x="1824" y="8846"/>
                  </a:cubicBezTo>
                  <a:lnTo>
                    <a:pt x="1824" y="3435"/>
                  </a:lnTo>
                  <a:cubicBezTo>
                    <a:pt x="1824" y="3101"/>
                    <a:pt x="1733" y="2766"/>
                    <a:pt x="1581" y="2493"/>
                  </a:cubicBezTo>
                  <a:cubicBezTo>
                    <a:pt x="1429" y="2219"/>
                    <a:pt x="1246" y="2067"/>
                    <a:pt x="1003" y="2037"/>
                  </a:cubicBezTo>
                  <a:lnTo>
                    <a:pt x="1003" y="1703"/>
                  </a:lnTo>
                  <a:cubicBezTo>
                    <a:pt x="1125" y="1703"/>
                    <a:pt x="1702" y="1399"/>
                    <a:pt x="2766" y="1064"/>
                  </a:cubicBezTo>
                  <a:close/>
                  <a:moveTo>
                    <a:pt x="2766" y="0"/>
                  </a:moveTo>
                  <a:cubicBezTo>
                    <a:pt x="2645" y="0"/>
                    <a:pt x="2523" y="0"/>
                    <a:pt x="2462" y="31"/>
                  </a:cubicBezTo>
                  <a:cubicBezTo>
                    <a:pt x="1672" y="304"/>
                    <a:pt x="1095" y="517"/>
                    <a:pt x="821" y="669"/>
                  </a:cubicBezTo>
                  <a:cubicBezTo>
                    <a:pt x="791" y="669"/>
                    <a:pt x="760" y="730"/>
                    <a:pt x="760" y="730"/>
                  </a:cubicBezTo>
                  <a:cubicBezTo>
                    <a:pt x="335" y="882"/>
                    <a:pt x="0" y="1247"/>
                    <a:pt x="0" y="1733"/>
                  </a:cubicBezTo>
                  <a:lnTo>
                    <a:pt x="0" y="2098"/>
                  </a:lnTo>
                  <a:cubicBezTo>
                    <a:pt x="0" y="2554"/>
                    <a:pt x="304" y="2918"/>
                    <a:pt x="699" y="3070"/>
                  </a:cubicBezTo>
                  <a:cubicBezTo>
                    <a:pt x="760" y="3192"/>
                    <a:pt x="791" y="3314"/>
                    <a:pt x="791" y="3466"/>
                  </a:cubicBezTo>
                  <a:lnTo>
                    <a:pt x="791" y="6140"/>
                  </a:lnTo>
                  <a:lnTo>
                    <a:pt x="791" y="8846"/>
                  </a:lnTo>
                  <a:cubicBezTo>
                    <a:pt x="791" y="9271"/>
                    <a:pt x="973" y="9727"/>
                    <a:pt x="1307" y="10183"/>
                  </a:cubicBezTo>
                  <a:cubicBezTo>
                    <a:pt x="1581" y="10517"/>
                    <a:pt x="1885" y="10791"/>
                    <a:pt x="2189" y="11004"/>
                  </a:cubicBezTo>
                  <a:cubicBezTo>
                    <a:pt x="2371" y="11125"/>
                    <a:pt x="2584" y="11216"/>
                    <a:pt x="2797" y="11216"/>
                  </a:cubicBezTo>
                  <a:cubicBezTo>
                    <a:pt x="2918" y="11216"/>
                    <a:pt x="2979" y="11216"/>
                    <a:pt x="3101" y="11156"/>
                  </a:cubicBezTo>
                  <a:cubicBezTo>
                    <a:pt x="3648" y="11004"/>
                    <a:pt x="3891" y="10973"/>
                    <a:pt x="4316" y="10912"/>
                  </a:cubicBezTo>
                  <a:cubicBezTo>
                    <a:pt x="4408" y="11064"/>
                    <a:pt x="4468" y="11247"/>
                    <a:pt x="4590" y="11399"/>
                  </a:cubicBezTo>
                  <a:cubicBezTo>
                    <a:pt x="4803" y="11764"/>
                    <a:pt x="5076" y="12159"/>
                    <a:pt x="5350" y="12463"/>
                  </a:cubicBezTo>
                  <a:cubicBezTo>
                    <a:pt x="5502" y="12645"/>
                    <a:pt x="5715" y="12767"/>
                    <a:pt x="5958" y="12797"/>
                  </a:cubicBezTo>
                  <a:cubicBezTo>
                    <a:pt x="6566" y="12919"/>
                    <a:pt x="6839" y="12979"/>
                    <a:pt x="7447" y="13253"/>
                  </a:cubicBezTo>
                  <a:cubicBezTo>
                    <a:pt x="7599" y="13344"/>
                    <a:pt x="7751" y="13375"/>
                    <a:pt x="7903" y="13375"/>
                  </a:cubicBezTo>
                  <a:cubicBezTo>
                    <a:pt x="8086" y="13375"/>
                    <a:pt x="8268" y="13344"/>
                    <a:pt x="8450" y="13223"/>
                  </a:cubicBezTo>
                  <a:cubicBezTo>
                    <a:pt x="8754" y="13040"/>
                    <a:pt x="8967" y="12675"/>
                    <a:pt x="8967" y="12341"/>
                  </a:cubicBezTo>
                  <a:lnTo>
                    <a:pt x="8967" y="12007"/>
                  </a:lnTo>
                  <a:cubicBezTo>
                    <a:pt x="8967" y="11764"/>
                    <a:pt x="8876" y="11520"/>
                    <a:pt x="8724" y="11308"/>
                  </a:cubicBezTo>
                  <a:cubicBezTo>
                    <a:pt x="8238" y="10700"/>
                    <a:pt x="8207" y="10396"/>
                    <a:pt x="8207" y="10213"/>
                  </a:cubicBezTo>
                  <a:lnTo>
                    <a:pt x="8207" y="5380"/>
                  </a:lnTo>
                  <a:cubicBezTo>
                    <a:pt x="8207" y="4864"/>
                    <a:pt x="7994" y="4225"/>
                    <a:pt x="7660" y="3374"/>
                  </a:cubicBezTo>
                  <a:cubicBezTo>
                    <a:pt x="7295" y="2493"/>
                    <a:pt x="6839" y="1885"/>
                    <a:pt x="6323" y="1551"/>
                  </a:cubicBezTo>
                  <a:cubicBezTo>
                    <a:pt x="5988" y="1338"/>
                    <a:pt x="5502" y="1216"/>
                    <a:pt x="4864" y="1216"/>
                  </a:cubicBezTo>
                  <a:lnTo>
                    <a:pt x="4499" y="1216"/>
                  </a:lnTo>
                  <a:cubicBezTo>
                    <a:pt x="4468" y="1125"/>
                    <a:pt x="4438" y="1095"/>
                    <a:pt x="4408" y="1034"/>
                  </a:cubicBezTo>
                  <a:cubicBezTo>
                    <a:pt x="4134" y="669"/>
                    <a:pt x="3921" y="456"/>
                    <a:pt x="3709" y="335"/>
                  </a:cubicBezTo>
                  <a:cubicBezTo>
                    <a:pt x="3587" y="274"/>
                    <a:pt x="3496" y="183"/>
                    <a:pt x="3374" y="152"/>
                  </a:cubicBezTo>
                  <a:cubicBezTo>
                    <a:pt x="3131" y="31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18631325" y="3878000"/>
              <a:ext cx="150475" cy="346550"/>
            </a:xfrm>
            <a:custGeom>
              <a:avLst/>
              <a:gdLst/>
              <a:ahLst/>
              <a:cxnLst/>
              <a:rect l="l" t="t" r="r" b="b"/>
              <a:pathLst>
                <a:path w="6019" h="13862" extrusionOk="0">
                  <a:moveTo>
                    <a:pt x="2006" y="5016"/>
                  </a:moveTo>
                  <a:cubicBezTo>
                    <a:pt x="2371" y="5046"/>
                    <a:pt x="2675" y="5168"/>
                    <a:pt x="2948" y="5320"/>
                  </a:cubicBezTo>
                  <a:cubicBezTo>
                    <a:pt x="3009" y="5350"/>
                    <a:pt x="3070" y="5472"/>
                    <a:pt x="3161" y="5715"/>
                  </a:cubicBezTo>
                  <a:cubicBezTo>
                    <a:pt x="3283" y="5958"/>
                    <a:pt x="3313" y="6110"/>
                    <a:pt x="3313" y="6171"/>
                  </a:cubicBezTo>
                  <a:lnTo>
                    <a:pt x="3313" y="11733"/>
                  </a:lnTo>
                  <a:cubicBezTo>
                    <a:pt x="3249" y="11755"/>
                    <a:pt x="3176" y="11765"/>
                    <a:pt x="3102" y="11765"/>
                  </a:cubicBezTo>
                  <a:cubicBezTo>
                    <a:pt x="2966" y="11765"/>
                    <a:pt x="2823" y="11732"/>
                    <a:pt x="2705" y="11673"/>
                  </a:cubicBezTo>
                  <a:cubicBezTo>
                    <a:pt x="2158" y="11369"/>
                    <a:pt x="1915" y="10761"/>
                    <a:pt x="1854" y="9940"/>
                  </a:cubicBezTo>
                  <a:lnTo>
                    <a:pt x="1854" y="5016"/>
                  </a:lnTo>
                  <a:close/>
                  <a:moveTo>
                    <a:pt x="578" y="1"/>
                  </a:moveTo>
                  <a:lnTo>
                    <a:pt x="578" y="487"/>
                  </a:lnTo>
                  <a:cubicBezTo>
                    <a:pt x="790" y="669"/>
                    <a:pt x="881" y="761"/>
                    <a:pt x="1094" y="943"/>
                  </a:cubicBezTo>
                  <a:cubicBezTo>
                    <a:pt x="1337" y="1125"/>
                    <a:pt x="1550" y="1521"/>
                    <a:pt x="1793" y="2007"/>
                  </a:cubicBezTo>
                  <a:cubicBezTo>
                    <a:pt x="2006" y="2554"/>
                    <a:pt x="2310" y="3344"/>
                    <a:pt x="2705" y="4408"/>
                  </a:cubicBezTo>
                  <a:cubicBezTo>
                    <a:pt x="1047" y="3986"/>
                    <a:pt x="142" y="3331"/>
                    <a:pt x="15" y="3331"/>
                  </a:cubicBezTo>
                  <a:cubicBezTo>
                    <a:pt x="5" y="3331"/>
                    <a:pt x="0" y="3335"/>
                    <a:pt x="0" y="3344"/>
                  </a:cubicBezTo>
                  <a:lnTo>
                    <a:pt x="0" y="8998"/>
                  </a:lnTo>
                  <a:cubicBezTo>
                    <a:pt x="0" y="9302"/>
                    <a:pt x="122" y="9758"/>
                    <a:pt x="304" y="10244"/>
                  </a:cubicBezTo>
                  <a:cubicBezTo>
                    <a:pt x="486" y="10791"/>
                    <a:pt x="730" y="11217"/>
                    <a:pt x="912" y="11551"/>
                  </a:cubicBezTo>
                  <a:cubicBezTo>
                    <a:pt x="1094" y="11885"/>
                    <a:pt x="1246" y="12068"/>
                    <a:pt x="1337" y="12159"/>
                  </a:cubicBezTo>
                  <a:cubicBezTo>
                    <a:pt x="1478" y="12276"/>
                    <a:pt x="1890" y="12411"/>
                    <a:pt x="2601" y="12411"/>
                  </a:cubicBezTo>
                  <a:cubicBezTo>
                    <a:pt x="2812" y="12411"/>
                    <a:pt x="3049" y="12400"/>
                    <a:pt x="3313" y="12372"/>
                  </a:cubicBezTo>
                  <a:cubicBezTo>
                    <a:pt x="3313" y="12585"/>
                    <a:pt x="3435" y="12797"/>
                    <a:pt x="3617" y="13101"/>
                  </a:cubicBezTo>
                  <a:cubicBezTo>
                    <a:pt x="3799" y="13405"/>
                    <a:pt x="4043" y="13679"/>
                    <a:pt x="4255" y="13861"/>
                  </a:cubicBezTo>
                  <a:cubicBezTo>
                    <a:pt x="5350" y="13648"/>
                    <a:pt x="5927" y="13375"/>
                    <a:pt x="6018" y="13375"/>
                  </a:cubicBezTo>
                  <a:lnTo>
                    <a:pt x="6018" y="13040"/>
                  </a:lnTo>
                  <a:cubicBezTo>
                    <a:pt x="5745" y="12949"/>
                    <a:pt x="5562" y="12797"/>
                    <a:pt x="5441" y="12524"/>
                  </a:cubicBezTo>
                  <a:cubicBezTo>
                    <a:pt x="5319" y="12281"/>
                    <a:pt x="5258" y="12007"/>
                    <a:pt x="5258" y="11764"/>
                  </a:cubicBezTo>
                  <a:lnTo>
                    <a:pt x="5258" y="6901"/>
                  </a:lnTo>
                  <a:cubicBezTo>
                    <a:pt x="5258" y="6384"/>
                    <a:pt x="4955" y="5381"/>
                    <a:pt x="4347" y="3770"/>
                  </a:cubicBezTo>
                  <a:cubicBezTo>
                    <a:pt x="3678" y="2159"/>
                    <a:pt x="3283" y="1217"/>
                    <a:pt x="2979" y="1065"/>
                  </a:cubicBezTo>
                  <a:cubicBezTo>
                    <a:pt x="2523" y="791"/>
                    <a:pt x="1702" y="609"/>
                    <a:pt x="578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18782525" y="4002675"/>
              <a:ext cx="143650" cy="237825"/>
            </a:xfrm>
            <a:custGeom>
              <a:avLst/>
              <a:gdLst/>
              <a:ahLst/>
              <a:cxnLst/>
              <a:rect l="l" t="t" r="r" b="b"/>
              <a:pathLst>
                <a:path w="5746" h="9513" extrusionOk="0">
                  <a:moveTo>
                    <a:pt x="4537" y="0"/>
                  </a:moveTo>
                  <a:cubicBezTo>
                    <a:pt x="4466" y="0"/>
                    <a:pt x="4393" y="10"/>
                    <a:pt x="4317" y="29"/>
                  </a:cubicBezTo>
                  <a:cubicBezTo>
                    <a:pt x="4165" y="59"/>
                    <a:pt x="3922" y="303"/>
                    <a:pt x="3466" y="667"/>
                  </a:cubicBezTo>
                  <a:cubicBezTo>
                    <a:pt x="2980" y="1062"/>
                    <a:pt x="2736" y="1245"/>
                    <a:pt x="2706" y="1275"/>
                  </a:cubicBezTo>
                  <a:cubicBezTo>
                    <a:pt x="2706" y="1093"/>
                    <a:pt x="2615" y="911"/>
                    <a:pt x="2432" y="759"/>
                  </a:cubicBezTo>
                  <a:cubicBezTo>
                    <a:pt x="2220" y="607"/>
                    <a:pt x="2128" y="515"/>
                    <a:pt x="2007" y="485"/>
                  </a:cubicBezTo>
                  <a:cubicBezTo>
                    <a:pt x="1885" y="455"/>
                    <a:pt x="1824" y="455"/>
                    <a:pt x="1733" y="394"/>
                  </a:cubicBezTo>
                  <a:cubicBezTo>
                    <a:pt x="1065" y="789"/>
                    <a:pt x="669" y="971"/>
                    <a:pt x="1" y="1245"/>
                  </a:cubicBezTo>
                  <a:cubicBezTo>
                    <a:pt x="1" y="1397"/>
                    <a:pt x="1" y="1458"/>
                    <a:pt x="31" y="1610"/>
                  </a:cubicBezTo>
                  <a:cubicBezTo>
                    <a:pt x="214" y="1670"/>
                    <a:pt x="426" y="1762"/>
                    <a:pt x="578" y="2035"/>
                  </a:cubicBezTo>
                  <a:cubicBezTo>
                    <a:pt x="700" y="2278"/>
                    <a:pt x="791" y="2643"/>
                    <a:pt x="791" y="3099"/>
                  </a:cubicBezTo>
                  <a:lnTo>
                    <a:pt x="791" y="8388"/>
                  </a:lnTo>
                  <a:cubicBezTo>
                    <a:pt x="791" y="8570"/>
                    <a:pt x="913" y="8813"/>
                    <a:pt x="1095" y="9026"/>
                  </a:cubicBezTo>
                  <a:cubicBezTo>
                    <a:pt x="1277" y="9269"/>
                    <a:pt x="1521" y="9452"/>
                    <a:pt x="1733" y="9512"/>
                  </a:cubicBezTo>
                  <a:cubicBezTo>
                    <a:pt x="2402" y="9148"/>
                    <a:pt x="2706" y="8905"/>
                    <a:pt x="3344" y="8449"/>
                  </a:cubicBezTo>
                  <a:lnTo>
                    <a:pt x="3344" y="8114"/>
                  </a:lnTo>
                  <a:cubicBezTo>
                    <a:pt x="2919" y="8084"/>
                    <a:pt x="2706" y="7750"/>
                    <a:pt x="2706" y="7081"/>
                  </a:cubicBezTo>
                  <a:lnTo>
                    <a:pt x="2706" y="2005"/>
                  </a:lnTo>
                  <a:cubicBezTo>
                    <a:pt x="2839" y="1994"/>
                    <a:pt x="2965" y="1987"/>
                    <a:pt x="3079" y="1987"/>
                  </a:cubicBezTo>
                  <a:cubicBezTo>
                    <a:pt x="3277" y="1987"/>
                    <a:pt x="3441" y="2008"/>
                    <a:pt x="3557" y="2066"/>
                  </a:cubicBezTo>
                  <a:cubicBezTo>
                    <a:pt x="3739" y="2187"/>
                    <a:pt x="3831" y="2673"/>
                    <a:pt x="3831" y="3555"/>
                  </a:cubicBezTo>
                  <a:cubicBezTo>
                    <a:pt x="3952" y="3585"/>
                    <a:pt x="3983" y="3646"/>
                    <a:pt x="4104" y="3707"/>
                  </a:cubicBezTo>
                  <a:cubicBezTo>
                    <a:pt x="4742" y="3221"/>
                    <a:pt x="5077" y="2917"/>
                    <a:pt x="5746" y="2339"/>
                  </a:cubicBezTo>
                  <a:lnTo>
                    <a:pt x="5746" y="1549"/>
                  </a:lnTo>
                  <a:cubicBezTo>
                    <a:pt x="5746" y="1154"/>
                    <a:pt x="5563" y="789"/>
                    <a:pt x="5259" y="455"/>
                  </a:cubicBezTo>
                  <a:cubicBezTo>
                    <a:pt x="5043" y="142"/>
                    <a:pt x="4807" y="0"/>
                    <a:pt x="4537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18919300" y="3954800"/>
              <a:ext cx="152025" cy="255300"/>
            </a:xfrm>
            <a:custGeom>
              <a:avLst/>
              <a:gdLst/>
              <a:ahLst/>
              <a:cxnLst/>
              <a:rect l="l" t="t" r="r" b="b"/>
              <a:pathLst>
                <a:path w="6081" h="10212" extrusionOk="0">
                  <a:moveTo>
                    <a:pt x="3405" y="3950"/>
                  </a:moveTo>
                  <a:lnTo>
                    <a:pt x="3405" y="7567"/>
                  </a:lnTo>
                  <a:cubicBezTo>
                    <a:pt x="3193" y="7841"/>
                    <a:pt x="2949" y="8023"/>
                    <a:pt x="2767" y="8084"/>
                  </a:cubicBezTo>
                  <a:cubicBezTo>
                    <a:pt x="2682" y="8126"/>
                    <a:pt x="2598" y="8149"/>
                    <a:pt x="2516" y="8149"/>
                  </a:cubicBezTo>
                  <a:cubicBezTo>
                    <a:pt x="2422" y="8149"/>
                    <a:pt x="2332" y="8119"/>
                    <a:pt x="2250" y="8054"/>
                  </a:cubicBezTo>
                  <a:cubicBezTo>
                    <a:pt x="2037" y="7993"/>
                    <a:pt x="1977" y="7780"/>
                    <a:pt x="1977" y="7446"/>
                  </a:cubicBezTo>
                  <a:lnTo>
                    <a:pt x="1977" y="6412"/>
                  </a:lnTo>
                  <a:cubicBezTo>
                    <a:pt x="1977" y="5804"/>
                    <a:pt x="2129" y="5318"/>
                    <a:pt x="2402" y="4953"/>
                  </a:cubicBezTo>
                  <a:cubicBezTo>
                    <a:pt x="2554" y="4740"/>
                    <a:pt x="2706" y="4558"/>
                    <a:pt x="2797" y="4436"/>
                  </a:cubicBezTo>
                  <a:cubicBezTo>
                    <a:pt x="2949" y="4345"/>
                    <a:pt x="3162" y="4193"/>
                    <a:pt x="3405" y="3950"/>
                  </a:cubicBezTo>
                  <a:close/>
                  <a:moveTo>
                    <a:pt x="4150" y="1"/>
                  </a:moveTo>
                  <a:cubicBezTo>
                    <a:pt x="4024" y="1"/>
                    <a:pt x="3897" y="32"/>
                    <a:pt x="3770" y="90"/>
                  </a:cubicBezTo>
                  <a:cubicBezTo>
                    <a:pt x="3557" y="181"/>
                    <a:pt x="2615" y="941"/>
                    <a:pt x="974" y="2157"/>
                  </a:cubicBezTo>
                  <a:lnTo>
                    <a:pt x="974" y="2674"/>
                  </a:lnTo>
                  <a:cubicBezTo>
                    <a:pt x="1712" y="2378"/>
                    <a:pt x="2292" y="2222"/>
                    <a:pt x="2647" y="2222"/>
                  </a:cubicBezTo>
                  <a:cubicBezTo>
                    <a:pt x="2730" y="2222"/>
                    <a:pt x="2801" y="2231"/>
                    <a:pt x="2858" y="2248"/>
                  </a:cubicBezTo>
                  <a:cubicBezTo>
                    <a:pt x="3193" y="2309"/>
                    <a:pt x="3345" y="2674"/>
                    <a:pt x="3345" y="3281"/>
                  </a:cubicBezTo>
                  <a:cubicBezTo>
                    <a:pt x="3010" y="3525"/>
                    <a:pt x="2858" y="3646"/>
                    <a:pt x="2493" y="3920"/>
                  </a:cubicBezTo>
                  <a:cubicBezTo>
                    <a:pt x="1946" y="4345"/>
                    <a:pt x="1399" y="4801"/>
                    <a:pt x="822" y="5257"/>
                  </a:cubicBezTo>
                  <a:cubicBezTo>
                    <a:pt x="275" y="5743"/>
                    <a:pt x="1" y="6047"/>
                    <a:pt x="1" y="6199"/>
                  </a:cubicBezTo>
                  <a:lnTo>
                    <a:pt x="1" y="8813"/>
                  </a:lnTo>
                  <a:cubicBezTo>
                    <a:pt x="1" y="9269"/>
                    <a:pt x="183" y="9604"/>
                    <a:pt x="487" y="9847"/>
                  </a:cubicBezTo>
                  <a:cubicBezTo>
                    <a:pt x="609" y="9908"/>
                    <a:pt x="761" y="9999"/>
                    <a:pt x="913" y="10060"/>
                  </a:cubicBezTo>
                  <a:cubicBezTo>
                    <a:pt x="1065" y="10151"/>
                    <a:pt x="1186" y="10181"/>
                    <a:pt x="1247" y="10181"/>
                  </a:cubicBezTo>
                  <a:cubicBezTo>
                    <a:pt x="1338" y="10181"/>
                    <a:pt x="1369" y="10212"/>
                    <a:pt x="1399" y="10212"/>
                  </a:cubicBezTo>
                  <a:cubicBezTo>
                    <a:pt x="2189" y="9452"/>
                    <a:pt x="2585" y="9087"/>
                    <a:pt x="3375" y="8297"/>
                  </a:cubicBezTo>
                  <a:cubicBezTo>
                    <a:pt x="3375" y="8479"/>
                    <a:pt x="3496" y="8631"/>
                    <a:pt x="3679" y="8753"/>
                  </a:cubicBezTo>
                  <a:cubicBezTo>
                    <a:pt x="3837" y="8832"/>
                    <a:pt x="4040" y="8911"/>
                    <a:pt x="4230" y="8911"/>
                  </a:cubicBezTo>
                  <a:cubicBezTo>
                    <a:pt x="4260" y="8911"/>
                    <a:pt x="4289" y="8909"/>
                    <a:pt x="4317" y="8905"/>
                  </a:cubicBezTo>
                  <a:cubicBezTo>
                    <a:pt x="5047" y="8175"/>
                    <a:pt x="5381" y="7841"/>
                    <a:pt x="6080" y="7081"/>
                  </a:cubicBezTo>
                  <a:lnTo>
                    <a:pt x="6080" y="6716"/>
                  </a:lnTo>
                  <a:cubicBezTo>
                    <a:pt x="5978" y="6754"/>
                    <a:pt x="5882" y="6771"/>
                    <a:pt x="5795" y="6771"/>
                  </a:cubicBezTo>
                  <a:cubicBezTo>
                    <a:pt x="5675" y="6771"/>
                    <a:pt x="5573" y="6739"/>
                    <a:pt x="5503" y="6686"/>
                  </a:cubicBezTo>
                  <a:cubicBezTo>
                    <a:pt x="5381" y="6625"/>
                    <a:pt x="5320" y="6351"/>
                    <a:pt x="5320" y="5956"/>
                  </a:cubicBezTo>
                  <a:lnTo>
                    <a:pt x="5320" y="1458"/>
                  </a:lnTo>
                  <a:cubicBezTo>
                    <a:pt x="5320" y="941"/>
                    <a:pt x="5168" y="576"/>
                    <a:pt x="4743" y="272"/>
                  </a:cubicBezTo>
                  <a:cubicBezTo>
                    <a:pt x="4554" y="84"/>
                    <a:pt x="4354" y="1"/>
                    <a:pt x="4150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19072050" y="3843175"/>
              <a:ext cx="253825" cy="290375"/>
            </a:xfrm>
            <a:custGeom>
              <a:avLst/>
              <a:gdLst/>
              <a:ahLst/>
              <a:cxnLst/>
              <a:rect l="l" t="t" r="r" b="b"/>
              <a:pathLst>
                <a:path w="10153" h="11615" extrusionOk="0">
                  <a:moveTo>
                    <a:pt x="8131" y="1"/>
                  </a:moveTo>
                  <a:cubicBezTo>
                    <a:pt x="8067" y="1"/>
                    <a:pt x="8001" y="9"/>
                    <a:pt x="7934" y="26"/>
                  </a:cubicBezTo>
                  <a:cubicBezTo>
                    <a:pt x="7782" y="56"/>
                    <a:pt x="7295" y="391"/>
                    <a:pt x="6475" y="1090"/>
                  </a:cubicBezTo>
                  <a:cubicBezTo>
                    <a:pt x="6049" y="1424"/>
                    <a:pt x="5867" y="1667"/>
                    <a:pt x="5806" y="1667"/>
                  </a:cubicBezTo>
                  <a:cubicBezTo>
                    <a:pt x="5715" y="1424"/>
                    <a:pt x="5502" y="1272"/>
                    <a:pt x="5289" y="1151"/>
                  </a:cubicBezTo>
                  <a:cubicBezTo>
                    <a:pt x="5156" y="1100"/>
                    <a:pt x="5040" y="1078"/>
                    <a:pt x="4933" y="1078"/>
                  </a:cubicBezTo>
                  <a:cubicBezTo>
                    <a:pt x="4845" y="1078"/>
                    <a:pt x="4763" y="1093"/>
                    <a:pt x="4681" y="1120"/>
                  </a:cubicBezTo>
                  <a:cubicBezTo>
                    <a:pt x="4499" y="1242"/>
                    <a:pt x="4043" y="1667"/>
                    <a:pt x="3222" y="2458"/>
                  </a:cubicBezTo>
                  <a:cubicBezTo>
                    <a:pt x="2919" y="2762"/>
                    <a:pt x="2767" y="2944"/>
                    <a:pt x="2706" y="3035"/>
                  </a:cubicBezTo>
                  <a:cubicBezTo>
                    <a:pt x="2706" y="2792"/>
                    <a:pt x="2615" y="2640"/>
                    <a:pt x="2432" y="2579"/>
                  </a:cubicBezTo>
                  <a:cubicBezTo>
                    <a:pt x="2250" y="2458"/>
                    <a:pt x="2128" y="2458"/>
                    <a:pt x="2007" y="2458"/>
                  </a:cubicBezTo>
                  <a:cubicBezTo>
                    <a:pt x="1915" y="2458"/>
                    <a:pt x="1824" y="2488"/>
                    <a:pt x="1763" y="2488"/>
                  </a:cubicBezTo>
                  <a:cubicBezTo>
                    <a:pt x="639" y="3673"/>
                    <a:pt x="92" y="4312"/>
                    <a:pt x="1" y="4342"/>
                  </a:cubicBezTo>
                  <a:lnTo>
                    <a:pt x="1" y="4707"/>
                  </a:lnTo>
                  <a:cubicBezTo>
                    <a:pt x="98" y="4658"/>
                    <a:pt x="185" y="4634"/>
                    <a:pt x="265" y="4634"/>
                  </a:cubicBezTo>
                  <a:cubicBezTo>
                    <a:pt x="385" y="4634"/>
                    <a:pt x="487" y="4689"/>
                    <a:pt x="578" y="4798"/>
                  </a:cubicBezTo>
                  <a:cubicBezTo>
                    <a:pt x="730" y="5011"/>
                    <a:pt x="791" y="5254"/>
                    <a:pt x="791" y="5619"/>
                  </a:cubicBezTo>
                  <a:lnTo>
                    <a:pt x="791" y="10999"/>
                  </a:lnTo>
                  <a:cubicBezTo>
                    <a:pt x="791" y="11181"/>
                    <a:pt x="912" y="11333"/>
                    <a:pt x="1095" y="11455"/>
                  </a:cubicBezTo>
                  <a:cubicBezTo>
                    <a:pt x="1271" y="11555"/>
                    <a:pt x="1447" y="11614"/>
                    <a:pt x="1641" y="11614"/>
                  </a:cubicBezTo>
                  <a:cubicBezTo>
                    <a:pt x="1681" y="11614"/>
                    <a:pt x="1722" y="11612"/>
                    <a:pt x="1763" y="11607"/>
                  </a:cubicBezTo>
                  <a:cubicBezTo>
                    <a:pt x="2402" y="10938"/>
                    <a:pt x="2706" y="10573"/>
                    <a:pt x="3344" y="9935"/>
                  </a:cubicBezTo>
                  <a:lnTo>
                    <a:pt x="3344" y="9601"/>
                  </a:lnTo>
                  <a:cubicBezTo>
                    <a:pt x="3278" y="9619"/>
                    <a:pt x="3217" y="9629"/>
                    <a:pt x="3162" y="9629"/>
                  </a:cubicBezTo>
                  <a:cubicBezTo>
                    <a:pt x="2858" y="9629"/>
                    <a:pt x="2706" y="9350"/>
                    <a:pt x="2706" y="8810"/>
                  </a:cubicBezTo>
                  <a:lnTo>
                    <a:pt x="2706" y="3704"/>
                  </a:lnTo>
                  <a:cubicBezTo>
                    <a:pt x="2919" y="3582"/>
                    <a:pt x="3040" y="3521"/>
                    <a:pt x="3283" y="3369"/>
                  </a:cubicBezTo>
                  <a:cubicBezTo>
                    <a:pt x="3382" y="3320"/>
                    <a:pt x="3473" y="3295"/>
                    <a:pt x="3556" y="3295"/>
                  </a:cubicBezTo>
                  <a:cubicBezTo>
                    <a:pt x="3930" y="3295"/>
                    <a:pt x="4134" y="3802"/>
                    <a:pt x="4134" y="4798"/>
                  </a:cubicBezTo>
                  <a:lnTo>
                    <a:pt x="4134" y="9418"/>
                  </a:lnTo>
                  <a:cubicBezTo>
                    <a:pt x="4134" y="9601"/>
                    <a:pt x="4256" y="9783"/>
                    <a:pt x="4438" y="9905"/>
                  </a:cubicBezTo>
                  <a:cubicBezTo>
                    <a:pt x="4651" y="10026"/>
                    <a:pt x="4864" y="10087"/>
                    <a:pt x="5107" y="10087"/>
                  </a:cubicBezTo>
                  <a:cubicBezTo>
                    <a:pt x="5806" y="9418"/>
                    <a:pt x="6171" y="9114"/>
                    <a:pt x="6840" y="8506"/>
                  </a:cubicBezTo>
                  <a:lnTo>
                    <a:pt x="6840" y="8142"/>
                  </a:lnTo>
                  <a:cubicBezTo>
                    <a:pt x="6792" y="8147"/>
                    <a:pt x="6747" y="8150"/>
                    <a:pt x="6704" y="8150"/>
                  </a:cubicBezTo>
                  <a:cubicBezTo>
                    <a:pt x="6275" y="8150"/>
                    <a:pt x="6049" y="7876"/>
                    <a:pt x="6049" y="7351"/>
                  </a:cubicBezTo>
                  <a:lnTo>
                    <a:pt x="6049" y="2306"/>
                  </a:lnTo>
                  <a:cubicBezTo>
                    <a:pt x="6232" y="2184"/>
                    <a:pt x="6323" y="2154"/>
                    <a:pt x="6505" y="2032"/>
                  </a:cubicBezTo>
                  <a:cubicBezTo>
                    <a:pt x="6602" y="1989"/>
                    <a:pt x="6691" y="1969"/>
                    <a:pt x="6774" y="1969"/>
                  </a:cubicBezTo>
                  <a:cubicBezTo>
                    <a:pt x="6926" y="1969"/>
                    <a:pt x="7056" y="2036"/>
                    <a:pt x="7174" y="2154"/>
                  </a:cubicBezTo>
                  <a:cubicBezTo>
                    <a:pt x="7387" y="2306"/>
                    <a:pt x="7447" y="2762"/>
                    <a:pt x="7447" y="3430"/>
                  </a:cubicBezTo>
                  <a:lnTo>
                    <a:pt x="7447" y="8142"/>
                  </a:lnTo>
                  <a:cubicBezTo>
                    <a:pt x="7447" y="8354"/>
                    <a:pt x="7569" y="8537"/>
                    <a:pt x="7751" y="8689"/>
                  </a:cubicBezTo>
                  <a:cubicBezTo>
                    <a:pt x="7934" y="8871"/>
                    <a:pt x="8177" y="8993"/>
                    <a:pt x="8390" y="9023"/>
                  </a:cubicBezTo>
                  <a:cubicBezTo>
                    <a:pt x="9119" y="8506"/>
                    <a:pt x="9454" y="8263"/>
                    <a:pt x="10153" y="7838"/>
                  </a:cubicBezTo>
                  <a:lnTo>
                    <a:pt x="10153" y="7503"/>
                  </a:lnTo>
                  <a:cubicBezTo>
                    <a:pt x="9606" y="7382"/>
                    <a:pt x="9362" y="7078"/>
                    <a:pt x="9362" y="6531"/>
                  </a:cubicBezTo>
                  <a:lnTo>
                    <a:pt x="9362" y="1698"/>
                  </a:lnTo>
                  <a:cubicBezTo>
                    <a:pt x="9362" y="1303"/>
                    <a:pt x="9210" y="938"/>
                    <a:pt x="8906" y="512"/>
                  </a:cubicBezTo>
                  <a:cubicBezTo>
                    <a:pt x="8659" y="166"/>
                    <a:pt x="8411" y="1"/>
                    <a:pt x="8131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19337250" y="3855000"/>
              <a:ext cx="152000" cy="241125"/>
            </a:xfrm>
            <a:custGeom>
              <a:avLst/>
              <a:gdLst/>
              <a:ahLst/>
              <a:cxnLst/>
              <a:rect l="l" t="t" r="r" b="b"/>
              <a:pathLst>
                <a:path w="6080" h="9645" extrusionOk="0">
                  <a:moveTo>
                    <a:pt x="3375" y="3656"/>
                  </a:moveTo>
                  <a:lnTo>
                    <a:pt x="3375" y="7273"/>
                  </a:lnTo>
                  <a:cubicBezTo>
                    <a:pt x="3268" y="7304"/>
                    <a:pt x="3154" y="7319"/>
                    <a:pt x="3044" y="7319"/>
                  </a:cubicBezTo>
                  <a:cubicBezTo>
                    <a:pt x="2934" y="7319"/>
                    <a:pt x="2827" y="7304"/>
                    <a:pt x="2736" y="7273"/>
                  </a:cubicBezTo>
                  <a:cubicBezTo>
                    <a:pt x="2554" y="7182"/>
                    <a:pt x="2341" y="7061"/>
                    <a:pt x="2189" y="6848"/>
                  </a:cubicBezTo>
                  <a:cubicBezTo>
                    <a:pt x="2037" y="6605"/>
                    <a:pt x="1976" y="6392"/>
                    <a:pt x="1946" y="6118"/>
                  </a:cubicBezTo>
                  <a:lnTo>
                    <a:pt x="1946" y="5085"/>
                  </a:lnTo>
                  <a:cubicBezTo>
                    <a:pt x="1946" y="4477"/>
                    <a:pt x="2098" y="4082"/>
                    <a:pt x="2341" y="3869"/>
                  </a:cubicBezTo>
                  <a:cubicBezTo>
                    <a:pt x="2493" y="3778"/>
                    <a:pt x="2645" y="3717"/>
                    <a:pt x="2767" y="3687"/>
                  </a:cubicBezTo>
                  <a:cubicBezTo>
                    <a:pt x="2919" y="3656"/>
                    <a:pt x="3101" y="3656"/>
                    <a:pt x="3375" y="3656"/>
                  </a:cubicBezTo>
                  <a:close/>
                  <a:moveTo>
                    <a:pt x="2810" y="1"/>
                  </a:moveTo>
                  <a:cubicBezTo>
                    <a:pt x="2351" y="1"/>
                    <a:pt x="1738" y="52"/>
                    <a:pt x="973" y="222"/>
                  </a:cubicBezTo>
                  <a:lnTo>
                    <a:pt x="973" y="708"/>
                  </a:lnTo>
                  <a:cubicBezTo>
                    <a:pt x="1885" y="830"/>
                    <a:pt x="2554" y="1134"/>
                    <a:pt x="2858" y="1468"/>
                  </a:cubicBezTo>
                  <a:cubicBezTo>
                    <a:pt x="3192" y="1833"/>
                    <a:pt x="3344" y="2319"/>
                    <a:pt x="3344" y="2927"/>
                  </a:cubicBezTo>
                  <a:lnTo>
                    <a:pt x="2493" y="2927"/>
                  </a:lnTo>
                  <a:cubicBezTo>
                    <a:pt x="1946" y="2927"/>
                    <a:pt x="1399" y="3048"/>
                    <a:pt x="821" y="3261"/>
                  </a:cubicBezTo>
                  <a:cubicBezTo>
                    <a:pt x="274" y="3504"/>
                    <a:pt x="1" y="3717"/>
                    <a:pt x="1" y="3869"/>
                  </a:cubicBezTo>
                  <a:lnTo>
                    <a:pt x="1" y="6483"/>
                  </a:lnTo>
                  <a:cubicBezTo>
                    <a:pt x="1" y="6939"/>
                    <a:pt x="183" y="7334"/>
                    <a:pt x="487" y="7699"/>
                  </a:cubicBezTo>
                  <a:cubicBezTo>
                    <a:pt x="609" y="7851"/>
                    <a:pt x="761" y="7973"/>
                    <a:pt x="912" y="8125"/>
                  </a:cubicBezTo>
                  <a:cubicBezTo>
                    <a:pt x="1064" y="8246"/>
                    <a:pt x="1186" y="8368"/>
                    <a:pt x="1247" y="8398"/>
                  </a:cubicBezTo>
                  <a:cubicBezTo>
                    <a:pt x="1338" y="8428"/>
                    <a:pt x="1368" y="8459"/>
                    <a:pt x="1399" y="8520"/>
                  </a:cubicBezTo>
                  <a:cubicBezTo>
                    <a:pt x="2189" y="8216"/>
                    <a:pt x="2584" y="8094"/>
                    <a:pt x="3375" y="7973"/>
                  </a:cubicBezTo>
                  <a:cubicBezTo>
                    <a:pt x="3375" y="8155"/>
                    <a:pt x="3496" y="8398"/>
                    <a:pt x="3679" y="8702"/>
                  </a:cubicBezTo>
                  <a:cubicBezTo>
                    <a:pt x="3861" y="9006"/>
                    <a:pt x="4104" y="9280"/>
                    <a:pt x="4317" y="9492"/>
                  </a:cubicBezTo>
                  <a:cubicBezTo>
                    <a:pt x="4481" y="9485"/>
                    <a:pt x="4625" y="9482"/>
                    <a:pt x="4757" y="9482"/>
                  </a:cubicBezTo>
                  <a:cubicBezTo>
                    <a:pt x="5215" y="9482"/>
                    <a:pt x="5538" y="9526"/>
                    <a:pt x="6080" y="9644"/>
                  </a:cubicBezTo>
                  <a:lnTo>
                    <a:pt x="6080" y="9310"/>
                  </a:lnTo>
                  <a:cubicBezTo>
                    <a:pt x="5837" y="9036"/>
                    <a:pt x="5624" y="8793"/>
                    <a:pt x="5502" y="8550"/>
                  </a:cubicBezTo>
                  <a:cubicBezTo>
                    <a:pt x="5381" y="8307"/>
                    <a:pt x="5320" y="7973"/>
                    <a:pt x="5320" y="7608"/>
                  </a:cubicBezTo>
                  <a:lnTo>
                    <a:pt x="5320" y="3079"/>
                  </a:lnTo>
                  <a:cubicBezTo>
                    <a:pt x="5320" y="2593"/>
                    <a:pt x="5168" y="1985"/>
                    <a:pt x="4742" y="1316"/>
                  </a:cubicBezTo>
                  <a:cubicBezTo>
                    <a:pt x="4438" y="678"/>
                    <a:pt x="4104" y="252"/>
                    <a:pt x="3770" y="100"/>
                  </a:cubicBezTo>
                  <a:cubicBezTo>
                    <a:pt x="3656" y="68"/>
                    <a:pt x="3335" y="1"/>
                    <a:pt x="2810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18695475" y="4293675"/>
              <a:ext cx="147100" cy="292575"/>
            </a:xfrm>
            <a:custGeom>
              <a:avLst/>
              <a:gdLst/>
              <a:ahLst/>
              <a:cxnLst/>
              <a:rect l="l" t="t" r="r" b="b"/>
              <a:pathLst>
                <a:path w="5884" h="11703" extrusionOk="0">
                  <a:moveTo>
                    <a:pt x="2300" y="1215"/>
                  </a:moveTo>
                  <a:cubicBezTo>
                    <a:pt x="2385" y="1215"/>
                    <a:pt x="2474" y="1225"/>
                    <a:pt x="2571" y="1246"/>
                  </a:cubicBezTo>
                  <a:cubicBezTo>
                    <a:pt x="3057" y="1368"/>
                    <a:pt x="3300" y="1885"/>
                    <a:pt x="3300" y="2827"/>
                  </a:cubicBezTo>
                  <a:lnTo>
                    <a:pt x="3300" y="7204"/>
                  </a:lnTo>
                  <a:cubicBezTo>
                    <a:pt x="2844" y="7082"/>
                    <a:pt x="2449" y="6839"/>
                    <a:pt x="2237" y="6535"/>
                  </a:cubicBezTo>
                  <a:cubicBezTo>
                    <a:pt x="1993" y="6231"/>
                    <a:pt x="1872" y="5715"/>
                    <a:pt x="1872" y="4955"/>
                  </a:cubicBezTo>
                  <a:lnTo>
                    <a:pt x="1872" y="1307"/>
                  </a:lnTo>
                  <a:cubicBezTo>
                    <a:pt x="2009" y="1248"/>
                    <a:pt x="2147" y="1215"/>
                    <a:pt x="2300" y="1215"/>
                  </a:cubicBezTo>
                  <a:close/>
                  <a:moveTo>
                    <a:pt x="3848" y="0"/>
                  </a:moveTo>
                  <a:cubicBezTo>
                    <a:pt x="3604" y="0"/>
                    <a:pt x="2875" y="152"/>
                    <a:pt x="1689" y="152"/>
                  </a:cubicBezTo>
                  <a:cubicBezTo>
                    <a:pt x="843" y="152"/>
                    <a:pt x="322" y="75"/>
                    <a:pt x="115" y="75"/>
                  </a:cubicBezTo>
                  <a:cubicBezTo>
                    <a:pt x="33" y="75"/>
                    <a:pt x="0" y="87"/>
                    <a:pt x="18" y="122"/>
                  </a:cubicBezTo>
                  <a:lnTo>
                    <a:pt x="18" y="5380"/>
                  </a:lnTo>
                  <a:cubicBezTo>
                    <a:pt x="18" y="5866"/>
                    <a:pt x="139" y="6444"/>
                    <a:pt x="382" y="6991"/>
                  </a:cubicBezTo>
                  <a:cubicBezTo>
                    <a:pt x="656" y="7569"/>
                    <a:pt x="930" y="7903"/>
                    <a:pt x="1264" y="8055"/>
                  </a:cubicBezTo>
                  <a:cubicBezTo>
                    <a:pt x="1322" y="8090"/>
                    <a:pt x="1461" y="8116"/>
                    <a:pt x="1678" y="8116"/>
                  </a:cubicBezTo>
                  <a:cubicBezTo>
                    <a:pt x="2027" y="8116"/>
                    <a:pt x="2581" y="8048"/>
                    <a:pt x="3331" y="7842"/>
                  </a:cubicBezTo>
                  <a:lnTo>
                    <a:pt x="3331" y="9818"/>
                  </a:lnTo>
                  <a:cubicBezTo>
                    <a:pt x="3331" y="10335"/>
                    <a:pt x="3209" y="10730"/>
                    <a:pt x="2966" y="10912"/>
                  </a:cubicBezTo>
                  <a:cubicBezTo>
                    <a:pt x="2905" y="11003"/>
                    <a:pt x="2784" y="11064"/>
                    <a:pt x="2662" y="11095"/>
                  </a:cubicBezTo>
                  <a:cubicBezTo>
                    <a:pt x="2595" y="11139"/>
                    <a:pt x="2512" y="11167"/>
                    <a:pt x="2449" y="11167"/>
                  </a:cubicBezTo>
                  <a:cubicBezTo>
                    <a:pt x="2425" y="11167"/>
                    <a:pt x="2405" y="11163"/>
                    <a:pt x="2389" y="11155"/>
                  </a:cubicBezTo>
                  <a:lnTo>
                    <a:pt x="2389" y="11155"/>
                  </a:lnTo>
                  <a:cubicBezTo>
                    <a:pt x="2480" y="11368"/>
                    <a:pt x="2540" y="11490"/>
                    <a:pt x="2632" y="11702"/>
                  </a:cubicBezTo>
                  <a:cubicBezTo>
                    <a:pt x="2632" y="11702"/>
                    <a:pt x="3696" y="11672"/>
                    <a:pt x="5884" y="10578"/>
                  </a:cubicBezTo>
                  <a:lnTo>
                    <a:pt x="5884" y="10122"/>
                  </a:lnTo>
                  <a:cubicBezTo>
                    <a:pt x="5842" y="10127"/>
                    <a:pt x="5803" y="10130"/>
                    <a:pt x="5767" y="10130"/>
                  </a:cubicBezTo>
                  <a:cubicBezTo>
                    <a:pt x="5590" y="10130"/>
                    <a:pt x="5468" y="10071"/>
                    <a:pt x="5367" y="9970"/>
                  </a:cubicBezTo>
                  <a:cubicBezTo>
                    <a:pt x="5246" y="9848"/>
                    <a:pt x="5215" y="9666"/>
                    <a:pt x="5215" y="9362"/>
                  </a:cubicBezTo>
                  <a:lnTo>
                    <a:pt x="5215" y="2401"/>
                  </a:lnTo>
                  <a:cubicBezTo>
                    <a:pt x="5215" y="1824"/>
                    <a:pt x="5033" y="1307"/>
                    <a:pt x="4729" y="821"/>
                  </a:cubicBezTo>
                  <a:cubicBezTo>
                    <a:pt x="4425" y="304"/>
                    <a:pt x="4121" y="61"/>
                    <a:pt x="3848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18844075" y="4259475"/>
              <a:ext cx="171775" cy="253075"/>
            </a:xfrm>
            <a:custGeom>
              <a:avLst/>
              <a:gdLst/>
              <a:ahLst/>
              <a:cxnLst/>
              <a:rect l="l" t="t" r="r" b="b"/>
              <a:pathLst>
                <a:path w="6871" h="10123" extrusionOk="0">
                  <a:moveTo>
                    <a:pt x="5138" y="0"/>
                  </a:moveTo>
                  <a:cubicBezTo>
                    <a:pt x="4499" y="608"/>
                    <a:pt x="4195" y="973"/>
                    <a:pt x="3527" y="1520"/>
                  </a:cubicBezTo>
                  <a:lnTo>
                    <a:pt x="3527" y="1885"/>
                  </a:lnTo>
                  <a:cubicBezTo>
                    <a:pt x="3565" y="1879"/>
                    <a:pt x="3602" y="1877"/>
                    <a:pt x="3638" y="1877"/>
                  </a:cubicBezTo>
                  <a:cubicBezTo>
                    <a:pt x="3994" y="1877"/>
                    <a:pt x="4195" y="2155"/>
                    <a:pt x="4195" y="2736"/>
                  </a:cubicBezTo>
                  <a:lnTo>
                    <a:pt x="4195" y="7690"/>
                  </a:lnTo>
                  <a:cubicBezTo>
                    <a:pt x="3952" y="7903"/>
                    <a:pt x="3739" y="8055"/>
                    <a:pt x="3527" y="8146"/>
                  </a:cubicBezTo>
                  <a:cubicBezTo>
                    <a:pt x="3466" y="8167"/>
                    <a:pt x="3405" y="8177"/>
                    <a:pt x="3345" y="8177"/>
                  </a:cubicBezTo>
                  <a:cubicBezTo>
                    <a:pt x="3226" y="8177"/>
                    <a:pt x="3111" y="8136"/>
                    <a:pt x="3010" y="8055"/>
                  </a:cubicBezTo>
                  <a:cubicBezTo>
                    <a:pt x="2858" y="7903"/>
                    <a:pt x="2767" y="7721"/>
                    <a:pt x="2706" y="7508"/>
                  </a:cubicBezTo>
                  <a:lnTo>
                    <a:pt x="2706" y="1976"/>
                  </a:lnTo>
                  <a:cubicBezTo>
                    <a:pt x="2706" y="1794"/>
                    <a:pt x="2584" y="1611"/>
                    <a:pt x="2402" y="1459"/>
                  </a:cubicBezTo>
                  <a:cubicBezTo>
                    <a:pt x="2220" y="1307"/>
                    <a:pt x="1977" y="1186"/>
                    <a:pt x="1764" y="1155"/>
                  </a:cubicBezTo>
                  <a:cubicBezTo>
                    <a:pt x="1034" y="1672"/>
                    <a:pt x="700" y="1946"/>
                    <a:pt x="1" y="2402"/>
                  </a:cubicBezTo>
                  <a:lnTo>
                    <a:pt x="1" y="2736"/>
                  </a:lnTo>
                  <a:cubicBezTo>
                    <a:pt x="548" y="2827"/>
                    <a:pt x="791" y="3131"/>
                    <a:pt x="791" y="3709"/>
                  </a:cubicBezTo>
                  <a:lnTo>
                    <a:pt x="791" y="8511"/>
                  </a:lnTo>
                  <a:cubicBezTo>
                    <a:pt x="791" y="8967"/>
                    <a:pt x="1004" y="9332"/>
                    <a:pt x="1308" y="9636"/>
                  </a:cubicBezTo>
                  <a:cubicBezTo>
                    <a:pt x="1399" y="9727"/>
                    <a:pt x="1551" y="9849"/>
                    <a:pt x="1703" y="9940"/>
                  </a:cubicBezTo>
                  <a:cubicBezTo>
                    <a:pt x="1855" y="10000"/>
                    <a:pt x="1977" y="10031"/>
                    <a:pt x="2068" y="10092"/>
                  </a:cubicBezTo>
                  <a:cubicBezTo>
                    <a:pt x="2129" y="10092"/>
                    <a:pt x="2159" y="10122"/>
                    <a:pt x="2220" y="10122"/>
                  </a:cubicBezTo>
                  <a:cubicBezTo>
                    <a:pt x="3010" y="9484"/>
                    <a:pt x="3375" y="9119"/>
                    <a:pt x="4195" y="8420"/>
                  </a:cubicBezTo>
                  <a:cubicBezTo>
                    <a:pt x="4195" y="8602"/>
                    <a:pt x="4287" y="8785"/>
                    <a:pt x="4499" y="8906"/>
                  </a:cubicBezTo>
                  <a:cubicBezTo>
                    <a:pt x="4682" y="9028"/>
                    <a:pt x="4895" y="9089"/>
                    <a:pt x="5138" y="9089"/>
                  </a:cubicBezTo>
                  <a:cubicBezTo>
                    <a:pt x="6232" y="7994"/>
                    <a:pt x="6809" y="7386"/>
                    <a:pt x="6870" y="7356"/>
                  </a:cubicBezTo>
                  <a:lnTo>
                    <a:pt x="6870" y="6991"/>
                  </a:lnTo>
                  <a:cubicBezTo>
                    <a:pt x="6785" y="7040"/>
                    <a:pt x="6705" y="7064"/>
                    <a:pt x="6630" y="7064"/>
                  </a:cubicBezTo>
                  <a:cubicBezTo>
                    <a:pt x="6516" y="7064"/>
                    <a:pt x="6414" y="7010"/>
                    <a:pt x="6323" y="6900"/>
                  </a:cubicBezTo>
                  <a:cubicBezTo>
                    <a:pt x="6171" y="6687"/>
                    <a:pt x="6080" y="6444"/>
                    <a:pt x="6080" y="6079"/>
                  </a:cubicBezTo>
                  <a:lnTo>
                    <a:pt x="6080" y="699"/>
                  </a:lnTo>
                  <a:cubicBezTo>
                    <a:pt x="6080" y="456"/>
                    <a:pt x="5958" y="304"/>
                    <a:pt x="5776" y="213"/>
                  </a:cubicBezTo>
                  <a:cubicBezTo>
                    <a:pt x="5594" y="92"/>
                    <a:pt x="5350" y="0"/>
                    <a:pt x="5138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19036325" y="4180550"/>
              <a:ext cx="130725" cy="259750"/>
            </a:xfrm>
            <a:custGeom>
              <a:avLst/>
              <a:gdLst/>
              <a:ahLst/>
              <a:cxnLst/>
              <a:rect l="l" t="t" r="r" b="b"/>
              <a:pathLst>
                <a:path w="5229" h="10390" extrusionOk="0">
                  <a:moveTo>
                    <a:pt x="2864" y="2031"/>
                  </a:moveTo>
                  <a:cubicBezTo>
                    <a:pt x="2960" y="2031"/>
                    <a:pt x="3046" y="2069"/>
                    <a:pt x="3132" y="2154"/>
                  </a:cubicBezTo>
                  <a:cubicBezTo>
                    <a:pt x="3253" y="2306"/>
                    <a:pt x="3344" y="2519"/>
                    <a:pt x="3375" y="2823"/>
                  </a:cubicBezTo>
                  <a:lnTo>
                    <a:pt x="3375" y="3978"/>
                  </a:lnTo>
                  <a:cubicBezTo>
                    <a:pt x="3375" y="4829"/>
                    <a:pt x="2889" y="5650"/>
                    <a:pt x="1916" y="6410"/>
                  </a:cubicBezTo>
                  <a:lnTo>
                    <a:pt x="1916" y="2701"/>
                  </a:lnTo>
                  <a:cubicBezTo>
                    <a:pt x="2159" y="2397"/>
                    <a:pt x="2372" y="2215"/>
                    <a:pt x="2615" y="2093"/>
                  </a:cubicBezTo>
                  <a:cubicBezTo>
                    <a:pt x="2708" y="2054"/>
                    <a:pt x="2789" y="2031"/>
                    <a:pt x="2864" y="2031"/>
                  </a:cubicBezTo>
                  <a:close/>
                  <a:moveTo>
                    <a:pt x="3973" y="1"/>
                  </a:moveTo>
                  <a:cubicBezTo>
                    <a:pt x="3938" y="1"/>
                    <a:pt x="3910" y="8"/>
                    <a:pt x="3892" y="27"/>
                  </a:cubicBezTo>
                  <a:cubicBezTo>
                    <a:pt x="3709" y="87"/>
                    <a:pt x="3040" y="665"/>
                    <a:pt x="1825" y="1729"/>
                  </a:cubicBezTo>
                  <a:cubicBezTo>
                    <a:pt x="609" y="2793"/>
                    <a:pt x="1" y="3370"/>
                    <a:pt x="1" y="3431"/>
                  </a:cubicBezTo>
                  <a:lnTo>
                    <a:pt x="1" y="8781"/>
                  </a:lnTo>
                  <a:cubicBezTo>
                    <a:pt x="1" y="9388"/>
                    <a:pt x="153" y="9814"/>
                    <a:pt x="487" y="10118"/>
                  </a:cubicBezTo>
                  <a:cubicBezTo>
                    <a:pt x="694" y="10306"/>
                    <a:pt x="902" y="10390"/>
                    <a:pt x="1101" y="10390"/>
                  </a:cubicBezTo>
                  <a:cubicBezTo>
                    <a:pt x="1224" y="10390"/>
                    <a:pt x="1344" y="10358"/>
                    <a:pt x="1460" y="10300"/>
                  </a:cubicBezTo>
                  <a:cubicBezTo>
                    <a:pt x="1581" y="10240"/>
                    <a:pt x="2493" y="9449"/>
                    <a:pt x="4226" y="8021"/>
                  </a:cubicBezTo>
                  <a:lnTo>
                    <a:pt x="4226" y="7565"/>
                  </a:lnTo>
                  <a:cubicBezTo>
                    <a:pt x="3740" y="7808"/>
                    <a:pt x="3344" y="7990"/>
                    <a:pt x="2980" y="8081"/>
                  </a:cubicBezTo>
                  <a:cubicBezTo>
                    <a:pt x="2876" y="8104"/>
                    <a:pt x="2779" y="8115"/>
                    <a:pt x="2690" y="8115"/>
                  </a:cubicBezTo>
                  <a:cubicBezTo>
                    <a:pt x="2180" y="8115"/>
                    <a:pt x="1916" y="7751"/>
                    <a:pt x="1916" y="7078"/>
                  </a:cubicBezTo>
                  <a:cubicBezTo>
                    <a:pt x="1977" y="7078"/>
                    <a:pt x="2220" y="6866"/>
                    <a:pt x="2767" y="6410"/>
                  </a:cubicBezTo>
                  <a:cubicBezTo>
                    <a:pt x="3284" y="5954"/>
                    <a:pt x="3831" y="5437"/>
                    <a:pt x="4408" y="4920"/>
                  </a:cubicBezTo>
                  <a:cubicBezTo>
                    <a:pt x="4955" y="4343"/>
                    <a:pt x="5229" y="4008"/>
                    <a:pt x="5229" y="3826"/>
                  </a:cubicBezTo>
                  <a:lnTo>
                    <a:pt x="5229" y="1151"/>
                  </a:lnTo>
                  <a:cubicBezTo>
                    <a:pt x="5229" y="847"/>
                    <a:pt x="5168" y="635"/>
                    <a:pt x="4925" y="422"/>
                  </a:cubicBezTo>
                  <a:cubicBezTo>
                    <a:pt x="4712" y="239"/>
                    <a:pt x="4499" y="118"/>
                    <a:pt x="4287" y="57"/>
                  </a:cubicBezTo>
                  <a:cubicBezTo>
                    <a:pt x="4161" y="36"/>
                    <a:pt x="4050" y="1"/>
                    <a:pt x="3973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19205025" y="4122700"/>
              <a:ext cx="131500" cy="239675"/>
            </a:xfrm>
            <a:custGeom>
              <a:avLst/>
              <a:gdLst/>
              <a:ahLst/>
              <a:cxnLst/>
              <a:rect l="l" t="t" r="r" b="b"/>
              <a:pathLst>
                <a:path w="5260" h="9587" extrusionOk="0">
                  <a:moveTo>
                    <a:pt x="2792" y="1697"/>
                  </a:moveTo>
                  <a:cubicBezTo>
                    <a:pt x="2939" y="1697"/>
                    <a:pt x="3051" y="1782"/>
                    <a:pt x="3162" y="1915"/>
                  </a:cubicBezTo>
                  <a:cubicBezTo>
                    <a:pt x="3284" y="2067"/>
                    <a:pt x="3344" y="2341"/>
                    <a:pt x="3375" y="2645"/>
                  </a:cubicBezTo>
                  <a:lnTo>
                    <a:pt x="3375" y="3769"/>
                  </a:lnTo>
                  <a:cubicBezTo>
                    <a:pt x="3375" y="4681"/>
                    <a:pt x="2888" y="5289"/>
                    <a:pt x="1946" y="5836"/>
                  </a:cubicBezTo>
                  <a:lnTo>
                    <a:pt x="1946" y="2128"/>
                  </a:lnTo>
                  <a:cubicBezTo>
                    <a:pt x="2159" y="1915"/>
                    <a:pt x="2402" y="1763"/>
                    <a:pt x="2615" y="1733"/>
                  </a:cubicBezTo>
                  <a:cubicBezTo>
                    <a:pt x="2680" y="1708"/>
                    <a:pt x="2739" y="1697"/>
                    <a:pt x="2792" y="1697"/>
                  </a:cubicBezTo>
                  <a:close/>
                  <a:moveTo>
                    <a:pt x="3922" y="0"/>
                  </a:moveTo>
                  <a:cubicBezTo>
                    <a:pt x="3739" y="0"/>
                    <a:pt x="3040" y="304"/>
                    <a:pt x="1825" y="1034"/>
                  </a:cubicBezTo>
                  <a:cubicBezTo>
                    <a:pt x="609" y="1824"/>
                    <a:pt x="1" y="2371"/>
                    <a:pt x="1" y="2432"/>
                  </a:cubicBezTo>
                  <a:lnTo>
                    <a:pt x="1" y="7781"/>
                  </a:lnTo>
                  <a:cubicBezTo>
                    <a:pt x="1" y="8389"/>
                    <a:pt x="153" y="8845"/>
                    <a:pt x="487" y="9210"/>
                  </a:cubicBezTo>
                  <a:cubicBezTo>
                    <a:pt x="743" y="9443"/>
                    <a:pt x="1017" y="9586"/>
                    <a:pt x="1268" y="9586"/>
                  </a:cubicBezTo>
                  <a:cubicBezTo>
                    <a:pt x="1344" y="9586"/>
                    <a:pt x="1419" y="9573"/>
                    <a:pt x="1490" y="9544"/>
                  </a:cubicBezTo>
                  <a:cubicBezTo>
                    <a:pt x="1581" y="9514"/>
                    <a:pt x="2524" y="8845"/>
                    <a:pt x="4256" y="8085"/>
                  </a:cubicBezTo>
                  <a:lnTo>
                    <a:pt x="4256" y="7629"/>
                  </a:lnTo>
                  <a:cubicBezTo>
                    <a:pt x="3770" y="7690"/>
                    <a:pt x="3344" y="7690"/>
                    <a:pt x="3010" y="7690"/>
                  </a:cubicBezTo>
                  <a:cubicBezTo>
                    <a:pt x="2280" y="7629"/>
                    <a:pt x="1946" y="7234"/>
                    <a:pt x="1946" y="6414"/>
                  </a:cubicBezTo>
                  <a:cubicBezTo>
                    <a:pt x="1976" y="6414"/>
                    <a:pt x="2250" y="6231"/>
                    <a:pt x="2767" y="5958"/>
                  </a:cubicBezTo>
                  <a:cubicBezTo>
                    <a:pt x="3314" y="5715"/>
                    <a:pt x="3831" y="5380"/>
                    <a:pt x="4408" y="5046"/>
                  </a:cubicBezTo>
                  <a:cubicBezTo>
                    <a:pt x="4986" y="4772"/>
                    <a:pt x="5259" y="4529"/>
                    <a:pt x="5259" y="4347"/>
                  </a:cubicBezTo>
                  <a:lnTo>
                    <a:pt x="5259" y="1672"/>
                  </a:lnTo>
                  <a:cubicBezTo>
                    <a:pt x="5259" y="1429"/>
                    <a:pt x="5168" y="1155"/>
                    <a:pt x="4955" y="851"/>
                  </a:cubicBezTo>
                  <a:cubicBezTo>
                    <a:pt x="4712" y="578"/>
                    <a:pt x="4499" y="304"/>
                    <a:pt x="4287" y="213"/>
                  </a:cubicBezTo>
                  <a:cubicBezTo>
                    <a:pt x="4104" y="91"/>
                    <a:pt x="3952" y="0"/>
                    <a:pt x="3922" y="0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19353975" y="4128000"/>
              <a:ext cx="171000" cy="281200"/>
            </a:xfrm>
            <a:custGeom>
              <a:avLst/>
              <a:gdLst/>
              <a:ahLst/>
              <a:cxnLst/>
              <a:rect l="l" t="t" r="r" b="b"/>
              <a:pathLst>
                <a:path w="6840" h="11248" extrusionOk="0">
                  <a:moveTo>
                    <a:pt x="1763" y="1"/>
                  </a:moveTo>
                  <a:cubicBezTo>
                    <a:pt x="669" y="335"/>
                    <a:pt x="92" y="670"/>
                    <a:pt x="0" y="670"/>
                  </a:cubicBezTo>
                  <a:lnTo>
                    <a:pt x="0" y="1004"/>
                  </a:lnTo>
                  <a:cubicBezTo>
                    <a:pt x="243" y="1065"/>
                    <a:pt x="426" y="1217"/>
                    <a:pt x="578" y="1460"/>
                  </a:cubicBezTo>
                  <a:cubicBezTo>
                    <a:pt x="730" y="1733"/>
                    <a:pt x="821" y="2068"/>
                    <a:pt x="821" y="2433"/>
                  </a:cubicBezTo>
                  <a:lnTo>
                    <a:pt x="821" y="7813"/>
                  </a:lnTo>
                  <a:cubicBezTo>
                    <a:pt x="821" y="7995"/>
                    <a:pt x="912" y="8238"/>
                    <a:pt x="1125" y="8451"/>
                  </a:cubicBezTo>
                  <a:cubicBezTo>
                    <a:pt x="1307" y="8694"/>
                    <a:pt x="1520" y="8907"/>
                    <a:pt x="1763" y="9059"/>
                  </a:cubicBezTo>
                  <a:cubicBezTo>
                    <a:pt x="2402" y="8876"/>
                    <a:pt x="2706" y="8816"/>
                    <a:pt x="3344" y="8755"/>
                  </a:cubicBezTo>
                  <a:lnTo>
                    <a:pt x="3344" y="8420"/>
                  </a:lnTo>
                  <a:cubicBezTo>
                    <a:pt x="2918" y="8147"/>
                    <a:pt x="2706" y="7691"/>
                    <a:pt x="2706" y="7053"/>
                  </a:cubicBezTo>
                  <a:lnTo>
                    <a:pt x="2706" y="1977"/>
                  </a:lnTo>
                  <a:cubicBezTo>
                    <a:pt x="2949" y="2007"/>
                    <a:pt x="3010" y="2007"/>
                    <a:pt x="3253" y="2068"/>
                  </a:cubicBezTo>
                  <a:cubicBezTo>
                    <a:pt x="3587" y="2220"/>
                    <a:pt x="3861" y="2524"/>
                    <a:pt x="3952" y="2919"/>
                  </a:cubicBezTo>
                  <a:cubicBezTo>
                    <a:pt x="4073" y="3284"/>
                    <a:pt x="4165" y="3800"/>
                    <a:pt x="4165" y="4408"/>
                  </a:cubicBezTo>
                  <a:lnTo>
                    <a:pt x="4165" y="8998"/>
                  </a:lnTo>
                  <a:cubicBezTo>
                    <a:pt x="4165" y="9180"/>
                    <a:pt x="4256" y="9454"/>
                    <a:pt x="4468" y="9788"/>
                  </a:cubicBezTo>
                  <a:cubicBezTo>
                    <a:pt x="4651" y="10123"/>
                    <a:pt x="4864" y="10427"/>
                    <a:pt x="5107" y="10700"/>
                  </a:cubicBezTo>
                  <a:cubicBezTo>
                    <a:pt x="5836" y="10822"/>
                    <a:pt x="6171" y="10943"/>
                    <a:pt x="6839" y="11247"/>
                  </a:cubicBezTo>
                  <a:lnTo>
                    <a:pt x="6839" y="10883"/>
                  </a:lnTo>
                  <a:cubicBezTo>
                    <a:pt x="6323" y="10244"/>
                    <a:pt x="6049" y="9667"/>
                    <a:pt x="6049" y="9120"/>
                  </a:cubicBezTo>
                  <a:lnTo>
                    <a:pt x="6049" y="4287"/>
                  </a:lnTo>
                  <a:cubicBezTo>
                    <a:pt x="6049" y="3892"/>
                    <a:pt x="5897" y="3375"/>
                    <a:pt x="5593" y="2676"/>
                  </a:cubicBezTo>
                  <a:cubicBezTo>
                    <a:pt x="5289" y="2007"/>
                    <a:pt x="4985" y="1551"/>
                    <a:pt x="4651" y="1308"/>
                  </a:cubicBezTo>
                  <a:cubicBezTo>
                    <a:pt x="4538" y="1263"/>
                    <a:pt x="4257" y="1184"/>
                    <a:pt x="3796" y="1184"/>
                  </a:cubicBezTo>
                  <a:cubicBezTo>
                    <a:pt x="3636" y="1184"/>
                    <a:pt x="3455" y="1193"/>
                    <a:pt x="3253" y="1217"/>
                  </a:cubicBezTo>
                  <a:cubicBezTo>
                    <a:pt x="2918" y="1247"/>
                    <a:pt x="2797" y="1278"/>
                    <a:pt x="2706" y="1278"/>
                  </a:cubicBezTo>
                  <a:cubicBezTo>
                    <a:pt x="2706" y="1065"/>
                    <a:pt x="2645" y="822"/>
                    <a:pt x="2432" y="609"/>
                  </a:cubicBezTo>
                  <a:cubicBezTo>
                    <a:pt x="2250" y="366"/>
                    <a:pt x="2128" y="214"/>
                    <a:pt x="2037" y="153"/>
                  </a:cubicBezTo>
                  <a:cubicBezTo>
                    <a:pt x="1915" y="92"/>
                    <a:pt x="1824" y="31"/>
                    <a:pt x="1763" y="1"/>
                  </a:cubicBezTo>
                  <a:close/>
                </a:path>
              </a:pathLst>
            </a:custGeom>
            <a:solidFill>
              <a:srgbClr val="FF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18631325" y="3878000"/>
              <a:ext cx="150475" cy="346550"/>
            </a:xfrm>
            <a:custGeom>
              <a:avLst/>
              <a:gdLst/>
              <a:ahLst/>
              <a:cxnLst/>
              <a:rect l="l" t="t" r="r" b="b"/>
              <a:pathLst>
                <a:path w="6019" h="13862" extrusionOk="0">
                  <a:moveTo>
                    <a:pt x="2979" y="1065"/>
                  </a:moveTo>
                  <a:cubicBezTo>
                    <a:pt x="3283" y="1217"/>
                    <a:pt x="3678" y="2159"/>
                    <a:pt x="4347" y="3770"/>
                  </a:cubicBezTo>
                  <a:cubicBezTo>
                    <a:pt x="4955" y="5381"/>
                    <a:pt x="5258" y="6384"/>
                    <a:pt x="5258" y="6901"/>
                  </a:cubicBezTo>
                  <a:lnTo>
                    <a:pt x="5258" y="11764"/>
                  </a:lnTo>
                  <a:cubicBezTo>
                    <a:pt x="5258" y="12007"/>
                    <a:pt x="5319" y="12281"/>
                    <a:pt x="5441" y="12524"/>
                  </a:cubicBezTo>
                  <a:cubicBezTo>
                    <a:pt x="5562" y="12797"/>
                    <a:pt x="5745" y="12949"/>
                    <a:pt x="6018" y="13040"/>
                  </a:cubicBezTo>
                  <a:lnTo>
                    <a:pt x="6018" y="13375"/>
                  </a:lnTo>
                  <a:cubicBezTo>
                    <a:pt x="5927" y="13375"/>
                    <a:pt x="5350" y="13648"/>
                    <a:pt x="4255" y="13861"/>
                  </a:cubicBezTo>
                  <a:cubicBezTo>
                    <a:pt x="4043" y="13679"/>
                    <a:pt x="3799" y="13405"/>
                    <a:pt x="3617" y="13101"/>
                  </a:cubicBezTo>
                  <a:cubicBezTo>
                    <a:pt x="3435" y="12797"/>
                    <a:pt x="3313" y="12585"/>
                    <a:pt x="3313" y="12372"/>
                  </a:cubicBezTo>
                  <a:cubicBezTo>
                    <a:pt x="2158" y="12493"/>
                    <a:pt x="1520" y="12311"/>
                    <a:pt x="1337" y="12159"/>
                  </a:cubicBezTo>
                  <a:cubicBezTo>
                    <a:pt x="1246" y="12068"/>
                    <a:pt x="1094" y="11885"/>
                    <a:pt x="912" y="11551"/>
                  </a:cubicBezTo>
                  <a:cubicBezTo>
                    <a:pt x="730" y="11217"/>
                    <a:pt x="486" y="10791"/>
                    <a:pt x="304" y="10244"/>
                  </a:cubicBezTo>
                  <a:cubicBezTo>
                    <a:pt x="122" y="9758"/>
                    <a:pt x="0" y="9302"/>
                    <a:pt x="0" y="8998"/>
                  </a:cubicBezTo>
                  <a:lnTo>
                    <a:pt x="0" y="3344"/>
                  </a:lnTo>
                  <a:cubicBezTo>
                    <a:pt x="0" y="3223"/>
                    <a:pt x="912" y="3952"/>
                    <a:pt x="2705" y="4408"/>
                  </a:cubicBezTo>
                  <a:cubicBezTo>
                    <a:pt x="2310" y="3344"/>
                    <a:pt x="2006" y="2554"/>
                    <a:pt x="1793" y="2007"/>
                  </a:cubicBezTo>
                  <a:cubicBezTo>
                    <a:pt x="1550" y="1521"/>
                    <a:pt x="1337" y="1125"/>
                    <a:pt x="1094" y="943"/>
                  </a:cubicBezTo>
                  <a:cubicBezTo>
                    <a:pt x="881" y="761"/>
                    <a:pt x="790" y="669"/>
                    <a:pt x="578" y="487"/>
                  </a:cubicBezTo>
                  <a:lnTo>
                    <a:pt x="578" y="1"/>
                  </a:lnTo>
                  <a:cubicBezTo>
                    <a:pt x="1702" y="609"/>
                    <a:pt x="2523" y="791"/>
                    <a:pt x="2979" y="1065"/>
                  </a:cubicBezTo>
                  <a:close/>
                  <a:moveTo>
                    <a:pt x="2705" y="11673"/>
                  </a:moveTo>
                  <a:cubicBezTo>
                    <a:pt x="2888" y="11764"/>
                    <a:pt x="3131" y="11794"/>
                    <a:pt x="3313" y="11733"/>
                  </a:cubicBezTo>
                  <a:lnTo>
                    <a:pt x="3313" y="6171"/>
                  </a:lnTo>
                  <a:cubicBezTo>
                    <a:pt x="3313" y="6110"/>
                    <a:pt x="3283" y="5958"/>
                    <a:pt x="3161" y="5715"/>
                  </a:cubicBezTo>
                  <a:cubicBezTo>
                    <a:pt x="3070" y="5472"/>
                    <a:pt x="3009" y="5350"/>
                    <a:pt x="2948" y="5320"/>
                  </a:cubicBezTo>
                  <a:cubicBezTo>
                    <a:pt x="2675" y="5168"/>
                    <a:pt x="2371" y="5046"/>
                    <a:pt x="2006" y="5016"/>
                  </a:cubicBezTo>
                  <a:lnTo>
                    <a:pt x="1854" y="5016"/>
                  </a:lnTo>
                  <a:lnTo>
                    <a:pt x="1854" y="9940"/>
                  </a:lnTo>
                  <a:cubicBezTo>
                    <a:pt x="1915" y="10761"/>
                    <a:pt x="2158" y="11369"/>
                    <a:pt x="2705" y="1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18627525" y="3877250"/>
              <a:ext cx="155800" cy="354125"/>
            </a:xfrm>
            <a:custGeom>
              <a:avLst/>
              <a:gdLst/>
              <a:ahLst/>
              <a:cxnLst/>
              <a:rect l="l" t="t" r="r" b="b"/>
              <a:pathLst>
                <a:path w="6232" h="14165" extrusionOk="0">
                  <a:moveTo>
                    <a:pt x="2219" y="5107"/>
                  </a:moveTo>
                  <a:cubicBezTo>
                    <a:pt x="2523" y="5168"/>
                    <a:pt x="2827" y="5228"/>
                    <a:pt x="3070" y="5380"/>
                  </a:cubicBezTo>
                  <a:cubicBezTo>
                    <a:pt x="3070" y="5411"/>
                    <a:pt x="3131" y="5472"/>
                    <a:pt x="3222" y="5776"/>
                  </a:cubicBezTo>
                  <a:cubicBezTo>
                    <a:pt x="3344" y="6110"/>
                    <a:pt x="3344" y="6171"/>
                    <a:pt x="3344" y="6231"/>
                  </a:cubicBezTo>
                  <a:lnTo>
                    <a:pt x="3344" y="11703"/>
                  </a:lnTo>
                  <a:cubicBezTo>
                    <a:pt x="3306" y="11710"/>
                    <a:pt x="3268" y="11714"/>
                    <a:pt x="3230" y="11714"/>
                  </a:cubicBezTo>
                  <a:cubicBezTo>
                    <a:pt x="3116" y="11714"/>
                    <a:pt x="3002" y="11680"/>
                    <a:pt x="2888" y="11611"/>
                  </a:cubicBezTo>
                  <a:cubicBezTo>
                    <a:pt x="2401" y="11308"/>
                    <a:pt x="2128" y="10791"/>
                    <a:pt x="2158" y="9940"/>
                  </a:cubicBezTo>
                  <a:lnTo>
                    <a:pt x="2158" y="5107"/>
                  </a:lnTo>
                  <a:close/>
                  <a:moveTo>
                    <a:pt x="1915" y="4955"/>
                  </a:moveTo>
                  <a:lnTo>
                    <a:pt x="1915" y="10031"/>
                  </a:lnTo>
                  <a:cubicBezTo>
                    <a:pt x="1915" y="10852"/>
                    <a:pt x="2219" y="11460"/>
                    <a:pt x="2766" y="11794"/>
                  </a:cubicBezTo>
                  <a:cubicBezTo>
                    <a:pt x="2918" y="11885"/>
                    <a:pt x="3070" y="11915"/>
                    <a:pt x="3222" y="11915"/>
                  </a:cubicBezTo>
                  <a:cubicBezTo>
                    <a:pt x="3344" y="11915"/>
                    <a:pt x="3435" y="11915"/>
                    <a:pt x="3496" y="11885"/>
                  </a:cubicBezTo>
                  <a:lnTo>
                    <a:pt x="3587" y="11855"/>
                  </a:lnTo>
                  <a:lnTo>
                    <a:pt x="3587" y="6231"/>
                  </a:lnTo>
                  <a:cubicBezTo>
                    <a:pt x="3587" y="6171"/>
                    <a:pt x="3526" y="6079"/>
                    <a:pt x="3435" y="5715"/>
                  </a:cubicBezTo>
                  <a:cubicBezTo>
                    <a:pt x="3283" y="5350"/>
                    <a:pt x="3192" y="5320"/>
                    <a:pt x="3161" y="5259"/>
                  </a:cubicBezTo>
                  <a:cubicBezTo>
                    <a:pt x="2827" y="5076"/>
                    <a:pt x="2523" y="5016"/>
                    <a:pt x="2158" y="4955"/>
                  </a:cubicBezTo>
                  <a:close/>
                  <a:moveTo>
                    <a:pt x="760" y="244"/>
                  </a:moveTo>
                  <a:cubicBezTo>
                    <a:pt x="1337" y="547"/>
                    <a:pt x="1824" y="699"/>
                    <a:pt x="2249" y="851"/>
                  </a:cubicBezTo>
                  <a:cubicBezTo>
                    <a:pt x="2584" y="973"/>
                    <a:pt x="2857" y="1064"/>
                    <a:pt x="3040" y="1155"/>
                  </a:cubicBezTo>
                  <a:cubicBezTo>
                    <a:pt x="3283" y="1307"/>
                    <a:pt x="3739" y="2189"/>
                    <a:pt x="4347" y="3830"/>
                  </a:cubicBezTo>
                  <a:cubicBezTo>
                    <a:pt x="4985" y="5472"/>
                    <a:pt x="5258" y="6444"/>
                    <a:pt x="5258" y="6931"/>
                  </a:cubicBezTo>
                  <a:lnTo>
                    <a:pt x="5258" y="11794"/>
                  </a:lnTo>
                  <a:cubicBezTo>
                    <a:pt x="5258" y="12067"/>
                    <a:pt x="5319" y="12341"/>
                    <a:pt x="5471" y="12615"/>
                  </a:cubicBezTo>
                  <a:cubicBezTo>
                    <a:pt x="5623" y="12858"/>
                    <a:pt x="5806" y="13070"/>
                    <a:pt x="6049" y="13131"/>
                  </a:cubicBezTo>
                  <a:lnTo>
                    <a:pt x="6049" y="13314"/>
                  </a:lnTo>
                  <a:cubicBezTo>
                    <a:pt x="6049" y="13314"/>
                    <a:pt x="5958" y="13314"/>
                    <a:pt x="5927" y="13374"/>
                  </a:cubicBezTo>
                  <a:cubicBezTo>
                    <a:pt x="5654" y="13435"/>
                    <a:pt x="5167" y="13618"/>
                    <a:pt x="4438" y="13770"/>
                  </a:cubicBezTo>
                  <a:cubicBezTo>
                    <a:pt x="4225" y="13587"/>
                    <a:pt x="4043" y="13374"/>
                    <a:pt x="3830" y="13101"/>
                  </a:cubicBezTo>
                  <a:cubicBezTo>
                    <a:pt x="3617" y="12767"/>
                    <a:pt x="3587" y="12554"/>
                    <a:pt x="3587" y="12463"/>
                  </a:cubicBezTo>
                  <a:lnTo>
                    <a:pt x="3587" y="12341"/>
                  </a:lnTo>
                  <a:lnTo>
                    <a:pt x="3374" y="12402"/>
                  </a:lnTo>
                  <a:cubicBezTo>
                    <a:pt x="3151" y="12425"/>
                    <a:pt x="2948" y="12435"/>
                    <a:pt x="2766" y="12435"/>
                  </a:cubicBezTo>
                  <a:cubicBezTo>
                    <a:pt x="2002" y="12435"/>
                    <a:pt x="1588" y="12263"/>
                    <a:pt x="1489" y="12189"/>
                  </a:cubicBezTo>
                  <a:cubicBezTo>
                    <a:pt x="1489" y="12128"/>
                    <a:pt x="1368" y="12067"/>
                    <a:pt x="1094" y="11611"/>
                  </a:cubicBezTo>
                  <a:cubicBezTo>
                    <a:pt x="912" y="11308"/>
                    <a:pt x="699" y="10852"/>
                    <a:pt x="486" y="10365"/>
                  </a:cubicBezTo>
                  <a:cubicBezTo>
                    <a:pt x="304" y="9849"/>
                    <a:pt x="182" y="9453"/>
                    <a:pt x="182" y="9149"/>
                  </a:cubicBezTo>
                  <a:lnTo>
                    <a:pt x="182" y="3587"/>
                  </a:lnTo>
                  <a:cubicBezTo>
                    <a:pt x="243" y="3587"/>
                    <a:pt x="274" y="3617"/>
                    <a:pt x="304" y="3617"/>
                  </a:cubicBezTo>
                  <a:cubicBezTo>
                    <a:pt x="730" y="3830"/>
                    <a:pt x="1520" y="4286"/>
                    <a:pt x="2766" y="4590"/>
                  </a:cubicBezTo>
                  <a:lnTo>
                    <a:pt x="2979" y="4620"/>
                  </a:lnTo>
                  <a:lnTo>
                    <a:pt x="2888" y="4438"/>
                  </a:lnTo>
                  <a:cubicBezTo>
                    <a:pt x="2523" y="3283"/>
                    <a:pt x="2219" y="2523"/>
                    <a:pt x="1976" y="2037"/>
                  </a:cubicBezTo>
                  <a:cubicBezTo>
                    <a:pt x="1702" y="1520"/>
                    <a:pt x="1489" y="1125"/>
                    <a:pt x="1246" y="943"/>
                  </a:cubicBezTo>
                  <a:cubicBezTo>
                    <a:pt x="1064" y="791"/>
                    <a:pt x="942" y="699"/>
                    <a:pt x="760" y="517"/>
                  </a:cubicBezTo>
                  <a:lnTo>
                    <a:pt x="760" y="244"/>
                  </a:lnTo>
                  <a:close/>
                  <a:moveTo>
                    <a:pt x="547" y="0"/>
                  </a:moveTo>
                  <a:lnTo>
                    <a:pt x="547" y="669"/>
                  </a:lnTo>
                  <a:lnTo>
                    <a:pt x="578" y="699"/>
                  </a:lnTo>
                  <a:cubicBezTo>
                    <a:pt x="790" y="912"/>
                    <a:pt x="882" y="973"/>
                    <a:pt x="1094" y="1155"/>
                  </a:cubicBezTo>
                  <a:cubicBezTo>
                    <a:pt x="1307" y="1368"/>
                    <a:pt x="1520" y="1703"/>
                    <a:pt x="1763" y="2189"/>
                  </a:cubicBezTo>
                  <a:cubicBezTo>
                    <a:pt x="1945" y="2645"/>
                    <a:pt x="2219" y="3344"/>
                    <a:pt x="2584" y="4347"/>
                  </a:cubicBezTo>
                  <a:cubicBezTo>
                    <a:pt x="1489" y="4104"/>
                    <a:pt x="760" y="3678"/>
                    <a:pt x="395" y="3496"/>
                  </a:cubicBezTo>
                  <a:cubicBezTo>
                    <a:pt x="209" y="3403"/>
                    <a:pt x="148" y="3363"/>
                    <a:pt x="88" y="3363"/>
                  </a:cubicBezTo>
                  <a:cubicBezTo>
                    <a:pt x="70" y="3363"/>
                    <a:pt x="52" y="3367"/>
                    <a:pt x="30" y="3374"/>
                  </a:cubicBezTo>
                  <a:lnTo>
                    <a:pt x="0" y="3405"/>
                  </a:lnTo>
                  <a:lnTo>
                    <a:pt x="0" y="9149"/>
                  </a:lnTo>
                  <a:cubicBezTo>
                    <a:pt x="0" y="9484"/>
                    <a:pt x="91" y="9909"/>
                    <a:pt x="304" y="10426"/>
                  </a:cubicBezTo>
                  <a:cubicBezTo>
                    <a:pt x="547" y="10943"/>
                    <a:pt x="760" y="11399"/>
                    <a:pt x="942" y="11733"/>
                  </a:cubicBezTo>
                  <a:cubicBezTo>
                    <a:pt x="1246" y="12219"/>
                    <a:pt x="1368" y="12311"/>
                    <a:pt x="1398" y="12341"/>
                  </a:cubicBezTo>
                  <a:cubicBezTo>
                    <a:pt x="1601" y="12468"/>
                    <a:pt x="2057" y="12636"/>
                    <a:pt x="2854" y="12636"/>
                  </a:cubicBezTo>
                  <a:cubicBezTo>
                    <a:pt x="3013" y="12636"/>
                    <a:pt x="3187" y="12630"/>
                    <a:pt x="3374" y="12615"/>
                  </a:cubicBezTo>
                  <a:cubicBezTo>
                    <a:pt x="3435" y="12767"/>
                    <a:pt x="3526" y="12979"/>
                    <a:pt x="3678" y="13253"/>
                  </a:cubicBezTo>
                  <a:cubicBezTo>
                    <a:pt x="3891" y="13557"/>
                    <a:pt x="4103" y="13830"/>
                    <a:pt x="4377" y="14013"/>
                  </a:cubicBezTo>
                  <a:lnTo>
                    <a:pt x="4407" y="14043"/>
                  </a:lnTo>
                  <a:lnTo>
                    <a:pt x="4407" y="14165"/>
                  </a:lnTo>
                  <a:cubicBezTo>
                    <a:pt x="5167" y="14013"/>
                    <a:pt x="5714" y="13800"/>
                    <a:pt x="5958" y="13709"/>
                  </a:cubicBezTo>
                  <a:lnTo>
                    <a:pt x="6110" y="13618"/>
                  </a:lnTo>
                  <a:lnTo>
                    <a:pt x="6231" y="13618"/>
                  </a:lnTo>
                  <a:lnTo>
                    <a:pt x="6231" y="13101"/>
                  </a:lnTo>
                  <a:lnTo>
                    <a:pt x="6170" y="13040"/>
                  </a:lnTo>
                  <a:cubicBezTo>
                    <a:pt x="5958" y="12979"/>
                    <a:pt x="5775" y="12827"/>
                    <a:pt x="5654" y="12584"/>
                  </a:cubicBezTo>
                  <a:cubicBezTo>
                    <a:pt x="5562" y="12341"/>
                    <a:pt x="5471" y="12098"/>
                    <a:pt x="5471" y="11885"/>
                  </a:cubicBezTo>
                  <a:lnTo>
                    <a:pt x="5471" y="7022"/>
                  </a:lnTo>
                  <a:cubicBezTo>
                    <a:pt x="5471" y="6475"/>
                    <a:pt x="5198" y="5502"/>
                    <a:pt x="4559" y="3830"/>
                  </a:cubicBezTo>
                  <a:cubicBezTo>
                    <a:pt x="3739" y="1581"/>
                    <a:pt x="3344" y="1155"/>
                    <a:pt x="3161" y="1064"/>
                  </a:cubicBezTo>
                  <a:cubicBezTo>
                    <a:pt x="2918" y="943"/>
                    <a:pt x="2675" y="821"/>
                    <a:pt x="2310" y="699"/>
                  </a:cubicBezTo>
                  <a:cubicBezTo>
                    <a:pt x="1854" y="547"/>
                    <a:pt x="1337" y="365"/>
                    <a:pt x="699" y="61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18782525" y="4001100"/>
              <a:ext cx="143650" cy="239400"/>
            </a:xfrm>
            <a:custGeom>
              <a:avLst/>
              <a:gdLst/>
              <a:ahLst/>
              <a:cxnLst/>
              <a:rect l="l" t="t" r="r" b="b"/>
              <a:pathLst>
                <a:path w="5746" h="9576" extrusionOk="0">
                  <a:moveTo>
                    <a:pt x="1" y="1308"/>
                  </a:moveTo>
                  <a:cubicBezTo>
                    <a:pt x="669" y="1034"/>
                    <a:pt x="1065" y="852"/>
                    <a:pt x="1733" y="457"/>
                  </a:cubicBezTo>
                  <a:cubicBezTo>
                    <a:pt x="1824" y="518"/>
                    <a:pt x="1885" y="518"/>
                    <a:pt x="2007" y="548"/>
                  </a:cubicBezTo>
                  <a:cubicBezTo>
                    <a:pt x="2128" y="578"/>
                    <a:pt x="2220" y="670"/>
                    <a:pt x="2432" y="822"/>
                  </a:cubicBezTo>
                  <a:cubicBezTo>
                    <a:pt x="2615" y="974"/>
                    <a:pt x="2706" y="1156"/>
                    <a:pt x="2706" y="1338"/>
                  </a:cubicBezTo>
                  <a:cubicBezTo>
                    <a:pt x="2736" y="1308"/>
                    <a:pt x="2980" y="1125"/>
                    <a:pt x="3466" y="730"/>
                  </a:cubicBezTo>
                  <a:cubicBezTo>
                    <a:pt x="3922" y="366"/>
                    <a:pt x="4165" y="122"/>
                    <a:pt x="4317" y="92"/>
                  </a:cubicBezTo>
                  <a:cubicBezTo>
                    <a:pt x="4682" y="1"/>
                    <a:pt x="4986" y="122"/>
                    <a:pt x="5259" y="518"/>
                  </a:cubicBezTo>
                  <a:cubicBezTo>
                    <a:pt x="5563" y="852"/>
                    <a:pt x="5746" y="1217"/>
                    <a:pt x="5746" y="1612"/>
                  </a:cubicBezTo>
                  <a:lnTo>
                    <a:pt x="5746" y="2402"/>
                  </a:lnTo>
                  <a:cubicBezTo>
                    <a:pt x="5077" y="2980"/>
                    <a:pt x="4742" y="3284"/>
                    <a:pt x="4104" y="3770"/>
                  </a:cubicBezTo>
                  <a:cubicBezTo>
                    <a:pt x="3983" y="3709"/>
                    <a:pt x="3952" y="3648"/>
                    <a:pt x="3831" y="3618"/>
                  </a:cubicBezTo>
                  <a:cubicBezTo>
                    <a:pt x="3831" y="2736"/>
                    <a:pt x="3739" y="2250"/>
                    <a:pt x="3557" y="2129"/>
                  </a:cubicBezTo>
                  <a:cubicBezTo>
                    <a:pt x="3375" y="2037"/>
                    <a:pt x="3071" y="2037"/>
                    <a:pt x="2706" y="2068"/>
                  </a:cubicBezTo>
                  <a:lnTo>
                    <a:pt x="2706" y="7144"/>
                  </a:lnTo>
                  <a:cubicBezTo>
                    <a:pt x="2706" y="7813"/>
                    <a:pt x="2919" y="8147"/>
                    <a:pt x="3344" y="8177"/>
                  </a:cubicBezTo>
                  <a:lnTo>
                    <a:pt x="3344" y="8512"/>
                  </a:lnTo>
                  <a:cubicBezTo>
                    <a:pt x="2706" y="8968"/>
                    <a:pt x="2402" y="9211"/>
                    <a:pt x="1733" y="9575"/>
                  </a:cubicBezTo>
                  <a:cubicBezTo>
                    <a:pt x="1521" y="9515"/>
                    <a:pt x="1277" y="9332"/>
                    <a:pt x="1095" y="9089"/>
                  </a:cubicBezTo>
                  <a:cubicBezTo>
                    <a:pt x="913" y="8876"/>
                    <a:pt x="791" y="8633"/>
                    <a:pt x="791" y="8451"/>
                  </a:cubicBezTo>
                  <a:lnTo>
                    <a:pt x="791" y="3162"/>
                  </a:lnTo>
                  <a:cubicBezTo>
                    <a:pt x="791" y="2706"/>
                    <a:pt x="700" y="2341"/>
                    <a:pt x="578" y="2098"/>
                  </a:cubicBezTo>
                  <a:cubicBezTo>
                    <a:pt x="426" y="1825"/>
                    <a:pt x="214" y="1733"/>
                    <a:pt x="31" y="1673"/>
                  </a:cubicBezTo>
                  <a:cubicBezTo>
                    <a:pt x="1" y="1521"/>
                    <a:pt x="1" y="1460"/>
                    <a:pt x="1" y="1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18780250" y="4000775"/>
              <a:ext cx="148200" cy="242000"/>
            </a:xfrm>
            <a:custGeom>
              <a:avLst/>
              <a:gdLst/>
              <a:ahLst/>
              <a:cxnLst/>
              <a:rect l="l" t="t" r="r" b="b"/>
              <a:pathLst>
                <a:path w="5928" h="9680" extrusionOk="0">
                  <a:moveTo>
                    <a:pt x="4633" y="270"/>
                  </a:moveTo>
                  <a:cubicBezTo>
                    <a:pt x="4864" y="270"/>
                    <a:pt x="5067" y="386"/>
                    <a:pt x="5289" y="683"/>
                  </a:cubicBezTo>
                  <a:cubicBezTo>
                    <a:pt x="5563" y="1017"/>
                    <a:pt x="5715" y="1351"/>
                    <a:pt x="5715" y="1686"/>
                  </a:cubicBezTo>
                  <a:lnTo>
                    <a:pt x="5715" y="2415"/>
                  </a:lnTo>
                  <a:cubicBezTo>
                    <a:pt x="5107" y="2962"/>
                    <a:pt x="4773" y="3205"/>
                    <a:pt x="4165" y="3722"/>
                  </a:cubicBezTo>
                  <a:cubicBezTo>
                    <a:pt x="4104" y="3661"/>
                    <a:pt x="4074" y="3631"/>
                    <a:pt x="4013" y="3601"/>
                  </a:cubicBezTo>
                  <a:cubicBezTo>
                    <a:pt x="4013" y="2385"/>
                    <a:pt x="3861" y="2142"/>
                    <a:pt x="3709" y="2081"/>
                  </a:cubicBezTo>
                  <a:cubicBezTo>
                    <a:pt x="3549" y="2012"/>
                    <a:pt x="3338" y="1978"/>
                    <a:pt x="3076" y="1978"/>
                  </a:cubicBezTo>
                  <a:cubicBezTo>
                    <a:pt x="2989" y="1978"/>
                    <a:pt x="2896" y="1982"/>
                    <a:pt x="2797" y="1990"/>
                  </a:cubicBezTo>
                  <a:lnTo>
                    <a:pt x="2706" y="1990"/>
                  </a:lnTo>
                  <a:lnTo>
                    <a:pt x="2706" y="7157"/>
                  </a:lnTo>
                  <a:cubicBezTo>
                    <a:pt x="2706" y="7977"/>
                    <a:pt x="3040" y="8221"/>
                    <a:pt x="3344" y="8281"/>
                  </a:cubicBezTo>
                  <a:lnTo>
                    <a:pt x="3344" y="8464"/>
                  </a:lnTo>
                  <a:cubicBezTo>
                    <a:pt x="2736" y="8920"/>
                    <a:pt x="2402" y="9102"/>
                    <a:pt x="1824" y="9436"/>
                  </a:cubicBezTo>
                  <a:cubicBezTo>
                    <a:pt x="1642" y="9376"/>
                    <a:pt x="1460" y="9224"/>
                    <a:pt x="1277" y="9041"/>
                  </a:cubicBezTo>
                  <a:cubicBezTo>
                    <a:pt x="1125" y="8798"/>
                    <a:pt x="1004" y="8616"/>
                    <a:pt x="1004" y="8464"/>
                  </a:cubicBezTo>
                  <a:lnTo>
                    <a:pt x="1004" y="3175"/>
                  </a:lnTo>
                  <a:cubicBezTo>
                    <a:pt x="1004" y="2689"/>
                    <a:pt x="912" y="2294"/>
                    <a:pt x="730" y="2050"/>
                  </a:cubicBezTo>
                  <a:cubicBezTo>
                    <a:pt x="548" y="1777"/>
                    <a:pt x="396" y="1655"/>
                    <a:pt x="213" y="1594"/>
                  </a:cubicBezTo>
                  <a:lnTo>
                    <a:pt x="213" y="1382"/>
                  </a:lnTo>
                  <a:cubicBezTo>
                    <a:pt x="852" y="1169"/>
                    <a:pt x="1186" y="987"/>
                    <a:pt x="1885" y="591"/>
                  </a:cubicBezTo>
                  <a:cubicBezTo>
                    <a:pt x="1946" y="622"/>
                    <a:pt x="2037" y="622"/>
                    <a:pt x="2098" y="683"/>
                  </a:cubicBezTo>
                  <a:cubicBezTo>
                    <a:pt x="2189" y="713"/>
                    <a:pt x="2280" y="743"/>
                    <a:pt x="2493" y="926"/>
                  </a:cubicBezTo>
                  <a:cubicBezTo>
                    <a:pt x="2645" y="1047"/>
                    <a:pt x="2706" y="1199"/>
                    <a:pt x="2706" y="1382"/>
                  </a:cubicBezTo>
                  <a:lnTo>
                    <a:pt x="2706" y="1594"/>
                  </a:lnTo>
                  <a:lnTo>
                    <a:pt x="2858" y="1503"/>
                  </a:lnTo>
                  <a:cubicBezTo>
                    <a:pt x="2888" y="1473"/>
                    <a:pt x="3192" y="1290"/>
                    <a:pt x="3618" y="895"/>
                  </a:cubicBezTo>
                  <a:cubicBezTo>
                    <a:pt x="3800" y="743"/>
                    <a:pt x="4317" y="318"/>
                    <a:pt x="4469" y="287"/>
                  </a:cubicBezTo>
                  <a:cubicBezTo>
                    <a:pt x="4525" y="276"/>
                    <a:pt x="4580" y="270"/>
                    <a:pt x="4633" y="270"/>
                  </a:cubicBezTo>
                  <a:close/>
                  <a:moveTo>
                    <a:pt x="4574" y="1"/>
                  </a:moveTo>
                  <a:cubicBezTo>
                    <a:pt x="4520" y="1"/>
                    <a:pt x="4464" y="5"/>
                    <a:pt x="4408" y="14"/>
                  </a:cubicBezTo>
                  <a:cubicBezTo>
                    <a:pt x="4256" y="44"/>
                    <a:pt x="4043" y="257"/>
                    <a:pt x="3496" y="713"/>
                  </a:cubicBezTo>
                  <a:cubicBezTo>
                    <a:pt x="3192" y="926"/>
                    <a:pt x="3010" y="1138"/>
                    <a:pt x="2888" y="1199"/>
                  </a:cubicBezTo>
                  <a:cubicBezTo>
                    <a:pt x="2858" y="1017"/>
                    <a:pt x="2797" y="865"/>
                    <a:pt x="2645" y="743"/>
                  </a:cubicBezTo>
                  <a:cubicBezTo>
                    <a:pt x="2432" y="591"/>
                    <a:pt x="2280" y="470"/>
                    <a:pt x="2189" y="439"/>
                  </a:cubicBezTo>
                  <a:cubicBezTo>
                    <a:pt x="2067" y="409"/>
                    <a:pt x="1976" y="409"/>
                    <a:pt x="1915" y="379"/>
                  </a:cubicBezTo>
                  <a:lnTo>
                    <a:pt x="1885" y="379"/>
                  </a:lnTo>
                  <a:lnTo>
                    <a:pt x="1824" y="409"/>
                  </a:lnTo>
                  <a:cubicBezTo>
                    <a:pt x="1125" y="804"/>
                    <a:pt x="760" y="987"/>
                    <a:pt x="92" y="1230"/>
                  </a:cubicBezTo>
                  <a:lnTo>
                    <a:pt x="1" y="1290"/>
                  </a:lnTo>
                  <a:lnTo>
                    <a:pt x="1" y="1777"/>
                  </a:lnTo>
                  <a:lnTo>
                    <a:pt x="92" y="1777"/>
                  </a:lnTo>
                  <a:cubicBezTo>
                    <a:pt x="244" y="1807"/>
                    <a:pt x="396" y="1929"/>
                    <a:pt x="548" y="2142"/>
                  </a:cubicBezTo>
                  <a:cubicBezTo>
                    <a:pt x="700" y="2385"/>
                    <a:pt x="760" y="2719"/>
                    <a:pt x="760" y="3175"/>
                  </a:cubicBezTo>
                  <a:lnTo>
                    <a:pt x="760" y="8494"/>
                  </a:lnTo>
                  <a:cubicBezTo>
                    <a:pt x="760" y="8677"/>
                    <a:pt x="882" y="8950"/>
                    <a:pt x="1125" y="9193"/>
                  </a:cubicBezTo>
                  <a:cubicBezTo>
                    <a:pt x="1308" y="9406"/>
                    <a:pt x="1581" y="9558"/>
                    <a:pt x="1794" y="9680"/>
                  </a:cubicBezTo>
                  <a:lnTo>
                    <a:pt x="1824" y="9680"/>
                  </a:lnTo>
                  <a:lnTo>
                    <a:pt x="1915" y="9649"/>
                  </a:lnTo>
                  <a:cubicBezTo>
                    <a:pt x="2554" y="9254"/>
                    <a:pt x="2858" y="9072"/>
                    <a:pt x="3557" y="8585"/>
                  </a:cubicBezTo>
                  <a:lnTo>
                    <a:pt x="3587" y="8525"/>
                  </a:lnTo>
                  <a:lnTo>
                    <a:pt x="3587" y="8038"/>
                  </a:lnTo>
                  <a:lnTo>
                    <a:pt x="3466" y="8038"/>
                  </a:lnTo>
                  <a:cubicBezTo>
                    <a:pt x="3344" y="8038"/>
                    <a:pt x="2949" y="8008"/>
                    <a:pt x="2949" y="7126"/>
                  </a:cubicBezTo>
                  <a:lnTo>
                    <a:pt x="2949" y="2142"/>
                  </a:lnTo>
                  <a:cubicBezTo>
                    <a:pt x="3025" y="2134"/>
                    <a:pt x="3095" y="2130"/>
                    <a:pt x="3160" y="2130"/>
                  </a:cubicBezTo>
                  <a:cubicBezTo>
                    <a:pt x="3355" y="2130"/>
                    <a:pt x="3504" y="2164"/>
                    <a:pt x="3618" y="2233"/>
                  </a:cubicBezTo>
                  <a:cubicBezTo>
                    <a:pt x="3648" y="2233"/>
                    <a:pt x="3800" y="2415"/>
                    <a:pt x="3800" y="3601"/>
                  </a:cubicBezTo>
                  <a:lnTo>
                    <a:pt x="3800" y="3661"/>
                  </a:lnTo>
                  <a:lnTo>
                    <a:pt x="3861" y="3722"/>
                  </a:lnTo>
                  <a:cubicBezTo>
                    <a:pt x="3952" y="3753"/>
                    <a:pt x="4013" y="3783"/>
                    <a:pt x="4104" y="3844"/>
                  </a:cubicBezTo>
                  <a:lnTo>
                    <a:pt x="4195" y="3904"/>
                  </a:lnTo>
                  <a:lnTo>
                    <a:pt x="4256" y="3844"/>
                  </a:lnTo>
                  <a:cubicBezTo>
                    <a:pt x="4955" y="3327"/>
                    <a:pt x="5259" y="3053"/>
                    <a:pt x="5897" y="2476"/>
                  </a:cubicBezTo>
                  <a:lnTo>
                    <a:pt x="5928" y="2445"/>
                  </a:lnTo>
                  <a:lnTo>
                    <a:pt x="5928" y="1625"/>
                  </a:lnTo>
                  <a:cubicBezTo>
                    <a:pt x="5928" y="1230"/>
                    <a:pt x="5776" y="865"/>
                    <a:pt x="5472" y="470"/>
                  </a:cubicBezTo>
                  <a:cubicBezTo>
                    <a:pt x="5185" y="157"/>
                    <a:pt x="4899" y="1"/>
                    <a:pt x="4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18919300" y="3953225"/>
              <a:ext cx="152025" cy="256875"/>
            </a:xfrm>
            <a:custGeom>
              <a:avLst/>
              <a:gdLst/>
              <a:ahLst/>
              <a:cxnLst/>
              <a:rect l="l" t="t" r="r" b="b"/>
              <a:pathLst>
                <a:path w="6081" h="10275" extrusionOk="0">
                  <a:moveTo>
                    <a:pt x="5320" y="1521"/>
                  </a:moveTo>
                  <a:lnTo>
                    <a:pt x="5320" y="6019"/>
                  </a:lnTo>
                  <a:cubicBezTo>
                    <a:pt x="5320" y="6414"/>
                    <a:pt x="5381" y="6688"/>
                    <a:pt x="5503" y="6749"/>
                  </a:cubicBezTo>
                  <a:cubicBezTo>
                    <a:pt x="5624" y="6840"/>
                    <a:pt x="5837" y="6870"/>
                    <a:pt x="6080" y="6779"/>
                  </a:cubicBezTo>
                  <a:lnTo>
                    <a:pt x="6080" y="7144"/>
                  </a:lnTo>
                  <a:cubicBezTo>
                    <a:pt x="5381" y="7904"/>
                    <a:pt x="5047" y="8238"/>
                    <a:pt x="4317" y="8968"/>
                  </a:cubicBezTo>
                  <a:cubicBezTo>
                    <a:pt x="4104" y="8998"/>
                    <a:pt x="3861" y="8907"/>
                    <a:pt x="3679" y="8816"/>
                  </a:cubicBezTo>
                  <a:cubicBezTo>
                    <a:pt x="3496" y="8694"/>
                    <a:pt x="3375" y="8542"/>
                    <a:pt x="3375" y="8360"/>
                  </a:cubicBezTo>
                  <a:cubicBezTo>
                    <a:pt x="2585" y="9150"/>
                    <a:pt x="2189" y="9515"/>
                    <a:pt x="1399" y="10275"/>
                  </a:cubicBezTo>
                  <a:cubicBezTo>
                    <a:pt x="1369" y="10275"/>
                    <a:pt x="1338" y="10244"/>
                    <a:pt x="1247" y="10244"/>
                  </a:cubicBezTo>
                  <a:cubicBezTo>
                    <a:pt x="1186" y="10244"/>
                    <a:pt x="1065" y="10214"/>
                    <a:pt x="913" y="10123"/>
                  </a:cubicBezTo>
                  <a:cubicBezTo>
                    <a:pt x="761" y="10062"/>
                    <a:pt x="609" y="9971"/>
                    <a:pt x="487" y="9910"/>
                  </a:cubicBezTo>
                  <a:cubicBezTo>
                    <a:pt x="183" y="9667"/>
                    <a:pt x="1" y="9332"/>
                    <a:pt x="1" y="8876"/>
                  </a:cubicBezTo>
                  <a:lnTo>
                    <a:pt x="1" y="6262"/>
                  </a:lnTo>
                  <a:cubicBezTo>
                    <a:pt x="1" y="6110"/>
                    <a:pt x="275" y="5806"/>
                    <a:pt x="822" y="5320"/>
                  </a:cubicBezTo>
                  <a:cubicBezTo>
                    <a:pt x="1399" y="4864"/>
                    <a:pt x="1946" y="4408"/>
                    <a:pt x="2493" y="3983"/>
                  </a:cubicBezTo>
                  <a:cubicBezTo>
                    <a:pt x="2858" y="3709"/>
                    <a:pt x="3010" y="3588"/>
                    <a:pt x="3345" y="3344"/>
                  </a:cubicBezTo>
                  <a:cubicBezTo>
                    <a:pt x="3345" y="2737"/>
                    <a:pt x="3193" y="2372"/>
                    <a:pt x="2858" y="2311"/>
                  </a:cubicBezTo>
                  <a:cubicBezTo>
                    <a:pt x="2554" y="2220"/>
                    <a:pt x="1886" y="2372"/>
                    <a:pt x="974" y="2737"/>
                  </a:cubicBezTo>
                  <a:lnTo>
                    <a:pt x="974" y="2220"/>
                  </a:lnTo>
                  <a:cubicBezTo>
                    <a:pt x="2615" y="1004"/>
                    <a:pt x="3557" y="244"/>
                    <a:pt x="3770" y="153"/>
                  </a:cubicBezTo>
                  <a:cubicBezTo>
                    <a:pt x="4104" y="1"/>
                    <a:pt x="4439" y="31"/>
                    <a:pt x="4743" y="335"/>
                  </a:cubicBezTo>
                  <a:cubicBezTo>
                    <a:pt x="5168" y="639"/>
                    <a:pt x="5320" y="1004"/>
                    <a:pt x="5320" y="1521"/>
                  </a:cubicBezTo>
                  <a:close/>
                  <a:moveTo>
                    <a:pt x="2250" y="8117"/>
                  </a:moveTo>
                  <a:cubicBezTo>
                    <a:pt x="2402" y="8238"/>
                    <a:pt x="2585" y="8238"/>
                    <a:pt x="2767" y="8147"/>
                  </a:cubicBezTo>
                  <a:cubicBezTo>
                    <a:pt x="2949" y="8086"/>
                    <a:pt x="3193" y="7904"/>
                    <a:pt x="3405" y="7630"/>
                  </a:cubicBezTo>
                  <a:lnTo>
                    <a:pt x="3405" y="4013"/>
                  </a:lnTo>
                  <a:cubicBezTo>
                    <a:pt x="3162" y="4256"/>
                    <a:pt x="2949" y="4408"/>
                    <a:pt x="2797" y="4499"/>
                  </a:cubicBezTo>
                  <a:cubicBezTo>
                    <a:pt x="2706" y="4621"/>
                    <a:pt x="2554" y="4803"/>
                    <a:pt x="2402" y="5016"/>
                  </a:cubicBezTo>
                  <a:cubicBezTo>
                    <a:pt x="2129" y="5381"/>
                    <a:pt x="1977" y="5867"/>
                    <a:pt x="1977" y="6475"/>
                  </a:cubicBezTo>
                  <a:lnTo>
                    <a:pt x="1977" y="7509"/>
                  </a:lnTo>
                  <a:cubicBezTo>
                    <a:pt x="1977" y="7843"/>
                    <a:pt x="2037" y="8056"/>
                    <a:pt x="2250" y="8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18918550" y="3952275"/>
              <a:ext cx="153525" cy="260875"/>
            </a:xfrm>
            <a:custGeom>
              <a:avLst/>
              <a:gdLst/>
              <a:ahLst/>
              <a:cxnLst/>
              <a:rect l="l" t="t" r="r" b="b"/>
              <a:pathLst>
                <a:path w="6141" h="10435" extrusionOk="0">
                  <a:moveTo>
                    <a:pt x="3344" y="4294"/>
                  </a:moveTo>
                  <a:lnTo>
                    <a:pt x="3344" y="7638"/>
                  </a:lnTo>
                  <a:cubicBezTo>
                    <a:pt x="3131" y="7851"/>
                    <a:pt x="2949" y="8003"/>
                    <a:pt x="2767" y="8094"/>
                  </a:cubicBezTo>
                  <a:cubicBezTo>
                    <a:pt x="2675" y="8124"/>
                    <a:pt x="2599" y="8139"/>
                    <a:pt x="2527" y="8139"/>
                  </a:cubicBezTo>
                  <a:cubicBezTo>
                    <a:pt x="2455" y="8139"/>
                    <a:pt x="2387" y="8124"/>
                    <a:pt x="2311" y="8094"/>
                  </a:cubicBezTo>
                  <a:cubicBezTo>
                    <a:pt x="2189" y="7972"/>
                    <a:pt x="2128" y="7820"/>
                    <a:pt x="2128" y="7577"/>
                  </a:cubicBezTo>
                  <a:lnTo>
                    <a:pt x="2128" y="6574"/>
                  </a:lnTo>
                  <a:cubicBezTo>
                    <a:pt x="2128" y="5966"/>
                    <a:pt x="2219" y="5449"/>
                    <a:pt x="2493" y="5115"/>
                  </a:cubicBezTo>
                  <a:cubicBezTo>
                    <a:pt x="2645" y="4933"/>
                    <a:pt x="2797" y="4781"/>
                    <a:pt x="2919" y="4659"/>
                  </a:cubicBezTo>
                  <a:cubicBezTo>
                    <a:pt x="2979" y="4537"/>
                    <a:pt x="3131" y="4446"/>
                    <a:pt x="3344" y="4294"/>
                  </a:cubicBezTo>
                  <a:close/>
                  <a:moveTo>
                    <a:pt x="3526" y="3838"/>
                  </a:moveTo>
                  <a:lnTo>
                    <a:pt x="3314" y="3990"/>
                  </a:lnTo>
                  <a:cubicBezTo>
                    <a:pt x="3010" y="4234"/>
                    <a:pt x="2827" y="4385"/>
                    <a:pt x="2706" y="4507"/>
                  </a:cubicBezTo>
                  <a:cubicBezTo>
                    <a:pt x="2615" y="4629"/>
                    <a:pt x="2463" y="4811"/>
                    <a:pt x="2311" y="4993"/>
                  </a:cubicBezTo>
                  <a:cubicBezTo>
                    <a:pt x="2037" y="5389"/>
                    <a:pt x="1885" y="5905"/>
                    <a:pt x="1885" y="6574"/>
                  </a:cubicBezTo>
                  <a:lnTo>
                    <a:pt x="1885" y="7577"/>
                  </a:lnTo>
                  <a:cubicBezTo>
                    <a:pt x="1885" y="7881"/>
                    <a:pt x="2007" y="8124"/>
                    <a:pt x="2189" y="8246"/>
                  </a:cubicBezTo>
                  <a:cubicBezTo>
                    <a:pt x="2311" y="8307"/>
                    <a:pt x="2432" y="8337"/>
                    <a:pt x="2523" y="8337"/>
                  </a:cubicBezTo>
                  <a:cubicBezTo>
                    <a:pt x="2645" y="8337"/>
                    <a:pt x="2736" y="8337"/>
                    <a:pt x="2797" y="8307"/>
                  </a:cubicBezTo>
                  <a:cubicBezTo>
                    <a:pt x="3010" y="8185"/>
                    <a:pt x="3253" y="8003"/>
                    <a:pt x="3466" y="7729"/>
                  </a:cubicBezTo>
                  <a:lnTo>
                    <a:pt x="3526" y="7699"/>
                  </a:lnTo>
                  <a:lnTo>
                    <a:pt x="3526" y="3838"/>
                  </a:lnTo>
                  <a:close/>
                  <a:moveTo>
                    <a:pt x="4234" y="209"/>
                  </a:moveTo>
                  <a:cubicBezTo>
                    <a:pt x="4421" y="209"/>
                    <a:pt x="4598" y="310"/>
                    <a:pt x="4803" y="495"/>
                  </a:cubicBezTo>
                  <a:cubicBezTo>
                    <a:pt x="5107" y="738"/>
                    <a:pt x="5259" y="1133"/>
                    <a:pt x="5259" y="1589"/>
                  </a:cubicBezTo>
                  <a:lnTo>
                    <a:pt x="5259" y="6118"/>
                  </a:lnTo>
                  <a:cubicBezTo>
                    <a:pt x="5259" y="6513"/>
                    <a:pt x="5350" y="6787"/>
                    <a:pt x="5502" y="6908"/>
                  </a:cubicBezTo>
                  <a:cubicBezTo>
                    <a:pt x="5573" y="6980"/>
                    <a:pt x="5666" y="7009"/>
                    <a:pt x="5772" y="7009"/>
                  </a:cubicBezTo>
                  <a:cubicBezTo>
                    <a:pt x="5848" y="7009"/>
                    <a:pt x="5931" y="6994"/>
                    <a:pt x="6019" y="6969"/>
                  </a:cubicBezTo>
                  <a:lnTo>
                    <a:pt x="6019" y="7182"/>
                  </a:lnTo>
                  <a:lnTo>
                    <a:pt x="5928" y="7273"/>
                  </a:lnTo>
                  <a:cubicBezTo>
                    <a:pt x="5320" y="7942"/>
                    <a:pt x="4955" y="8307"/>
                    <a:pt x="4317" y="8945"/>
                  </a:cubicBezTo>
                  <a:cubicBezTo>
                    <a:pt x="4134" y="8945"/>
                    <a:pt x="3952" y="8914"/>
                    <a:pt x="3800" y="8793"/>
                  </a:cubicBezTo>
                  <a:cubicBezTo>
                    <a:pt x="3587" y="8702"/>
                    <a:pt x="3526" y="8580"/>
                    <a:pt x="3526" y="8428"/>
                  </a:cubicBezTo>
                  <a:lnTo>
                    <a:pt x="3526" y="8155"/>
                  </a:lnTo>
                  <a:lnTo>
                    <a:pt x="3344" y="8337"/>
                  </a:lnTo>
                  <a:cubicBezTo>
                    <a:pt x="2523" y="9158"/>
                    <a:pt x="2159" y="9553"/>
                    <a:pt x="1399" y="10252"/>
                  </a:cubicBezTo>
                  <a:cubicBezTo>
                    <a:pt x="1399" y="10221"/>
                    <a:pt x="1338" y="10221"/>
                    <a:pt x="1308" y="10221"/>
                  </a:cubicBezTo>
                  <a:cubicBezTo>
                    <a:pt x="1277" y="10221"/>
                    <a:pt x="1216" y="10161"/>
                    <a:pt x="1004" y="10100"/>
                  </a:cubicBezTo>
                  <a:cubicBezTo>
                    <a:pt x="852" y="10009"/>
                    <a:pt x="760" y="9948"/>
                    <a:pt x="639" y="9857"/>
                  </a:cubicBezTo>
                  <a:cubicBezTo>
                    <a:pt x="365" y="9644"/>
                    <a:pt x="213" y="9340"/>
                    <a:pt x="213" y="8914"/>
                  </a:cubicBezTo>
                  <a:lnTo>
                    <a:pt x="213" y="6300"/>
                  </a:lnTo>
                  <a:cubicBezTo>
                    <a:pt x="213" y="6179"/>
                    <a:pt x="365" y="5996"/>
                    <a:pt x="1004" y="5419"/>
                  </a:cubicBezTo>
                  <a:cubicBezTo>
                    <a:pt x="1581" y="4933"/>
                    <a:pt x="2098" y="4477"/>
                    <a:pt x="2645" y="4082"/>
                  </a:cubicBezTo>
                  <a:cubicBezTo>
                    <a:pt x="2979" y="3838"/>
                    <a:pt x="3131" y="3717"/>
                    <a:pt x="3496" y="3443"/>
                  </a:cubicBezTo>
                  <a:lnTo>
                    <a:pt x="3526" y="3413"/>
                  </a:lnTo>
                  <a:lnTo>
                    <a:pt x="3526" y="3382"/>
                  </a:lnTo>
                  <a:cubicBezTo>
                    <a:pt x="3526" y="2714"/>
                    <a:pt x="3344" y="2349"/>
                    <a:pt x="2949" y="2227"/>
                  </a:cubicBezTo>
                  <a:cubicBezTo>
                    <a:pt x="2919" y="2197"/>
                    <a:pt x="2797" y="2197"/>
                    <a:pt x="2736" y="2197"/>
                  </a:cubicBezTo>
                  <a:cubicBezTo>
                    <a:pt x="2432" y="2197"/>
                    <a:pt x="1916" y="2319"/>
                    <a:pt x="1247" y="2623"/>
                  </a:cubicBezTo>
                  <a:lnTo>
                    <a:pt x="1247" y="2349"/>
                  </a:lnTo>
                  <a:cubicBezTo>
                    <a:pt x="2067" y="1711"/>
                    <a:pt x="2736" y="1255"/>
                    <a:pt x="3192" y="860"/>
                  </a:cubicBezTo>
                  <a:cubicBezTo>
                    <a:pt x="3557" y="556"/>
                    <a:pt x="3861" y="343"/>
                    <a:pt x="3952" y="282"/>
                  </a:cubicBezTo>
                  <a:cubicBezTo>
                    <a:pt x="4051" y="233"/>
                    <a:pt x="4144" y="209"/>
                    <a:pt x="4234" y="209"/>
                  </a:cubicBezTo>
                  <a:close/>
                  <a:moveTo>
                    <a:pt x="4185" y="0"/>
                  </a:moveTo>
                  <a:cubicBezTo>
                    <a:pt x="4049" y="0"/>
                    <a:pt x="3911" y="34"/>
                    <a:pt x="3770" y="100"/>
                  </a:cubicBezTo>
                  <a:cubicBezTo>
                    <a:pt x="3678" y="191"/>
                    <a:pt x="3435" y="373"/>
                    <a:pt x="2979" y="708"/>
                  </a:cubicBezTo>
                  <a:cubicBezTo>
                    <a:pt x="2523" y="1042"/>
                    <a:pt x="1855" y="1589"/>
                    <a:pt x="1004" y="2197"/>
                  </a:cubicBezTo>
                  <a:lnTo>
                    <a:pt x="973" y="2227"/>
                  </a:lnTo>
                  <a:lnTo>
                    <a:pt x="973" y="2927"/>
                  </a:lnTo>
                  <a:lnTo>
                    <a:pt x="1125" y="2866"/>
                  </a:lnTo>
                  <a:cubicBezTo>
                    <a:pt x="1655" y="2664"/>
                    <a:pt x="2312" y="2441"/>
                    <a:pt x="2710" y="2441"/>
                  </a:cubicBezTo>
                  <a:cubicBezTo>
                    <a:pt x="2791" y="2441"/>
                    <a:pt x="2862" y="2450"/>
                    <a:pt x="2919" y="2471"/>
                  </a:cubicBezTo>
                  <a:cubicBezTo>
                    <a:pt x="3162" y="2531"/>
                    <a:pt x="3344" y="2805"/>
                    <a:pt x="3344" y="3322"/>
                  </a:cubicBezTo>
                  <a:cubicBezTo>
                    <a:pt x="3040" y="3565"/>
                    <a:pt x="2827" y="3717"/>
                    <a:pt x="2523" y="3930"/>
                  </a:cubicBezTo>
                  <a:cubicBezTo>
                    <a:pt x="2007" y="4355"/>
                    <a:pt x="1429" y="4781"/>
                    <a:pt x="852" y="5267"/>
                  </a:cubicBezTo>
                  <a:cubicBezTo>
                    <a:pt x="213" y="5814"/>
                    <a:pt x="1" y="6118"/>
                    <a:pt x="1" y="6300"/>
                  </a:cubicBezTo>
                  <a:lnTo>
                    <a:pt x="1" y="8914"/>
                  </a:lnTo>
                  <a:cubicBezTo>
                    <a:pt x="1" y="9370"/>
                    <a:pt x="183" y="9766"/>
                    <a:pt x="517" y="10009"/>
                  </a:cubicBezTo>
                  <a:cubicBezTo>
                    <a:pt x="639" y="10130"/>
                    <a:pt x="791" y="10221"/>
                    <a:pt x="943" y="10282"/>
                  </a:cubicBezTo>
                  <a:cubicBezTo>
                    <a:pt x="1095" y="10343"/>
                    <a:pt x="1216" y="10404"/>
                    <a:pt x="1277" y="10404"/>
                  </a:cubicBezTo>
                  <a:cubicBezTo>
                    <a:pt x="1368" y="10434"/>
                    <a:pt x="1399" y="10434"/>
                    <a:pt x="1429" y="10434"/>
                  </a:cubicBezTo>
                  <a:cubicBezTo>
                    <a:pt x="2189" y="9766"/>
                    <a:pt x="2554" y="9370"/>
                    <a:pt x="3283" y="8641"/>
                  </a:cubicBezTo>
                  <a:cubicBezTo>
                    <a:pt x="3314" y="8793"/>
                    <a:pt x="3435" y="8914"/>
                    <a:pt x="3587" y="9006"/>
                  </a:cubicBezTo>
                  <a:cubicBezTo>
                    <a:pt x="3798" y="9085"/>
                    <a:pt x="3986" y="9164"/>
                    <a:pt x="4210" y="9164"/>
                  </a:cubicBezTo>
                  <a:cubicBezTo>
                    <a:pt x="4245" y="9164"/>
                    <a:pt x="4280" y="9162"/>
                    <a:pt x="4317" y="9158"/>
                  </a:cubicBezTo>
                  <a:lnTo>
                    <a:pt x="4347" y="9158"/>
                  </a:lnTo>
                  <a:lnTo>
                    <a:pt x="4378" y="9097"/>
                  </a:lnTo>
                  <a:cubicBezTo>
                    <a:pt x="5046" y="8428"/>
                    <a:pt x="5381" y="8033"/>
                    <a:pt x="5989" y="7395"/>
                  </a:cubicBezTo>
                  <a:lnTo>
                    <a:pt x="6141" y="7243"/>
                  </a:lnTo>
                  <a:lnTo>
                    <a:pt x="6141" y="6726"/>
                  </a:lnTo>
                  <a:lnTo>
                    <a:pt x="6019" y="6756"/>
                  </a:lnTo>
                  <a:cubicBezTo>
                    <a:pt x="5913" y="6787"/>
                    <a:pt x="5821" y="6802"/>
                    <a:pt x="5742" y="6802"/>
                  </a:cubicBezTo>
                  <a:cubicBezTo>
                    <a:pt x="5662" y="6802"/>
                    <a:pt x="5593" y="6787"/>
                    <a:pt x="5533" y="6756"/>
                  </a:cubicBezTo>
                  <a:cubicBezTo>
                    <a:pt x="5441" y="6726"/>
                    <a:pt x="5381" y="6574"/>
                    <a:pt x="5381" y="6118"/>
                  </a:cubicBezTo>
                  <a:lnTo>
                    <a:pt x="5381" y="1589"/>
                  </a:lnTo>
                  <a:cubicBezTo>
                    <a:pt x="5381" y="1042"/>
                    <a:pt x="5229" y="647"/>
                    <a:pt x="4894" y="343"/>
                  </a:cubicBezTo>
                  <a:cubicBezTo>
                    <a:pt x="4660" y="109"/>
                    <a:pt x="4427" y="0"/>
                    <a:pt x="4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19072050" y="3841525"/>
              <a:ext cx="253825" cy="292600"/>
            </a:xfrm>
            <a:custGeom>
              <a:avLst/>
              <a:gdLst/>
              <a:ahLst/>
              <a:cxnLst/>
              <a:rect l="l" t="t" r="r" b="b"/>
              <a:pathLst>
                <a:path w="10153" h="11704" extrusionOk="0">
                  <a:moveTo>
                    <a:pt x="791" y="11065"/>
                  </a:moveTo>
                  <a:lnTo>
                    <a:pt x="791" y="5685"/>
                  </a:lnTo>
                  <a:cubicBezTo>
                    <a:pt x="791" y="5320"/>
                    <a:pt x="730" y="5077"/>
                    <a:pt x="578" y="4864"/>
                  </a:cubicBezTo>
                  <a:cubicBezTo>
                    <a:pt x="426" y="4682"/>
                    <a:pt x="244" y="4651"/>
                    <a:pt x="1" y="4773"/>
                  </a:cubicBezTo>
                  <a:lnTo>
                    <a:pt x="1" y="4408"/>
                  </a:lnTo>
                  <a:cubicBezTo>
                    <a:pt x="92" y="4378"/>
                    <a:pt x="639" y="3739"/>
                    <a:pt x="1763" y="2554"/>
                  </a:cubicBezTo>
                  <a:cubicBezTo>
                    <a:pt x="1824" y="2554"/>
                    <a:pt x="1915" y="2524"/>
                    <a:pt x="2007" y="2524"/>
                  </a:cubicBezTo>
                  <a:cubicBezTo>
                    <a:pt x="2128" y="2524"/>
                    <a:pt x="2250" y="2524"/>
                    <a:pt x="2432" y="2645"/>
                  </a:cubicBezTo>
                  <a:cubicBezTo>
                    <a:pt x="2615" y="2706"/>
                    <a:pt x="2706" y="2858"/>
                    <a:pt x="2706" y="3101"/>
                  </a:cubicBezTo>
                  <a:cubicBezTo>
                    <a:pt x="2767" y="3010"/>
                    <a:pt x="2919" y="2828"/>
                    <a:pt x="3222" y="2524"/>
                  </a:cubicBezTo>
                  <a:cubicBezTo>
                    <a:pt x="4043" y="1733"/>
                    <a:pt x="4499" y="1308"/>
                    <a:pt x="4681" y="1186"/>
                  </a:cubicBezTo>
                  <a:cubicBezTo>
                    <a:pt x="4864" y="1125"/>
                    <a:pt x="5046" y="1125"/>
                    <a:pt x="5289" y="1217"/>
                  </a:cubicBezTo>
                  <a:cubicBezTo>
                    <a:pt x="5502" y="1338"/>
                    <a:pt x="5715" y="1490"/>
                    <a:pt x="5806" y="1733"/>
                  </a:cubicBezTo>
                  <a:cubicBezTo>
                    <a:pt x="5867" y="1733"/>
                    <a:pt x="6049" y="1490"/>
                    <a:pt x="6475" y="1156"/>
                  </a:cubicBezTo>
                  <a:cubicBezTo>
                    <a:pt x="7295" y="457"/>
                    <a:pt x="7782" y="122"/>
                    <a:pt x="7934" y="92"/>
                  </a:cubicBezTo>
                  <a:cubicBezTo>
                    <a:pt x="8299" y="1"/>
                    <a:pt x="8603" y="153"/>
                    <a:pt x="8906" y="578"/>
                  </a:cubicBezTo>
                  <a:cubicBezTo>
                    <a:pt x="9210" y="1004"/>
                    <a:pt x="9362" y="1369"/>
                    <a:pt x="9362" y="1764"/>
                  </a:cubicBezTo>
                  <a:lnTo>
                    <a:pt x="9362" y="6597"/>
                  </a:lnTo>
                  <a:cubicBezTo>
                    <a:pt x="9362" y="7144"/>
                    <a:pt x="9606" y="7448"/>
                    <a:pt x="10153" y="7569"/>
                  </a:cubicBezTo>
                  <a:lnTo>
                    <a:pt x="10153" y="7904"/>
                  </a:lnTo>
                  <a:cubicBezTo>
                    <a:pt x="9454" y="8329"/>
                    <a:pt x="9119" y="8572"/>
                    <a:pt x="8390" y="9089"/>
                  </a:cubicBezTo>
                  <a:cubicBezTo>
                    <a:pt x="8177" y="9059"/>
                    <a:pt x="7934" y="8937"/>
                    <a:pt x="7751" y="8755"/>
                  </a:cubicBezTo>
                  <a:cubicBezTo>
                    <a:pt x="7569" y="8603"/>
                    <a:pt x="7447" y="8420"/>
                    <a:pt x="7447" y="8208"/>
                  </a:cubicBezTo>
                  <a:lnTo>
                    <a:pt x="7447" y="3496"/>
                  </a:lnTo>
                  <a:cubicBezTo>
                    <a:pt x="7447" y="2828"/>
                    <a:pt x="7387" y="2372"/>
                    <a:pt x="7174" y="2220"/>
                  </a:cubicBezTo>
                  <a:cubicBezTo>
                    <a:pt x="6992" y="2037"/>
                    <a:pt x="6779" y="1976"/>
                    <a:pt x="6505" y="2098"/>
                  </a:cubicBezTo>
                  <a:cubicBezTo>
                    <a:pt x="6323" y="2220"/>
                    <a:pt x="6232" y="2250"/>
                    <a:pt x="6049" y="2372"/>
                  </a:cubicBezTo>
                  <a:lnTo>
                    <a:pt x="6049" y="7417"/>
                  </a:lnTo>
                  <a:cubicBezTo>
                    <a:pt x="6049" y="7995"/>
                    <a:pt x="6323" y="8268"/>
                    <a:pt x="6840" y="8208"/>
                  </a:cubicBezTo>
                  <a:lnTo>
                    <a:pt x="6840" y="8572"/>
                  </a:lnTo>
                  <a:cubicBezTo>
                    <a:pt x="6171" y="9180"/>
                    <a:pt x="5806" y="9484"/>
                    <a:pt x="5107" y="10153"/>
                  </a:cubicBezTo>
                  <a:cubicBezTo>
                    <a:pt x="4864" y="10153"/>
                    <a:pt x="4651" y="10092"/>
                    <a:pt x="4438" y="9971"/>
                  </a:cubicBezTo>
                  <a:cubicBezTo>
                    <a:pt x="4256" y="9849"/>
                    <a:pt x="4134" y="9667"/>
                    <a:pt x="4134" y="9484"/>
                  </a:cubicBezTo>
                  <a:lnTo>
                    <a:pt x="4134" y="4864"/>
                  </a:lnTo>
                  <a:cubicBezTo>
                    <a:pt x="4134" y="3648"/>
                    <a:pt x="3830" y="3162"/>
                    <a:pt x="3283" y="3435"/>
                  </a:cubicBezTo>
                  <a:cubicBezTo>
                    <a:pt x="3040" y="3587"/>
                    <a:pt x="2919" y="3648"/>
                    <a:pt x="2706" y="3770"/>
                  </a:cubicBezTo>
                  <a:lnTo>
                    <a:pt x="2706" y="8876"/>
                  </a:lnTo>
                  <a:cubicBezTo>
                    <a:pt x="2706" y="9515"/>
                    <a:pt x="2919" y="9788"/>
                    <a:pt x="3344" y="9667"/>
                  </a:cubicBezTo>
                  <a:lnTo>
                    <a:pt x="3344" y="10001"/>
                  </a:lnTo>
                  <a:cubicBezTo>
                    <a:pt x="2706" y="10639"/>
                    <a:pt x="2402" y="11004"/>
                    <a:pt x="1763" y="11673"/>
                  </a:cubicBezTo>
                  <a:cubicBezTo>
                    <a:pt x="1520" y="11703"/>
                    <a:pt x="1308" y="11642"/>
                    <a:pt x="1095" y="11521"/>
                  </a:cubicBezTo>
                  <a:cubicBezTo>
                    <a:pt x="912" y="11399"/>
                    <a:pt x="791" y="11247"/>
                    <a:pt x="791" y="110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19070525" y="3843175"/>
              <a:ext cx="259150" cy="296250"/>
            </a:xfrm>
            <a:custGeom>
              <a:avLst/>
              <a:gdLst/>
              <a:ahLst/>
              <a:cxnLst/>
              <a:rect l="l" t="t" r="r" b="b"/>
              <a:pathLst>
                <a:path w="10366" h="11850" extrusionOk="0">
                  <a:moveTo>
                    <a:pt x="8245" y="195"/>
                  </a:moveTo>
                  <a:cubicBezTo>
                    <a:pt x="8498" y="195"/>
                    <a:pt x="8729" y="352"/>
                    <a:pt x="8937" y="664"/>
                  </a:cubicBezTo>
                  <a:cubicBezTo>
                    <a:pt x="9211" y="1059"/>
                    <a:pt x="9363" y="1424"/>
                    <a:pt x="9363" y="1759"/>
                  </a:cubicBezTo>
                  <a:lnTo>
                    <a:pt x="9363" y="6591"/>
                  </a:lnTo>
                  <a:cubicBezTo>
                    <a:pt x="9363" y="7199"/>
                    <a:pt x="9636" y="7534"/>
                    <a:pt x="10153" y="7655"/>
                  </a:cubicBezTo>
                  <a:lnTo>
                    <a:pt x="10153" y="7838"/>
                  </a:lnTo>
                  <a:cubicBezTo>
                    <a:pt x="9545" y="8233"/>
                    <a:pt x="9211" y="8446"/>
                    <a:pt x="8542" y="8962"/>
                  </a:cubicBezTo>
                  <a:cubicBezTo>
                    <a:pt x="8299" y="8871"/>
                    <a:pt x="8147" y="8780"/>
                    <a:pt x="7964" y="8628"/>
                  </a:cubicBezTo>
                  <a:cubicBezTo>
                    <a:pt x="7782" y="8506"/>
                    <a:pt x="7691" y="8324"/>
                    <a:pt x="7691" y="8202"/>
                  </a:cubicBezTo>
                  <a:lnTo>
                    <a:pt x="7691" y="3491"/>
                  </a:lnTo>
                  <a:cubicBezTo>
                    <a:pt x="7691" y="2762"/>
                    <a:pt x="7569" y="2306"/>
                    <a:pt x="7387" y="2123"/>
                  </a:cubicBezTo>
                  <a:cubicBezTo>
                    <a:pt x="7253" y="1971"/>
                    <a:pt x="7096" y="1902"/>
                    <a:pt x="6914" y="1902"/>
                  </a:cubicBezTo>
                  <a:cubicBezTo>
                    <a:pt x="6807" y="1902"/>
                    <a:pt x="6691" y="1926"/>
                    <a:pt x="6566" y="1971"/>
                  </a:cubicBezTo>
                  <a:cubicBezTo>
                    <a:pt x="6353" y="2062"/>
                    <a:pt x="6293" y="2123"/>
                    <a:pt x="6110" y="2214"/>
                  </a:cubicBezTo>
                  <a:lnTo>
                    <a:pt x="6049" y="2275"/>
                  </a:lnTo>
                  <a:lnTo>
                    <a:pt x="6049" y="7321"/>
                  </a:lnTo>
                  <a:cubicBezTo>
                    <a:pt x="6049" y="7655"/>
                    <a:pt x="6141" y="7898"/>
                    <a:pt x="6293" y="8050"/>
                  </a:cubicBezTo>
                  <a:cubicBezTo>
                    <a:pt x="6414" y="8202"/>
                    <a:pt x="6597" y="8233"/>
                    <a:pt x="6809" y="8233"/>
                  </a:cubicBezTo>
                  <a:lnTo>
                    <a:pt x="6809" y="8415"/>
                  </a:lnTo>
                  <a:cubicBezTo>
                    <a:pt x="6141" y="8993"/>
                    <a:pt x="5806" y="9327"/>
                    <a:pt x="5138" y="9935"/>
                  </a:cubicBezTo>
                  <a:cubicBezTo>
                    <a:pt x="4925" y="9935"/>
                    <a:pt x="4742" y="9874"/>
                    <a:pt x="4590" y="9753"/>
                  </a:cubicBezTo>
                  <a:cubicBezTo>
                    <a:pt x="4378" y="9631"/>
                    <a:pt x="4317" y="9509"/>
                    <a:pt x="4317" y="9357"/>
                  </a:cubicBezTo>
                  <a:lnTo>
                    <a:pt x="4317" y="4768"/>
                  </a:lnTo>
                  <a:cubicBezTo>
                    <a:pt x="4317" y="3947"/>
                    <a:pt x="4195" y="3430"/>
                    <a:pt x="3891" y="3248"/>
                  </a:cubicBezTo>
                  <a:cubicBezTo>
                    <a:pt x="3815" y="3187"/>
                    <a:pt x="3724" y="3157"/>
                    <a:pt x="3622" y="3157"/>
                  </a:cubicBezTo>
                  <a:cubicBezTo>
                    <a:pt x="3519" y="3157"/>
                    <a:pt x="3405" y="3187"/>
                    <a:pt x="3283" y="3248"/>
                  </a:cubicBezTo>
                  <a:cubicBezTo>
                    <a:pt x="3071" y="3369"/>
                    <a:pt x="2949" y="3430"/>
                    <a:pt x="2706" y="3582"/>
                  </a:cubicBezTo>
                  <a:lnTo>
                    <a:pt x="2676" y="3643"/>
                  </a:lnTo>
                  <a:lnTo>
                    <a:pt x="2676" y="8749"/>
                  </a:lnTo>
                  <a:cubicBezTo>
                    <a:pt x="2676" y="9175"/>
                    <a:pt x="2767" y="9449"/>
                    <a:pt x="2949" y="9601"/>
                  </a:cubicBezTo>
                  <a:cubicBezTo>
                    <a:pt x="3071" y="9661"/>
                    <a:pt x="3162" y="9661"/>
                    <a:pt x="3344" y="9661"/>
                  </a:cubicBezTo>
                  <a:lnTo>
                    <a:pt x="3344" y="9874"/>
                  </a:lnTo>
                  <a:cubicBezTo>
                    <a:pt x="2736" y="10512"/>
                    <a:pt x="2372" y="10847"/>
                    <a:pt x="1764" y="11485"/>
                  </a:cubicBezTo>
                  <a:cubicBezTo>
                    <a:pt x="1704" y="11502"/>
                    <a:pt x="1650" y="11510"/>
                    <a:pt x="1598" y="11510"/>
                  </a:cubicBezTo>
                  <a:cubicBezTo>
                    <a:pt x="1464" y="11510"/>
                    <a:pt x="1348" y="11460"/>
                    <a:pt x="1217" y="11394"/>
                  </a:cubicBezTo>
                  <a:cubicBezTo>
                    <a:pt x="1004" y="11272"/>
                    <a:pt x="943" y="11151"/>
                    <a:pt x="943" y="10999"/>
                  </a:cubicBezTo>
                  <a:lnTo>
                    <a:pt x="943" y="5619"/>
                  </a:lnTo>
                  <a:cubicBezTo>
                    <a:pt x="943" y="5224"/>
                    <a:pt x="852" y="4920"/>
                    <a:pt x="700" y="4737"/>
                  </a:cubicBezTo>
                  <a:cubicBezTo>
                    <a:pt x="609" y="4616"/>
                    <a:pt x="487" y="4555"/>
                    <a:pt x="335" y="4555"/>
                  </a:cubicBezTo>
                  <a:lnTo>
                    <a:pt x="274" y="4555"/>
                  </a:lnTo>
                  <a:lnTo>
                    <a:pt x="274" y="4403"/>
                  </a:lnTo>
                  <a:cubicBezTo>
                    <a:pt x="426" y="4281"/>
                    <a:pt x="852" y="3795"/>
                    <a:pt x="1946" y="2610"/>
                  </a:cubicBezTo>
                  <a:cubicBezTo>
                    <a:pt x="2037" y="2610"/>
                    <a:pt x="2098" y="2579"/>
                    <a:pt x="2189" y="2579"/>
                  </a:cubicBezTo>
                  <a:cubicBezTo>
                    <a:pt x="2198" y="2561"/>
                    <a:pt x="2215" y="2554"/>
                    <a:pt x="2239" y="2554"/>
                  </a:cubicBezTo>
                  <a:cubicBezTo>
                    <a:pt x="2296" y="2554"/>
                    <a:pt x="2395" y="2597"/>
                    <a:pt x="2524" y="2640"/>
                  </a:cubicBezTo>
                  <a:cubicBezTo>
                    <a:pt x="2645" y="2731"/>
                    <a:pt x="2706" y="2822"/>
                    <a:pt x="2706" y="3035"/>
                  </a:cubicBezTo>
                  <a:lnTo>
                    <a:pt x="2706" y="3278"/>
                  </a:lnTo>
                  <a:lnTo>
                    <a:pt x="2919" y="3096"/>
                  </a:lnTo>
                  <a:cubicBezTo>
                    <a:pt x="2949" y="3005"/>
                    <a:pt x="3101" y="2883"/>
                    <a:pt x="3314" y="2640"/>
                  </a:cubicBezTo>
                  <a:lnTo>
                    <a:pt x="3435" y="2518"/>
                  </a:lnTo>
                  <a:cubicBezTo>
                    <a:pt x="4469" y="1424"/>
                    <a:pt x="4773" y="1272"/>
                    <a:pt x="4834" y="1242"/>
                  </a:cubicBezTo>
                  <a:cubicBezTo>
                    <a:pt x="4890" y="1208"/>
                    <a:pt x="4954" y="1195"/>
                    <a:pt x="5021" y="1195"/>
                  </a:cubicBezTo>
                  <a:cubicBezTo>
                    <a:pt x="5138" y="1195"/>
                    <a:pt x="5265" y="1234"/>
                    <a:pt x="5381" y="1272"/>
                  </a:cubicBezTo>
                  <a:cubicBezTo>
                    <a:pt x="5563" y="1394"/>
                    <a:pt x="5715" y="1546"/>
                    <a:pt x="5837" y="1728"/>
                  </a:cubicBezTo>
                  <a:lnTo>
                    <a:pt x="5897" y="1850"/>
                  </a:lnTo>
                  <a:lnTo>
                    <a:pt x="6019" y="1759"/>
                  </a:lnTo>
                  <a:cubicBezTo>
                    <a:pt x="6110" y="1728"/>
                    <a:pt x="6293" y="1546"/>
                    <a:pt x="6657" y="1242"/>
                  </a:cubicBezTo>
                  <a:cubicBezTo>
                    <a:pt x="7569" y="482"/>
                    <a:pt x="7995" y="239"/>
                    <a:pt x="8116" y="208"/>
                  </a:cubicBezTo>
                  <a:cubicBezTo>
                    <a:pt x="8160" y="200"/>
                    <a:pt x="8203" y="195"/>
                    <a:pt x="8245" y="195"/>
                  </a:cubicBezTo>
                  <a:close/>
                  <a:moveTo>
                    <a:pt x="8284" y="1"/>
                  </a:moveTo>
                  <a:cubicBezTo>
                    <a:pt x="8219" y="1"/>
                    <a:pt x="8153" y="9"/>
                    <a:pt x="8086" y="26"/>
                  </a:cubicBezTo>
                  <a:cubicBezTo>
                    <a:pt x="7843" y="56"/>
                    <a:pt x="7265" y="482"/>
                    <a:pt x="6505" y="1090"/>
                  </a:cubicBezTo>
                  <a:cubicBezTo>
                    <a:pt x="6262" y="1272"/>
                    <a:pt x="6049" y="1424"/>
                    <a:pt x="5958" y="1546"/>
                  </a:cubicBezTo>
                  <a:cubicBezTo>
                    <a:pt x="5837" y="1363"/>
                    <a:pt x="5654" y="1211"/>
                    <a:pt x="5442" y="1120"/>
                  </a:cubicBezTo>
                  <a:cubicBezTo>
                    <a:pt x="5311" y="1055"/>
                    <a:pt x="5181" y="1025"/>
                    <a:pt x="5055" y="1025"/>
                  </a:cubicBezTo>
                  <a:cubicBezTo>
                    <a:pt x="4946" y="1025"/>
                    <a:pt x="4841" y="1047"/>
                    <a:pt x="4742" y="1090"/>
                  </a:cubicBezTo>
                  <a:cubicBezTo>
                    <a:pt x="4469" y="1211"/>
                    <a:pt x="3770" y="1880"/>
                    <a:pt x="3253" y="2427"/>
                  </a:cubicBezTo>
                  <a:lnTo>
                    <a:pt x="3131" y="2518"/>
                  </a:lnTo>
                  <a:cubicBezTo>
                    <a:pt x="3010" y="2670"/>
                    <a:pt x="2949" y="2762"/>
                    <a:pt x="2858" y="2822"/>
                  </a:cubicBezTo>
                  <a:cubicBezTo>
                    <a:pt x="2797" y="2640"/>
                    <a:pt x="2676" y="2518"/>
                    <a:pt x="2554" y="2488"/>
                  </a:cubicBezTo>
                  <a:cubicBezTo>
                    <a:pt x="2372" y="2366"/>
                    <a:pt x="2189" y="2366"/>
                    <a:pt x="2068" y="2366"/>
                  </a:cubicBezTo>
                  <a:cubicBezTo>
                    <a:pt x="1946" y="2366"/>
                    <a:pt x="1885" y="2427"/>
                    <a:pt x="1794" y="2427"/>
                  </a:cubicBezTo>
                  <a:lnTo>
                    <a:pt x="1764" y="2427"/>
                  </a:lnTo>
                  <a:lnTo>
                    <a:pt x="1733" y="2458"/>
                  </a:lnTo>
                  <a:cubicBezTo>
                    <a:pt x="973" y="3278"/>
                    <a:pt x="92" y="4190"/>
                    <a:pt x="31" y="4281"/>
                  </a:cubicBezTo>
                  <a:lnTo>
                    <a:pt x="1" y="4312"/>
                  </a:lnTo>
                  <a:lnTo>
                    <a:pt x="1" y="4889"/>
                  </a:lnTo>
                  <a:lnTo>
                    <a:pt x="153" y="4798"/>
                  </a:lnTo>
                  <a:cubicBezTo>
                    <a:pt x="212" y="4775"/>
                    <a:pt x="270" y="4760"/>
                    <a:pt x="326" y="4760"/>
                  </a:cubicBezTo>
                  <a:cubicBezTo>
                    <a:pt x="413" y="4760"/>
                    <a:pt x="492" y="4796"/>
                    <a:pt x="548" y="4889"/>
                  </a:cubicBezTo>
                  <a:cubicBezTo>
                    <a:pt x="669" y="5041"/>
                    <a:pt x="761" y="5254"/>
                    <a:pt x="761" y="5619"/>
                  </a:cubicBezTo>
                  <a:lnTo>
                    <a:pt x="761" y="10999"/>
                  </a:lnTo>
                  <a:cubicBezTo>
                    <a:pt x="761" y="11242"/>
                    <a:pt x="852" y="11394"/>
                    <a:pt x="1095" y="11546"/>
                  </a:cubicBezTo>
                  <a:cubicBezTo>
                    <a:pt x="1277" y="11637"/>
                    <a:pt x="1460" y="11698"/>
                    <a:pt x="1703" y="11698"/>
                  </a:cubicBezTo>
                  <a:cubicBezTo>
                    <a:pt x="1733" y="11698"/>
                    <a:pt x="1764" y="11698"/>
                    <a:pt x="1885" y="11850"/>
                  </a:cubicBezTo>
                  <a:lnTo>
                    <a:pt x="1916" y="11850"/>
                  </a:lnTo>
                  <a:lnTo>
                    <a:pt x="1976" y="11789"/>
                  </a:lnTo>
                  <a:cubicBezTo>
                    <a:pt x="2615" y="11120"/>
                    <a:pt x="2919" y="10786"/>
                    <a:pt x="3557" y="10117"/>
                  </a:cubicBezTo>
                  <a:lnTo>
                    <a:pt x="3587" y="10087"/>
                  </a:lnTo>
                  <a:lnTo>
                    <a:pt x="3587" y="9570"/>
                  </a:lnTo>
                  <a:lnTo>
                    <a:pt x="3496" y="9601"/>
                  </a:lnTo>
                  <a:cubicBezTo>
                    <a:pt x="3433" y="9613"/>
                    <a:pt x="3376" y="9621"/>
                    <a:pt x="3323" y="9621"/>
                  </a:cubicBezTo>
                  <a:cubicBezTo>
                    <a:pt x="3249" y="9621"/>
                    <a:pt x="3185" y="9606"/>
                    <a:pt x="3131" y="9570"/>
                  </a:cubicBezTo>
                  <a:cubicBezTo>
                    <a:pt x="3040" y="9479"/>
                    <a:pt x="2949" y="9266"/>
                    <a:pt x="2949" y="8901"/>
                  </a:cubicBezTo>
                  <a:lnTo>
                    <a:pt x="2949" y="3886"/>
                  </a:lnTo>
                  <a:cubicBezTo>
                    <a:pt x="3131" y="3795"/>
                    <a:pt x="3253" y="3704"/>
                    <a:pt x="3435" y="3582"/>
                  </a:cubicBezTo>
                  <a:cubicBezTo>
                    <a:pt x="3519" y="3532"/>
                    <a:pt x="3594" y="3509"/>
                    <a:pt x="3664" y="3509"/>
                  </a:cubicBezTo>
                  <a:cubicBezTo>
                    <a:pt x="3721" y="3509"/>
                    <a:pt x="3776" y="3525"/>
                    <a:pt x="3831" y="3552"/>
                  </a:cubicBezTo>
                  <a:cubicBezTo>
                    <a:pt x="3983" y="3673"/>
                    <a:pt x="4165" y="3977"/>
                    <a:pt x="4165" y="4920"/>
                  </a:cubicBezTo>
                  <a:lnTo>
                    <a:pt x="4165" y="9509"/>
                  </a:lnTo>
                  <a:cubicBezTo>
                    <a:pt x="4165" y="9753"/>
                    <a:pt x="4287" y="9935"/>
                    <a:pt x="4499" y="10087"/>
                  </a:cubicBezTo>
                  <a:cubicBezTo>
                    <a:pt x="4742" y="10239"/>
                    <a:pt x="4955" y="10330"/>
                    <a:pt x="5229" y="10330"/>
                  </a:cubicBezTo>
                  <a:lnTo>
                    <a:pt x="5259" y="10330"/>
                  </a:lnTo>
                  <a:lnTo>
                    <a:pt x="5320" y="10269"/>
                  </a:lnTo>
                  <a:cubicBezTo>
                    <a:pt x="5989" y="9601"/>
                    <a:pt x="6384" y="9297"/>
                    <a:pt x="7053" y="8689"/>
                  </a:cubicBezTo>
                  <a:lnTo>
                    <a:pt x="7083" y="8658"/>
                  </a:lnTo>
                  <a:lnTo>
                    <a:pt x="7083" y="8111"/>
                  </a:lnTo>
                  <a:lnTo>
                    <a:pt x="6992" y="8111"/>
                  </a:lnTo>
                  <a:cubicBezTo>
                    <a:pt x="6749" y="8111"/>
                    <a:pt x="6597" y="8111"/>
                    <a:pt x="6475" y="7990"/>
                  </a:cubicBezTo>
                  <a:cubicBezTo>
                    <a:pt x="6384" y="7898"/>
                    <a:pt x="6293" y="7686"/>
                    <a:pt x="6293" y="7442"/>
                  </a:cubicBezTo>
                  <a:lnTo>
                    <a:pt x="6293" y="2458"/>
                  </a:lnTo>
                  <a:cubicBezTo>
                    <a:pt x="6445" y="2336"/>
                    <a:pt x="6536" y="2306"/>
                    <a:pt x="6688" y="2214"/>
                  </a:cubicBezTo>
                  <a:cubicBezTo>
                    <a:pt x="6765" y="2195"/>
                    <a:pt x="6839" y="2185"/>
                    <a:pt x="6909" y="2185"/>
                  </a:cubicBezTo>
                  <a:cubicBezTo>
                    <a:pt x="7060" y="2185"/>
                    <a:pt x="7192" y="2232"/>
                    <a:pt x="7296" y="2336"/>
                  </a:cubicBezTo>
                  <a:cubicBezTo>
                    <a:pt x="7387" y="2458"/>
                    <a:pt x="7508" y="2731"/>
                    <a:pt x="7508" y="3552"/>
                  </a:cubicBezTo>
                  <a:lnTo>
                    <a:pt x="7508" y="8263"/>
                  </a:lnTo>
                  <a:cubicBezTo>
                    <a:pt x="7508" y="8506"/>
                    <a:pt x="7630" y="8689"/>
                    <a:pt x="7843" y="8871"/>
                  </a:cubicBezTo>
                  <a:cubicBezTo>
                    <a:pt x="8056" y="9023"/>
                    <a:pt x="8268" y="9175"/>
                    <a:pt x="8542" y="9205"/>
                  </a:cubicBezTo>
                  <a:lnTo>
                    <a:pt x="8572" y="9205"/>
                  </a:lnTo>
                  <a:lnTo>
                    <a:pt x="8603" y="9175"/>
                  </a:lnTo>
                  <a:cubicBezTo>
                    <a:pt x="9302" y="8658"/>
                    <a:pt x="9636" y="8415"/>
                    <a:pt x="10305" y="7990"/>
                  </a:cubicBezTo>
                  <a:lnTo>
                    <a:pt x="10366" y="7959"/>
                  </a:lnTo>
                  <a:lnTo>
                    <a:pt x="10366" y="7473"/>
                  </a:lnTo>
                  <a:lnTo>
                    <a:pt x="10274" y="7473"/>
                  </a:lnTo>
                  <a:cubicBezTo>
                    <a:pt x="9819" y="7382"/>
                    <a:pt x="9606" y="7108"/>
                    <a:pt x="9606" y="6591"/>
                  </a:cubicBezTo>
                  <a:lnTo>
                    <a:pt x="9606" y="1759"/>
                  </a:lnTo>
                  <a:cubicBezTo>
                    <a:pt x="9606" y="1394"/>
                    <a:pt x="9454" y="968"/>
                    <a:pt x="9150" y="543"/>
                  </a:cubicBezTo>
                  <a:cubicBezTo>
                    <a:pt x="8852" y="170"/>
                    <a:pt x="8574" y="1"/>
                    <a:pt x="8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19337250" y="3851400"/>
              <a:ext cx="152000" cy="244725"/>
            </a:xfrm>
            <a:custGeom>
              <a:avLst/>
              <a:gdLst/>
              <a:ahLst/>
              <a:cxnLst/>
              <a:rect l="l" t="t" r="r" b="b"/>
              <a:pathLst>
                <a:path w="6080" h="9789" extrusionOk="0">
                  <a:moveTo>
                    <a:pt x="5320" y="3223"/>
                  </a:moveTo>
                  <a:lnTo>
                    <a:pt x="5320" y="7752"/>
                  </a:lnTo>
                  <a:cubicBezTo>
                    <a:pt x="5320" y="8117"/>
                    <a:pt x="5381" y="8451"/>
                    <a:pt x="5502" y="8694"/>
                  </a:cubicBezTo>
                  <a:cubicBezTo>
                    <a:pt x="5624" y="8937"/>
                    <a:pt x="5837" y="9180"/>
                    <a:pt x="6080" y="9454"/>
                  </a:cubicBezTo>
                  <a:lnTo>
                    <a:pt x="6080" y="9788"/>
                  </a:lnTo>
                  <a:cubicBezTo>
                    <a:pt x="5381" y="9636"/>
                    <a:pt x="5046" y="9606"/>
                    <a:pt x="4317" y="9636"/>
                  </a:cubicBezTo>
                  <a:cubicBezTo>
                    <a:pt x="4104" y="9424"/>
                    <a:pt x="3861" y="9150"/>
                    <a:pt x="3679" y="8846"/>
                  </a:cubicBezTo>
                  <a:cubicBezTo>
                    <a:pt x="3496" y="8542"/>
                    <a:pt x="3375" y="8299"/>
                    <a:pt x="3375" y="8117"/>
                  </a:cubicBezTo>
                  <a:cubicBezTo>
                    <a:pt x="2584" y="8238"/>
                    <a:pt x="2189" y="8360"/>
                    <a:pt x="1399" y="8664"/>
                  </a:cubicBezTo>
                  <a:cubicBezTo>
                    <a:pt x="1368" y="8603"/>
                    <a:pt x="1338" y="8572"/>
                    <a:pt x="1247" y="8542"/>
                  </a:cubicBezTo>
                  <a:cubicBezTo>
                    <a:pt x="1186" y="8512"/>
                    <a:pt x="1064" y="8390"/>
                    <a:pt x="912" y="8269"/>
                  </a:cubicBezTo>
                  <a:cubicBezTo>
                    <a:pt x="761" y="8117"/>
                    <a:pt x="609" y="7995"/>
                    <a:pt x="487" y="7843"/>
                  </a:cubicBezTo>
                  <a:cubicBezTo>
                    <a:pt x="183" y="7478"/>
                    <a:pt x="1" y="7083"/>
                    <a:pt x="1" y="6627"/>
                  </a:cubicBezTo>
                  <a:lnTo>
                    <a:pt x="1" y="4013"/>
                  </a:lnTo>
                  <a:cubicBezTo>
                    <a:pt x="1" y="3861"/>
                    <a:pt x="274" y="3648"/>
                    <a:pt x="821" y="3405"/>
                  </a:cubicBezTo>
                  <a:cubicBezTo>
                    <a:pt x="1399" y="3192"/>
                    <a:pt x="1946" y="3071"/>
                    <a:pt x="2493" y="3071"/>
                  </a:cubicBezTo>
                  <a:lnTo>
                    <a:pt x="3344" y="3071"/>
                  </a:lnTo>
                  <a:cubicBezTo>
                    <a:pt x="3344" y="2463"/>
                    <a:pt x="3192" y="1977"/>
                    <a:pt x="2858" y="1612"/>
                  </a:cubicBezTo>
                  <a:cubicBezTo>
                    <a:pt x="2554" y="1278"/>
                    <a:pt x="1885" y="974"/>
                    <a:pt x="973" y="852"/>
                  </a:cubicBezTo>
                  <a:lnTo>
                    <a:pt x="973" y="366"/>
                  </a:lnTo>
                  <a:cubicBezTo>
                    <a:pt x="2615" y="1"/>
                    <a:pt x="3557" y="183"/>
                    <a:pt x="3770" y="244"/>
                  </a:cubicBezTo>
                  <a:cubicBezTo>
                    <a:pt x="4104" y="396"/>
                    <a:pt x="4438" y="822"/>
                    <a:pt x="4742" y="1460"/>
                  </a:cubicBezTo>
                  <a:cubicBezTo>
                    <a:pt x="5168" y="2129"/>
                    <a:pt x="5320" y="2737"/>
                    <a:pt x="5320" y="3223"/>
                  </a:cubicBezTo>
                  <a:close/>
                  <a:moveTo>
                    <a:pt x="2189" y="6992"/>
                  </a:moveTo>
                  <a:cubicBezTo>
                    <a:pt x="2341" y="7205"/>
                    <a:pt x="2554" y="7326"/>
                    <a:pt x="2736" y="7417"/>
                  </a:cubicBezTo>
                  <a:cubicBezTo>
                    <a:pt x="2919" y="7478"/>
                    <a:pt x="3162" y="7478"/>
                    <a:pt x="3375" y="7417"/>
                  </a:cubicBezTo>
                  <a:lnTo>
                    <a:pt x="3375" y="3800"/>
                  </a:lnTo>
                  <a:cubicBezTo>
                    <a:pt x="3101" y="3800"/>
                    <a:pt x="2919" y="3800"/>
                    <a:pt x="2767" y="3831"/>
                  </a:cubicBezTo>
                  <a:cubicBezTo>
                    <a:pt x="2645" y="3861"/>
                    <a:pt x="2493" y="3922"/>
                    <a:pt x="2341" y="4013"/>
                  </a:cubicBezTo>
                  <a:cubicBezTo>
                    <a:pt x="2098" y="4226"/>
                    <a:pt x="1946" y="4621"/>
                    <a:pt x="1946" y="5229"/>
                  </a:cubicBezTo>
                  <a:lnTo>
                    <a:pt x="1946" y="6262"/>
                  </a:lnTo>
                  <a:cubicBezTo>
                    <a:pt x="1976" y="6536"/>
                    <a:pt x="2037" y="6749"/>
                    <a:pt x="2189" y="69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19334975" y="3853175"/>
              <a:ext cx="157325" cy="245975"/>
            </a:xfrm>
            <a:custGeom>
              <a:avLst/>
              <a:gdLst/>
              <a:ahLst/>
              <a:cxnLst/>
              <a:rect l="l" t="t" r="r" b="b"/>
              <a:pathLst>
                <a:path w="6293" h="9839" extrusionOk="0">
                  <a:moveTo>
                    <a:pt x="3344" y="3851"/>
                  </a:moveTo>
                  <a:lnTo>
                    <a:pt x="3344" y="7255"/>
                  </a:lnTo>
                  <a:cubicBezTo>
                    <a:pt x="3268" y="7270"/>
                    <a:pt x="3184" y="7278"/>
                    <a:pt x="3101" y="7278"/>
                  </a:cubicBezTo>
                  <a:cubicBezTo>
                    <a:pt x="3017" y="7278"/>
                    <a:pt x="2934" y="7270"/>
                    <a:pt x="2858" y="7255"/>
                  </a:cubicBezTo>
                  <a:cubicBezTo>
                    <a:pt x="2675" y="7225"/>
                    <a:pt x="2523" y="7073"/>
                    <a:pt x="2371" y="6891"/>
                  </a:cubicBezTo>
                  <a:cubicBezTo>
                    <a:pt x="2219" y="6647"/>
                    <a:pt x="2128" y="6465"/>
                    <a:pt x="2128" y="6191"/>
                  </a:cubicBezTo>
                  <a:lnTo>
                    <a:pt x="2128" y="5158"/>
                  </a:lnTo>
                  <a:cubicBezTo>
                    <a:pt x="2128" y="4550"/>
                    <a:pt x="2280" y="4185"/>
                    <a:pt x="2523" y="4033"/>
                  </a:cubicBezTo>
                  <a:cubicBezTo>
                    <a:pt x="2675" y="3942"/>
                    <a:pt x="2797" y="3881"/>
                    <a:pt x="2888" y="3881"/>
                  </a:cubicBezTo>
                  <a:cubicBezTo>
                    <a:pt x="2979" y="3851"/>
                    <a:pt x="3131" y="3851"/>
                    <a:pt x="3314" y="3851"/>
                  </a:cubicBezTo>
                  <a:close/>
                  <a:moveTo>
                    <a:pt x="3466" y="3638"/>
                  </a:moveTo>
                  <a:cubicBezTo>
                    <a:pt x="3162" y="3638"/>
                    <a:pt x="2979" y="3699"/>
                    <a:pt x="2858" y="3699"/>
                  </a:cubicBezTo>
                  <a:cubicBezTo>
                    <a:pt x="2706" y="3699"/>
                    <a:pt x="2554" y="3760"/>
                    <a:pt x="2402" y="3881"/>
                  </a:cubicBezTo>
                  <a:cubicBezTo>
                    <a:pt x="2098" y="4064"/>
                    <a:pt x="1946" y="4489"/>
                    <a:pt x="1946" y="5158"/>
                  </a:cubicBezTo>
                  <a:lnTo>
                    <a:pt x="1946" y="6191"/>
                  </a:lnTo>
                  <a:cubicBezTo>
                    <a:pt x="1946" y="6495"/>
                    <a:pt x="2037" y="6769"/>
                    <a:pt x="2219" y="6982"/>
                  </a:cubicBezTo>
                  <a:cubicBezTo>
                    <a:pt x="2402" y="7225"/>
                    <a:pt x="2584" y="7377"/>
                    <a:pt x="2827" y="7438"/>
                  </a:cubicBezTo>
                  <a:cubicBezTo>
                    <a:pt x="2888" y="7498"/>
                    <a:pt x="3010" y="7498"/>
                    <a:pt x="3131" y="7498"/>
                  </a:cubicBezTo>
                  <a:cubicBezTo>
                    <a:pt x="3283" y="7498"/>
                    <a:pt x="3405" y="7438"/>
                    <a:pt x="3496" y="7438"/>
                  </a:cubicBezTo>
                  <a:lnTo>
                    <a:pt x="3587" y="7407"/>
                  </a:lnTo>
                  <a:lnTo>
                    <a:pt x="3587" y="3638"/>
                  </a:lnTo>
                  <a:close/>
                  <a:moveTo>
                    <a:pt x="2879" y="178"/>
                  </a:moveTo>
                  <a:cubicBezTo>
                    <a:pt x="3428" y="178"/>
                    <a:pt x="3771" y="260"/>
                    <a:pt x="3891" y="295"/>
                  </a:cubicBezTo>
                  <a:cubicBezTo>
                    <a:pt x="4195" y="447"/>
                    <a:pt x="4529" y="872"/>
                    <a:pt x="4833" y="1480"/>
                  </a:cubicBezTo>
                  <a:cubicBezTo>
                    <a:pt x="5137" y="2088"/>
                    <a:pt x="5289" y="2696"/>
                    <a:pt x="5289" y="3152"/>
                  </a:cubicBezTo>
                  <a:lnTo>
                    <a:pt x="5289" y="7620"/>
                  </a:lnTo>
                  <a:cubicBezTo>
                    <a:pt x="5289" y="8046"/>
                    <a:pt x="5320" y="8349"/>
                    <a:pt x="5472" y="8623"/>
                  </a:cubicBezTo>
                  <a:cubicBezTo>
                    <a:pt x="5593" y="8866"/>
                    <a:pt x="5776" y="9109"/>
                    <a:pt x="6049" y="9383"/>
                  </a:cubicBezTo>
                  <a:lnTo>
                    <a:pt x="6049" y="9565"/>
                  </a:lnTo>
                  <a:cubicBezTo>
                    <a:pt x="5593" y="9474"/>
                    <a:pt x="5259" y="9413"/>
                    <a:pt x="4803" y="9413"/>
                  </a:cubicBezTo>
                  <a:cubicBezTo>
                    <a:pt x="4712" y="9413"/>
                    <a:pt x="4621" y="9413"/>
                    <a:pt x="4408" y="9444"/>
                  </a:cubicBezTo>
                  <a:cubicBezTo>
                    <a:pt x="4195" y="9261"/>
                    <a:pt x="3982" y="8988"/>
                    <a:pt x="3800" y="8745"/>
                  </a:cubicBezTo>
                  <a:cubicBezTo>
                    <a:pt x="3648" y="8471"/>
                    <a:pt x="3526" y="8228"/>
                    <a:pt x="3526" y="8076"/>
                  </a:cubicBezTo>
                  <a:lnTo>
                    <a:pt x="3526" y="7985"/>
                  </a:lnTo>
                  <a:lnTo>
                    <a:pt x="3435" y="7985"/>
                  </a:lnTo>
                  <a:cubicBezTo>
                    <a:pt x="2675" y="8046"/>
                    <a:pt x="2280" y="8167"/>
                    <a:pt x="1490" y="8471"/>
                  </a:cubicBezTo>
                  <a:cubicBezTo>
                    <a:pt x="1459" y="8441"/>
                    <a:pt x="1399" y="8441"/>
                    <a:pt x="1368" y="8380"/>
                  </a:cubicBezTo>
                  <a:cubicBezTo>
                    <a:pt x="1338" y="8349"/>
                    <a:pt x="1186" y="8228"/>
                    <a:pt x="1064" y="8137"/>
                  </a:cubicBezTo>
                  <a:cubicBezTo>
                    <a:pt x="912" y="7985"/>
                    <a:pt x="791" y="7863"/>
                    <a:pt x="700" y="7711"/>
                  </a:cubicBezTo>
                  <a:cubicBezTo>
                    <a:pt x="396" y="7377"/>
                    <a:pt x="244" y="6982"/>
                    <a:pt x="244" y="6556"/>
                  </a:cubicBezTo>
                  <a:lnTo>
                    <a:pt x="244" y="3942"/>
                  </a:lnTo>
                  <a:cubicBezTo>
                    <a:pt x="244" y="3881"/>
                    <a:pt x="396" y="3669"/>
                    <a:pt x="1003" y="3456"/>
                  </a:cubicBezTo>
                  <a:cubicBezTo>
                    <a:pt x="1551" y="3243"/>
                    <a:pt x="2098" y="3121"/>
                    <a:pt x="2614" y="3121"/>
                  </a:cubicBezTo>
                  <a:cubicBezTo>
                    <a:pt x="2797" y="3091"/>
                    <a:pt x="2926" y="3076"/>
                    <a:pt x="3051" y="3076"/>
                  </a:cubicBezTo>
                  <a:cubicBezTo>
                    <a:pt x="3177" y="3076"/>
                    <a:pt x="3298" y="3091"/>
                    <a:pt x="3466" y="3121"/>
                  </a:cubicBezTo>
                  <a:lnTo>
                    <a:pt x="3587" y="3121"/>
                  </a:lnTo>
                  <a:lnTo>
                    <a:pt x="3587" y="3000"/>
                  </a:lnTo>
                  <a:cubicBezTo>
                    <a:pt x="3587" y="2362"/>
                    <a:pt x="3435" y="1845"/>
                    <a:pt x="3070" y="1480"/>
                  </a:cubicBezTo>
                  <a:cubicBezTo>
                    <a:pt x="2706" y="1055"/>
                    <a:pt x="2067" y="781"/>
                    <a:pt x="1247" y="690"/>
                  </a:cubicBezTo>
                  <a:lnTo>
                    <a:pt x="1247" y="386"/>
                  </a:lnTo>
                  <a:cubicBezTo>
                    <a:pt x="1909" y="227"/>
                    <a:pt x="2456" y="178"/>
                    <a:pt x="2879" y="178"/>
                  </a:cubicBezTo>
                  <a:close/>
                  <a:moveTo>
                    <a:pt x="2890" y="0"/>
                  </a:moveTo>
                  <a:cubicBezTo>
                    <a:pt x="2422" y="0"/>
                    <a:pt x="1809" y="55"/>
                    <a:pt x="1064" y="234"/>
                  </a:cubicBezTo>
                  <a:lnTo>
                    <a:pt x="1003" y="264"/>
                  </a:lnTo>
                  <a:lnTo>
                    <a:pt x="1003" y="903"/>
                  </a:lnTo>
                  <a:lnTo>
                    <a:pt x="1064" y="903"/>
                  </a:lnTo>
                  <a:cubicBezTo>
                    <a:pt x="1885" y="994"/>
                    <a:pt x="2523" y="1267"/>
                    <a:pt x="2858" y="1632"/>
                  </a:cubicBezTo>
                  <a:cubicBezTo>
                    <a:pt x="3162" y="1936"/>
                    <a:pt x="3314" y="2362"/>
                    <a:pt x="3314" y="2878"/>
                  </a:cubicBezTo>
                  <a:lnTo>
                    <a:pt x="2584" y="2878"/>
                  </a:lnTo>
                  <a:cubicBezTo>
                    <a:pt x="2067" y="2878"/>
                    <a:pt x="1490" y="3000"/>
                    <a:pt x="912" y="3243"/>
                  </a:cubicBezTo>
                  <a:cubicBezTo>
                    <a:pt x="578" y="3395"/>
                    <a:pt x="0" y="3638"/>
                    <a:pt x="0" y="3942"/>
                  </a:cubicBezTo>
                  <a:lnTo>
                    <a:pt x="0" y="6587"/>
                  </a:lnTo>
                  <a:cubicBezTo>
                    <a:pt x="0" y="7073"/>
                    <a:pt x="152" y="7468"/>
                    <a:pt x="517" y="7863"/>
                  </a:cubicBezTo>
                  <a:lnTo>
                    <a:pt x="912" y="8289"/>
                  </a:lnTo>
                  <a:cubicBezTo>
                    <a:pt x="1125" y="8441"/>
                    <a:pt x="1186" y="8501"/>
                    <a:pt x="1277" y="8562"/>
                  </a:cubicBezTo>
                  <a:cubicBezTo>
                    <a:pt x="1338" y="8593"/>
                    <a:pt x="1368" y="8623"/>
                    <a:pt x="1429" y="8653"/>
                  </a:cubicBezTo>
                  <a:lnTo>
                    <a:pt x="1459" y="8714"/>
                  </a:lnTo>
                  <a:lnTo>
                    <a:pt x="1520" y="8653"/>
                  </a:lnTo>
                  <a:cubicBezTo>
                    <a:pt x="2280" y="8349"/>
                    <a:pt x="2706" y="8289"/>
                    <a:pt x="3405" y="8167"/>
                  </a:cubicBezTo>
                  <a:cubicBezTo>
                    <a:pt x="3435" y="8319"/>
                    <a:pt x="3496" y="8562"/>
                    <a:pt x="3709" y="8805"/>
                  </a:cubicBezTo>
                  <a:cubicBezTo>
                    <a:pt x="3921" y="9109"/>
                    <a:pt x="4165" y="9383"/>
                    <a:pt x="4377" y="9626"/>
                  </a:cubicBezTo>
                  <a:lnTo>
                    <a:pt x="4408" y="9657"/>
                  </a:lnTo>
                  <a:lnTo>
                    <a:pt x="4469" y="9657"/>
                  </a:lnTo>
                  <a:cubicBezTo>
                    <a:pt x="4619" y="9650"/>
                    <a:pt x="4752" y="9646"/>
                    <a:pt x="4877" y="9646"/>
                  </a:cubicBezTo>
                  <a:cubicBezTo>
                    <a:pt x="5306" y="9646"/>
                    <a:pt x="5629" y="9691"/>
                    <a:pt x="6171" y="9808"/>
                  </a:cubicBezTo>
                  <a:lnTo>
                    <a:pt x="6292" y="9839"/>
                  </a:lnTo>
                  <a:lnTo>
                    <a:pt x="6292" y="9261"/>
                  </a:lnTo>
                  <a:lnTo>
                    <a:pt x="6232" y="9231"/>
                  </a:lnTo>
                  <a:cubicBezTo>
                    <a:pt x="5988" y="8957"/>
                    <a:pt x="5776" y="8745"/>
                    <a:pt x="5684" y="8501"/>
                  </a:cubicBezTo>
                  <a:cubicBezTo>
                    <a:pt x="5563" y="8289"/>
                    <a:pt x="5472" y="7985"/>
                    <a:pt x="5472" y="7590"/>
                  </a:cubicBezTo>
                  <a:lnTo>
                    <a:pt x="5472" y="3121"/>
                  </a:lnTo>
                  <a:cubicBezTo>
                    <a:pt x="5472" y="2635"/>
                    <a:pt x="5320" y="2027"/>
                    <a:pt x="4985" y="1359"/>
                  </a:cubicBezTo>
                  <a:cubicBezTo>
                    <a:pt x="4651" y="690"/>
                    <a:pt x="4317" y="264"/>
                    <a:pt x="3921" y="112"/>
                  </a:cubicBezTo>
                  <a:cubicBezTo>
                    <a:pt x="3805" y="79"/>
                    <a:pt x="3453" y="0"/>
                    <a:pt x="2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18694375" y="4293675"/>
              <a:ext cx="148200" cy="292575"/>
            </a:xfrm>
            <a:custGeom>
              <a:avLst/>
              <a:gdLst/>
              <a:ahLst/>
              <a:cxnLst/>
              <a:rect l="l" t="t" r="r" b="b"/>
              <a:pathLst>
                <a:path w="5928" h="11703" extrusionOk="0">
                  <a:moveTo>
                    <a:pt x="1733" y="152"/>
                  </a:moveTo>
                  <a:cubicBezTo>
                    <a:pt x="2919" y="152"/>
                    <a:pt x="3648" y="0"/>
                    <a:pt x="3892" y="0"/>
                  </a:cubicBezTo>
                  <a:cubicBezTo>
                    <a:pt x="4165" y="61"/>
                    <a:pt x="4469" y="304"/>
                    <a:pt x="4773" y="821"/>
                  </a:cubicBezTo>
                  <a:cubicBezTo>
                    <a:pt x="5077" y="1307"/>
                    <a:pt x="5259" y="1824"/>
                    <a:pt x="5259" y="2401"/>
                  </a:cubicBezTo>
                  <a:lnTo>
                    <a:pt x="5259" y="9362"/>
                  </a:lnTo>
                  <a:cubicBezTo>
                    <a:pt x="5259" y="9666"/>
                    <a:pt x="5290" y="9848"/>
                    <a:pt x="5411" y="9970"/>
                  </a:cubicBezTo>
                  <a:cubicBezTo>
                    <a:pt x="5533" y="10091"/>
                    <a:pt x="5685" y="10152"/>
                    <a:pt x="5928" y="10122"/>
                  </a:cubicBezTo>
                  <a:lnTo>
                    <a:pt x="5928" y="10578"/>
                  </a:lnTo>
                  <a:cubicBezTo>
                    <a:pt x="3740" y="11672"/>
                    <a:pt x="2676" y="11702"/>
                    <a:pt x="2676" y="11702"/>
                  </a:cubicBezTo>
                  <a:cubicBezTo>
                    <a:pt x="2584" y="11490"/>
                    <a:pt x="2524" y="11368"/>
                    <a:pt x="2433" y="11155"/>
                  </a:cubicBezTo>
                  <a:cubicBezTo>
                    <a:pt x="2493" y="11186"/>
                    <a:pt x="2615" y="11155"/>
                    <a:pt x="2706" y="11095"/>
                  </a:cubicBezTo>
                  <a:cubicBezTo>
                    <a:pt x="2828" y="11064"/>
                    <a:pt x="2949" y="11003"/>
                    <a:pt x="3010" y="10912"/>
                  </a:cubicBezTo>
                  <a:cubicBezTo>
                    <a:pt x="3253" y="10730"/>
                    <a:pt x="3375" y="10335"/>
                    <a:pt x="3375" y="9818"/>
                  </a:cubicBezTo>
                  <a:lnTo>
                    <a:pt x="3375" y="7842"/>
                  </a:lnTo>
                  <a:cubicBezTo>
                    <a:pt x="2159" y="8177"/>
                    <a:pt x="1460" y="8146"/>
                    <a:pt x="1308" y="8055"/>
                  </a:cubicBezTo>
                  <a:cubicBezTo>
                    <a:pt x="974" y="7903"/>
                    <a:pt x="700" y="7569"/>
                    <a:pt x="426" y="6991"/>
                  </a:cubicBezTo>
                  <a:cubicBezTo>
                    <a:pt x="183" y="6444"/>
                    <a:pt x="62" y="5866"/>
                    <a:pt x="62" y="5380"/>
                  </a:cubicBezTo>
                  <a:lnTo>
                    <a:pt x="62" y="122"/>
                  </a:lnTo>
                  <a:cubicBezTo>
                    <a:pt x="1" y="0"/>
                    <a:pt x="548" y="152"/>
                    <a:pt x="1733" y="152"/>
                  </a:cubicBezTo>
                  <a:close/>
                  <a:moveTo>
                    <a:pt x="3344" y="2827"/>
                  </a:moveTo>
                  <a:cubicBezTo>
                    <a:pt x="3344" y="1885"/>
                    <a:pt x="3101" y="1368"/>
                    <a:pt x="2615" y="1246"/>
                  </a:cubicBezTo>
                  <a:cubicBezTo>
                    <a:pt x="2341" y="1186"/>
                    <a:pt x="2129" y="1216"/>
                    <a:pt x="1916" y="1307"/>
                  </a:cubicBezTo>
                  <a:lnTo>
                    <a:pt x="1916" y="4955"/>
                  </a:lnTo>
                  <a:cubicBezTo>
                    <a:pt x="1916" y="5715"/>
                    <a:pt x="2037" y="6231"/>
                    <a:pt x="2281" y="6535"/>
                  </a:cubicBezTo>
                  <a:cubicBezTo>
                    <a:pt x="2493" y="6839"/>
                    <a:pt x="2888" y="7082"/>
                    <a:pt x="3344" y="72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18690575" y="4292150"/>
              <a:ext cx="152775" cy="297150"/>
            </a:xfrm>
            <a:custGeom>
              <a:avLst/>
              <a:gdLst/>
              <a:ahLst/>
              <a:cxnLst/>
              <a:rect l="l" t="t" r="r" b="b"/>
              <a:pathLst>
                <a:path w="6111" h="11886" extrusionOk="0">
                  <a:moveTo>
                    <a:pt x="2436" y="1383"/>
                  </a:moveTo>
                  <a:cubicBezTo>
                    <a:pt x="2531" y="1383"/>
                    <a:pt x="2630" y="1399"/>
                    <a:pt x="2736" y="1429"/>
                  </a:cubicBezTo>
                  <a:cubicBezTo>
                    <a:pt x="3132" y="1551"/>
                    <a:pt x="3375" y="2006"/>
                    <a:pt x="3375" y="2888"/>
                  </a:cubicBezTo>
                  <a:lnTo>
                    <a:pt x="3375" y="7143"/>
                  </a:lnTo>
                  <a:cubicBezTo>
                    <a:pt x="2980" y="7052"/>
                    <a:pt x="2676" y="6839"/>
                    <a:pt x="2493" y="6566"/>
                  </a:cubicBezTo>
                  <a:cubicBezTo>
                    <a:pt x="2281" y="6262"/>
                    <a:pt x="2159" y="5745"/>
                    <a:pt x="2159" y="5016"/>
                  </a:cubicBezTo>
                  <a:lnTo>
                    <a:pt x="2159" y="1429"/>
                  </a:lnTo>
                  <a:cubicBezTo>
                    <a:pt x="2250" y="1399"/>
                    <a:pt x="2341" y="1383"/>
                    <a:pt x="2436" y="1383"/>
                  </a:cubicBezTo>
                  <a:close/>
                  <a:moveTo>
                    <a:pt x="2471" y="1115"/>
                  </a:moveTo>
                  <a:cubicBezTo>
                    <a:pt x="2322" y="1115"/>
                    <a:pt x="2180" y="1145"/>
                    <a:pt x="2037" y="1216"/>
                  </a:cubicBezTo>
                  <a:lnTo>
                    <a:pt x="1977" y="1247"/>
                  </a:lnTo>
                  <a:lnTo>
                    <a:pt x="1977" y="4985"/>
                  </a:lnTo>
                  <a:cubicBezTo>
                    <a:pt x="1977" y="5745"/>
                    <a:pt x="2129" y="6292"/>
                    <a:pt x="2341" y="6627"/>
                  </a:cubicBezTo>
                  <a:cubicBezTo>
                    <a:pt x="2615" y="7022"/>
                    <a:pt x="2980" y="7265"/>
                    <a:pt x="3496" y="7326"/>
                  </a:cubicBezTo>
                  <a:lnTo>
                    <a:pt x="3588" y="7356"/>
                  </a:lnTo>
                  <a:lnTo>
                    <a:pt x="3588" y="2827"/>
                  </a:lnTo>
                  <a:cubicBezTo>
                    <a:pt x="3588" y="1854"/>
                    <a:pt x="3344" y="1307"/>
                    <a:pt x="2797" y="1155"/>
                  </a:cubicBezTo>
                  <a:cubicBezTo>
                    <a:pt x="2684" y="1130"/>
                    <a:pt x="2576" y="1115"/>
                    <a:pt x="2471" y="1115"/>
                  </a:cubicBezTo>
                  <a:close/>
                  <a:moveTo>
                    <a:pt x="4044" y="183"/>
                  </a:moveTo>
                  <a:cubicBezTo>
                    <a:pt x="4287" y="183"/>
                    <a:pt x="4560" y="456"/>
                    <a:pt x="4864" y="912"/>
                  </a:cubicBezTo>
                  <a:cubicBezTo>
                    <a:pt x="5138" y="1399"/>
                    <a:pt x="5320" y="1885"/>
                    <a:pt x="5320" y="2462"/>
                  </a:cubicBezTo>
                  <a:lnTo>
                    <a:pt x="5320" y="9423"/>
                  </a:lnTo>
                  <a:cubicBezTo>
                    <a:pt x="5320" y="9757"/>
                    <a:pt x="5351" y="9940"/>
                    <a:pt x="5472" y="10092"/>
                  </a:cubicBezTo>
                  <a:cubicBezTo>
                    <a:pt x="5533" y="10213"/>
                    <a:pt x="5685" y="10304"/>
                    <a:pt x="5928" y="10304"/>
                  </a:cubicBezTo>
                  <a:lnTo>
                    <a:pt x="5928" y="10548"/>
                  </a:lnTo>
                  <a:cubicBezTo>
                    <a:pt x="4104" y="11459"/>
                    <a:pt x="3101" y="11611"/>
                    <a:pt x="2828" y="11672"/>
                  </a:cubicBezTo>
                  <a:cubicBezTo>
                    <a:pt x="2797" y="11551"/>
                    <a:pt x="2736" y="11429"/>
                    <a:pt x="2676" y="11308"/>
                  </a:cubicBezTo>
                  <a:cubicBezTo>
                    <a:pt x="2767" y="11308"/>
                    <a:pt x="2797" y="11308"/>
                    <a:pt x="2858" y="11247"/>
                  </a:cubicBezTo>
                  <a:cubicBezTo>
                    <a:pt x="2980" y="11216"/>
                    <a:pt x="3101" y="11125"/>
                    <a:pt x="3223" y="11064"/>
                  </a:cubicBezTo>
                  <a:cubicBezTo>
                    <a:pt x="3496" y="10821"/>
                    <a:pt x="3588" y="10456"/>
                    <a:pt x="3588" y="9879"/>
                  </a:cubicBezTo>
                  <a:lnTo>
                    <a:pt x="3588" y="7751"/>
                  </a:lnTo>
                  <a:lnTo>
                    <a:pt x="3436" y="7782"/>
                  </a:lnTo>
                  <a:cubicBezTo>
                    <a:pt x="2712" y="8011"/>
                    <a:pt x="2193" y="8066"/>
                    <a:pt x="1862" y="8066"/>
                  </a:cubicBezTo>
                  <a:cubicBezTo>
                    <a:pt x="1622" y="8066"/>
                    <a:pt x="1480" y="8038"/>
                    <a:pt x="1429" y="8025"/>
                  </a:cubicBezTo>
                  <a:cubicBezTo>
                    <a:pt x="1126" y="7873"/>
                    <a:pt x="852" y="7508"/>
                    <a:pt x="578" y="6991"/>
                  </a:cubicBezTo>
                  <a:cubicBezTo>
                    <a:pt x="335" y="6444"/>
                    <a:pt x="214" y="5897"/>
                    <a:pt x="214" y="5380"/>
                  </a:cubicBezTo>
                  <a:lnTo>
                    <a:pt x="214" y="213"/>
                  </a:lnTo>
                  <a:cubicBezTo>
                    <a:pt x="305" y="274"/>
                    <a:pt x="457" y="274"/>
                    <a:pt x="548" y="274"/>
                  </a:cubicBezTo>
                  <a:cubicBezTo>
                    <a:pt x="852" y="304"/>
                    <a:pt x="1308" y="335"/>
                    <a:pt x="1885" y="335"/>
                  </a:cubicBezTo>
                  <a:cubicBezTo>
                    <a:pt x="2615" y="335"/>
                    <a:pt x="3132" y="274"/>
                    <a:pt x="3527" y="213"/>
                  </a:cubicBezTo>
                  <a:cubicBezTo>
                    <a:pt x="3800" y="183"/>
                    <a:pt x="3952" y="183"/>
                    <a:pt x="4044" y="183"/>
                  </a:cubicBezTo>
                  <a:close/>
                  <a:moveTo>
                    <a:pt x="4013" y="0"/>
                  </a:moveTo>
                  <a:cubicBezTo>
                    <a:pt x="3892" y="0"/>
                    <a:pt x="3709" y="0"/>
                    <a:pt x="3436" y="31"/>
                  </a:cubicBezTo>
                  <a:cubicBezTo>
                    <a:pt x="3071" y="61"/>
                    <a:pt x="2524" y="152"/>
                    <a:pt x="1855" y="152"/>
                  </a:cubicBezTo>
                  <a:cubicBezTo>
                    <a:pt x="1277" y="152"/>
                    <a:pt x="852" y="122"/>
                    <a:pt x="548" y="61"/>
                  </a:cubicBezTo>
                  <a:cubicBezTo>
                    <a:pt x="414" y="61"/>
                    <a:pt x="315" y="56"/>
                    <a:pt x="239" y="56"/>
                  </a:cubicBezTo>
                  <a:cubicBezTo>
                    <a:pt x="126" y="56"/>
                    <a:pt x="68" y="67"/>
                    <a:pt x="31" y="122"/>
                  </a:cubicBezTo>
                  <a:lnTo>
                    <a:pt x="1" y="152"/>
                  </a:lnTo>
                  <a:lnTo>
                    <a:pt x="1" y="5441"/>
                  </a:lnTo>
                  <a:cubicBezTo>
                    <a:pt x="1" y="5958"/>
                    <a:pt x="122" y="6535"/>
                    <a:pt x="396" y="7113"/>
                  </a:cubicBezTo>
                  <a:cubicBezTo>
                    <a:pt x="670" y="7721"/>
                    <a:pt x="1004" y="8086"/>
                    <a:pt x="1338" y="8238"/>
                  </a:cubicBezTo>
                  <a:cubicBezTo>
                    <a:pt x="1429" y="8289"/>
                    <a:pt x="1596" y="8324"/>
                    <a:pt x="1850" y="8324"/>
                  </a:cubicBezTo>
                  <a:cubicBezTo>
                    <a:pt x="2193" y="8324"/>
                    <a:pt x="2694" y="8260"/>
                    <a:pt x="3375" y="8086"/>
                  </a:cubicBezTo>
                  <a:lnTo>
                    <a:pt x="3375" y="9940"/>
                  </a:lnTo>
                  <a:cubicBezTo>
                    <a:pt x="3375" y="10456"/>
                    <a:pt x="3253" y="10791"/>
                    <a:pt x="3071" y="10973"/>
                  </a:cubicBezTo>
                  <a:cubicBezTo>
                    <a:pt x="2980" y="11064"/>
                    <a:pt x="2919" y="11095"/>
                    <a:pt x="2797" y="11125"/>
                  </a:cubicBezTo>
                  <a:cubicBezTo>
                    <a:pt x="2736" y="11156"/>
                    <a:pt x="2645" y="11156"/>
                    <a:pt x="2585" y="11156"/>
                  </a:cubicBezTo>
                  <a:lnTo>
                    <a:pt x="2341" y="11095"/>
                  </a:lnTo>
                  <a:lnTo>
                    <a:pt x="2433" y="11277"/>
                  </a:lnTo>
                  <a:cubicBezTo>
                    <a:pt x="2524" y="11520"/>
                    <a:pt x="2585" y="11611"/>
                    <a:pt x="2676" y="11855"/>
                  </a:cubicBezTo>
                  <a:lnTo>
                    <a:pt x="2736" y="11885"/>
                  </a:lnTo>
                  <a:lnTo>
                    <a:pt x="2797" y="11885"/>
                  </a:lnTo>
                  <a:cubicBezTo>
                    <a:pt x="3040" y="11885"/>
                    <a:pt x="4165" y="11733"/>
                    <a:pt x="6080" y="10760"/>
                  </a:cubicBezTo>
                  <a:lnTo>
                    <a:pt x="6110" y="10700"/>
                  </a:lnTo>
                  <a:lnTo>
                    <a:pt x="6110" y="10092"/>
                  </a:lnTo>
                  <a:lnTo>
                    <a:pt x="5989" y="10092"/>
                  </a:lnTo>
                  <a:cubicBezTo>
                    <a:pt x="5806" y="10092"/>
                    <a:pt x="5654" y="10061"/>
                    <a:pt x="5563" y="9970"/>
                  </a:cubicBezTo>
                  <a:cubicBezTo>
                    <a:pt x="5502" y="9909"/>
                    <a:pt x="5472" y="9727"/>
                    <a:pt x="5472" y="9453"/>
                  </a:cubicBezTo>
                  <a:lnTo>
                    <a:pt x="5472" y="2493"/>
                  </a:lnTo>
                  <a:cubicBezTo>
                    <a:pt x="5472" y="1885"/>
                    <a:pt x="5320" y="1307"/>
                    <a:pt x="4955" y="821"/>
                  </a:cubicBezTo>
                  <a:cubicBezTo>
                    <a:pt x="4621" y="304"/>
                    <a:pt x="4317" y="31"/>
                    <a:pt x="4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18844075" y="4259475"/>
              <a:ext cx="171775" cy="253075"/>
            </a:xfrm>
            <a:custGeom>
              <a:avLst/>
              <a:gdLst/>
              <a:ahLst/>
              <a:cxnLst/>
              <a:rect l="l" t="t" r="r" b="b"/>
              <a:pathLst>
                <a:path w="6871" h="10123" extrusionOk="0">
                  <a:moveTo>
                    <a:pt x="3010" y="8055"/>
                  </a:moveTo>
                  <a:cubicBezTo>
                    <a:pt x="3162" y="8177"/>
                    <a:pt x="3344" y="8207"/>
                    <a:pt x="3527" y="8146"/>
                  </a:cubicBezTo>
                  <a:cubicBezTo>
                    <a:pt x="3739" y="8055"/>
                    <a:pt x="3952" y="7903"/>
                    <a:pt x="4195" y="7690"/>
                  </a:cubicBezTo>
                  <a:lnTo>
                    <a:pt x="4195" y="2736"/>
                  </a:lnTo>
                  <a:cubicBezTo>
                    <a:pt x="4195" y="2098"/>
                    <a:pt x="3952" y="1824"/>
                    <a:pt x="3527" y="1885"/>
                  </a:cubicBezTo>
                  <a:lnTo>
                    <a:pt x="3527" y="1520"/>
                  </a:lnTo>
                  <a:cubicBezTo>
                    <a:pt x="4195" y="973"/>
                    <a:pt x="4499" y="608"/>
                    <a:pt x="5138" y="0"/>
                  </a:cubicBezTo>
                  <a:cubicBezTo>
                    <a:pt x="5350" y="0"/>
                    <a:pt x="5594" y="92"/>
                    <a:pt x="5776" y="213"/>
                  </a:cubicBezTo>
                  <a:cubicBezTo>
                    <a:pt x="5958" y="304"/>
                    <a:pt x="6080" y="456"/>
                    <a:pt x="6080" y="699"/>
                  </a:cubicBezTo>
                  <a:lnTo>
                    <a:pt x="6080" y="6079"/>
                  </a:lnTo>
                  <a:cubicBezTo>
                    <a:pt x="6080" y="6444"/>
                    <a:pt x="6171" y="6687"/>
                    <a:pt x="6323" y="6900"/>
                  </a:cubicBezTo>
                  <a:cubicBezTo>
                    <a:pt x="6475" y="7083"/>
                    <a:pt x="6657" y="7113"/>
                    <a:pt x="6870" y="6991"/>
                  </a:cubicBezTo>
                  <a:lnTo>
                    <a:pt x="6870" y="7356"/>
                  </a:lnTo>
                  <a:cubicBezTo>
                    <a:pt x="6809" y="7386"/>
                    <a:pt x="6232" y="7994"/>
                    <a:pt x="5138" y="9089"/>
                  </a:cubicBezTo>
                  <a:cubicBezTo>
                    <a:pt x="4895" y="9089"/>
                    <a:pt x="4682" y="9028"/>
                    <a:pt x="4499" y="8906"/>
                  </a:cubicBezTo>
                  <a:cubicBezTo>
                    <a:pt x="4287" y="8785"/>
                    <a:pt x="4195" y="8602"/>
                    <a:pt x="4195" y="8420"/>
                  </a:cubicBezTo>
                  <a:cubicBezTo>
                    <a:pt x="3375" y="9119"/>
                    <a:pt x="3010" y="9484"/>
                    <a:pt x="2220" y="10122"/>
                  </a:cubicBezTo>
                  <a:cubicBezTo>
                    <a:pt x="2159" y="10122"/>
                    <a:pt x="2129" y="10092"/>
                    <a:pt x="2068" y="10092"/>
                  </a:cubicBezTo>
                  <a:cubicBezTo>
                    <a:pt x="1977" y="10031"/>
                    <a:pt x="1855" y="10000"/>
                    <a:pt x="1703" y="9940"/>
                  </a:cubicBezTo>
                  <a:cubicBezTo>
                    <a:pt x="1551" y="9849"/>
                    <a:pt x="1399" y="9727"/>
                    <a:pt x="1308" y="9636"/>
                  </a:cubicBezTo>
                  <a:cubicBezTo>
                    <a:pt x="1004" y="9332"/>
                    <a:pt x="791" y="8967"/>
                    <a:pt x="791" y="8511"/>
                  </a:cubicBezTo>
                  <a:lnTo>
                    <a:pt x="791" y="3709"/>
                  </a:lnTo>
                  <a:cubicBezTo>
                    <a:pt x="791" y="3131"/>
                    <a:pt x="548" y="2827"/>
                    <a:pt x="1" y="2736"/>
                  </a:cubicBezTo>
                  <a:lnTo>
                    <a:pt x="1" y="2402"/>
                  </a:lnTo>
                  <a:cubicBezTo>
                    <a:pt x="700" y="1946"/>
                    <a:pt x="1034" y="1672"/>
                    <a:pt x="1764" y="1155"/>
                  </a:cubicBezTo>
                  <a:cubicBezTo>
                    <a:pt x="1977" y="1186"/>
                    <a:pt x="2220" y="1307"/>
                    <a:pt x="2402" y="1459"/>
                  </a:cubicBezTo>
                  <a:cubicBezTo>
                    <a:pt x="2584" y="1611"/>
                    <a:pt x="2706" y="1794"/>
                    <a:pt x="2706" y="1976"/>
                  </a:cubicBezTo>
                  <a:lnTo>
                    <a:pt x="2706" y="7508"/>
                  </a:lnTo>
                  <a:cubicBezTo>
                    <a:pt x="2767" y="7721"/>
                    <a:pt x="2858" y="7903"/>
                    <a:pt x="3010" y="80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18843325" y="4254900"/>
              <a:ext cx="173275" cy="260675"/>
            </a:xfrm>
            <a:custGeom>
              <a:avLst/>
              <a:gdLst/>
              <a:ahLst/>
              <a:cxnLst/>
              <a:rect l="l" t="t" r="r" b="b"/>
              <a:pathLst>
                <a:path w="6931" h="10427" extrusionOk="0">
                  <a:moveTo>
                    <a:pt x="5228" y="305"/>
                  </a:moveTo>
                  <a:cubicBezTo>
                    <a:pt x="5472" y="305"/>
                    <a:pt x="5654" y="335"/>
                    <a:pt x="5806" y="457"/>
                  </a:cubicBezTo>
                  <a:cubicBezTo>
                    <a:pt x="5988" y="578"/>
                    <a:pt x="6080" y="700"/>
                    <a:pt x="6080" y="852"/>
                  </a:cubicBezTo>
                  <a:lnTo>
                    <a:pt x="6080" y="6232"/>
                  </a:lnTo>
                  <a:cubicBezTo>
                    <a:pt x="6080" y="6627"/>
                    <a:pt x="6140" y="6931"/>
                    <a:pt x="6292" y="7114"/>
                  </a:cubicBezTo>
                  <a:cubicBezTo>
                    <a:pt x="6419" y="7240"/>
                    <a:pt x="6567" y="7304"/>
                    <a:pt x="6736" y="7304"/>
                  </a:cubicBezTo>
                  <a:cubicBezTo>
                    <a:pt x="6769" y="7304"/>
                    <a:pt x="6804" y="7301"/>
                    <a:pt x="6839" y="7296"/>
                  </a:cubicBezTo>
                  <a:lnTo>
                    <a:pt x="6839" y="7448"/>
                  </a:lnTo>
                  <a:cubicBezTo>
                    <a:pt x="6748" y="7539"/>
                    <a:pt x="6566" y="7691"/>
                    <a:pt x="6232" y="8056"/>
                  </a:cubicBezTo>
                  <a:cubicBezTo>
                    <a:pt x="5958" y="8329"/>
                    <a:pt x="5624" y="8694"/>
                    <a:pt x="5168" y="9150"/>
                  </a:cubicBezTo>
                  <a:cubicBezTo>
                    <a:pt x="4925" y="9120"/>
                    <a:pt x="4742" y="9089"/>
                    <a:pt x="4590" y="8968"/>
                  </a:cubicBezTo>
                  <a:cubicBezTo>
                    <a:pt x="4438" y="8846"/>
                    <a:pt x="4347" y="8755"/>
                    <a:pt x="4347" y="8603"/>
                  </a:cubicBezTo>
                  <a:lnTo>
                    <a:pt x="4347" y="8360"/>
                  </a:lnTo>
                  <a:lnTo>
                    <a:pt x="4165" y="8512"/>
                  </a:lnTo>
                  <a:cubicBezTo>
                    <a:pt x="3405" y="9241"/>
                    <a:pt x="3010" y="9576"/>
                    <a:pt x="2250" y="10183"/>
                  </a:cubicBezTo>
                  <a:cubicBezTo>
                    <a:pt x="2250" y="10183"/>
                    <a:pt x="2189" y="10153"/>
                    <a:pt x="2159" y="10153"/>
                  </a:cubicBezTo>
                  <a:cubicBezTo>
                    <a:pt x="2128" y="10153"/>
                    <a:pt x="2037" y="10123"/>
                    <a:pt x="1855" y="10001"/>
                  </a:cubicBezTo>
                  <a:cubicBezTo>
                    <a:pt x="1703" y="9880"/>
                    <a:pt x="1581" y="9819"/>
                    <a:pt x="1490" y="9697"/>
                  </a:cubicBezTo>
                  <a:cubicBezTo>
                    <a:pt x="1186" y="9424"/>
                    <a:pt x="1034" y="9089"/>
                    <a:pt x="1034" y="8664"/>
                  </a:cubicBezTo>
                  <a:lnTo>
                    <a:pt x="1034" y="3831"/>
                  </a:lnTo>
                  <a:cubicBezTo>
                    <a:pt x="1034" y="3223"/>
                    <a:pt x="760" y="2889"/>
                    <a:pt x="213" y="2828"/>
                  </a:cubicBezTo>
                  <a:lnTo>
                    <a:pt x="152" y="2828"/>
                  </a:lnTo>
                  <a:lnTo>
                    <a:pt x="152" y="2676"/>
                  </a:lnTo>
                  <a:cubicBezTo>
                    <a:pt x="821" y="2220"/>
                    <a:pt x="1155" y="1946"/>
                    <a:pt x="1824" y="1460"/>
                  </a:cubicBezTo>
                  <a:cubicBezTo>
                    <a:pt x="2037" y="1490"/>
                    <a:pt x="2189" y="1551"/>
                    <a:pt x="2371" y="1703"/>
                  </a:cubicBezTo>
                  <a:cubicBezTo>
                    <a:pt x="2584" y="1855"/>
                    <a:pt x="2645" y="2007"/>
                    <a:pt x="2645" y="2159"/>
                  </a:cubicBezTo>
                  <a:lnTo>
                    <a:pt x="2645" y="7691"/>
                  </a:lnTo>
                  <a:cubicBezTo>
                    <a:pt x="2645" y="7995"/>
                    <a:pt x="2766" y="8208"/>
                    <a:pt x="2949" y="8360"/>
                  </a:cubicBezTo>
                  <a:cubicBezTo>
                    <a:pt x="3070" y="8441"/>
                    <a:pt x="3219" y="8481"/>
                    <a:pt x="3368" y="8481"/>
                  </a:cubicBezTo>
                  <a:cubicBezTo>
                    <a:pt x="3442" y="8481"/>
                    <a:pt x="3516" y="8471"/>
                    <a:pt x="3587" y="8451"/>
                  </a:cubicBezTo>
                  <a:cubicBezTo>
                    <a:pt x="3830" y="8360"/>
                    <a:pt x="4073" y="8208"/>
                    <a:pt x="4286" y="7934"/>
                  </a:cubicBezTo>
                  <a:lnTo>
                    <a:pt x="4317" y="7904"/>
                  </a:lnTo>
                  <a:lnTo>
                    <a:pt x="4317" y="2919"/>
                  </a:lnTo>
                  <a:cubicBezTo>
                    <a:pt x="4317" y="2524"/>
                    <a:pt x="4256" y="2250"/>
                    <a:pt x="4043" y="2098"/>
                  </a:cubicBezTo>
                  <a:cubicBezTo>
                    <a:pt x="3982" y="2007"/>
                    <a:pt x="3830" y="1977"/>
                    <a:pt x="3678" y="1977"/>
                  </a:cubicBezTo>
                  <a:lnTo>
                    <a:pt x="3678" y="1794"/>
                  </a:lnTo>
                  <a:cubicBezTo>
                    <a:pt x="4317" y="1217"/>
                    <a:pt x="4621" y="913"/>
                    <a:pt x="5228" y="305"/>
                  </a:cubicBezTo>
                  <a:close/>
                  <a:moveTo>
                    <a:pt x="5076" y="1"/>
                  </a:moveTo>
                  <a:lnTo>
                    <a:pt x="5046" y="31"/>
                  </a:lnTo>
                  <a:cubicBezTo>
                    <a:pt x="4438" y="639"/>
                    <a:pt x="4104" y="943"/>
                    <a:pt x="3435" y="1551"/>
                  </a:cubicBezTo>
                  <a:lnTo>
                    <a:pt x="3405" y="1612"/>
                  </a:lnTo>
                  <a:lnTo>
                    <a:pt x="3405" y="2129"/>
                  </a:lnTo>
                  <a:lnTo>
                    <a:pt x="3526" y="2129"/>
                  </a:lnTo>
                  <a:cubicBezTo>
                    <a:pt x="3678" y="2129"/>
                    <a:pt x="3800" y="2129"/>
                    <a:pt x="3861" y="2220"/>
                  </a:cubicBezTo>
                  <a:cubicBezTo>
                    <a:pt x="3982" y="2311"/>
                    <a:pt x="4043" y="2554"/>
                    <a:pt x="4043" y="2889"/>
                  </a:cubicBezTo>
                  <a:lnTo>
                    <a:pt x="4043" y="7782"/>
                  </a:lnTo>
                  <a:cubicBezTo>
                    <a:pt x="3861" y="8025"/>
                    <a:pt x="3678" y="8117"/>
                    <a:pt x="3496" y="8208"/>
                  </a:cubicBezTo>
                  <a:cubicBezTo>
                    <a:pt x="3425" y="8218"/>
                    <a:pt x="3368" y="8225"/>
                    <a:pt x="3317" y="8225"/>
                  </a:cubicBezTo>
                  <a:cubicBezTo>
                    <a:pt x="3216" y="8225"/>
                    <a:pt x="3141" y="8198"/>
                    <a:pt x="3040" y="8117"/>
                  </a:cubicBezTo>
                  <a:cubicBezTo>
                    <a:pt x="2918" y="8025"/>
                    <a:pt x="2827" y="7843"/>
                    <a:pt x="2827" y="7600"/>
                  </a:cubicBezTo>
                  <a:lnTo>
                    <a:pt x="2827" y="2098"/>
                  </a:lnTo>
                  <a:cubicBezTo>
                    <a:pt x="2827" y="1855"/>
                    <a:pt x="2736" y="1673"/>
                    <a:pt x="2493" y="1490"/>
                  </a:cubicBezTo>
                  <a:cubicBezTo>
                    <a:pt x="2310" y="1338"/>
                    <a:pt x="2067" y="1217"/>
                    <a:pt x="1824" y="1186"/>
                  </a:cubicBezTo>
                  <a:lnTo>
                    <a:pt x="1763" y="1186"/>
                  </a:lnTo>
                  <a:lnTo>
                    <a:pt x="1733" y="1217"/>
                  </a:lnTo>
                  <a:cubicBezTo>
                    <a:pt x="1095" y="1764"/>
                    <a:pt x="760" y="2007"/>
                    <a:pt x="31" y="2463"/>
                  </a:cubicBezTo>
                  <a:lnTo>
                    <a:pt x="0" y="2524"/>
                  </a:lnTo>
                  <a:lnTo>
                    <a:pt x="0" y="3041"/>
                  </a:lnTo>
                  <a:lnTo>
                    <a:pt x="61" y="3041"/>
                  </a:lnTo>
                  <a:cubicBezTo>
                    <a:pt x="517" y="3132"/>
                    <a:pt x="760" y="3344"/>
                    <a:pt x="760" y="3892"/>
                  </a:cubicBezTo>
                  <a:lnTo>
                    <a:pt x="760" y="8694"/>
                  </a:lnTo>
                  <a:cubicBezTo>
                    <a:pt x="760" y="9211"/>
                    <a:pt x="912" y="9576"/>
                    <a:pt x="1247" y="9880"/>
                  </a:cubicBezTo>
                  <a:cubicBezTo>
                    <a:pt x="1368" y="10001"/>
                    <a:pt x="1520" y="10123"/>
                    <a:pt x="1672" y="10183"/>
                  </a:cubicBezTo>
                  <a:cubicBezTo>
                    <a:pt x="1824" y="10275"/>
                    <a:pt x="1915" y="10305"/>
                    <a:pt x="2007" y="10335"/>
                  </a:cubicBezTo>
                  <a:cubicBezTo>
                    <a:pt x="2067" y="10335"/>
                    <a:pt x="2128" y="10366"/>
                    <a:pt x="2159" y="10366"/>
                  </a:cubicBezTo>
                  <a:lnTo>
                    <a:pt x="2250" y="10427"/>
                  </a:lnTo>
                  <a:lnTo>
                    <a:pt x="2219" y="10275"/>
                  </a:lnTo>
                  <a:cubicBezTo>
                    <a:pt x="2979" y="9667"/>
                    <a:pt x="3405" y="9302"/>
                    <a:pt x="4104" y="8664"/>
                  </a:cubicBezTo>
                  <a:cubicBezTo>
                    <a:pt x="4134" y="8816"/>
                    <a:pt x="4256" y="8937"/>
                    <a:pt x="4408" y="9059"/>
                  </a:cubicBezTo>
                  <a:cubicBezTo>
                    <a:pt x="4621" y="9211"/>
                    <a:pt x="4864" y="9272"/>
                    <a:pt x="5107" y="9272"/>
                  </a:cubicBezTo>
                  <a:lnTo>
                    <a:pt x="5168" y="9272"/>
                  </a:lnTo>
                  <a:lnTo>
                    <a:pt x="5198" y="9241"/>
                  </a:lnTo>
                  <a:cubicBezTo>
                    <a:pt x="5654" y="8785"/>
                    <a:pt x="6019" y="8390"/>
                    <a:pt x="6292" y="8086"/>
                  </a:cubicBezTo>
                  <a:lnTo>
                    <a:pt x="6900" y="7478"/>
                  </a:lnTo>
                  <a:lnTo>
                    <a:pt x="6931" y="7448"/>
                  </a:lnTo>
                  <a:lnTo>
                    <a:pt x="6931" y="6870"/>
                  </a:lnTo>
                  <a:lnTo>
                    <a:pt x="6779" y="6962"/>
                  </a:lnTo>
                  <a:cubicBezTo>
                    <a:pt x="6722" y="6996"/>
                    <a:pt x="6665" y="7013"/>
                    <a:pt x="6611" y="7013"/>
                  </a:cubicBezTo>
                  <a:cubicBezTo>
                    <a:pt x="6521" y="7013"/>
                    <a:pt x="6441" y="6965"/>
                    <a:pt x="6384" y="6870"/>
                  </a:cubicBezTo>
                  <a:cubicBezTo>
                    <a:pt x="6262" y="6718"/>
                    <a:pt x="6171" y="6506"/>
                    <a:pt x="6171" y="6171"/>
                  </a:cubicBezTo>
                  <a:lnTo>
                    <a:pt x="6171" y="761"/>
                  </a:lnTo>
                  <a:cubicBezTo>
                    <a:pt x="6171" y="518"/>
                    <a:pt x="6080" y="335"/>
                    <a:pt x="5836" y="183"/>
                  </a:cubicBezTo>
                  <a:cubicBezTo>
                    <a:pt x="5624" y="92"/>
                    <a:pt x="5380" y="1"/>
                    <a:pt x="5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19036325" y="4179675"/>
              <a:ext cx="130725" cy="262200"/>
            </a:xfrm>
            <a:custGeom>
              <a:avLst/>
              <a:gdLst/>
              <a:ahLst/>
              <a:cxnLst/>
              <a:rect l="l" t="t" r="r" b="b"/>
              <a:pathLst>
                <a:path w="5229" h="10488" extrusionOk="0">
                  <a:moveTo>
                    <a:pt x="3892" y="62"/>
                  </a:moveTo>
                  <a:cubicBezTo>
                    <a:pt x="3952" y="1"/>
                    <a:pt x="4104" y="62"/>
                    <a:pt x="4287" y="92"/>
                  </a:cubicBezTo>
                  <a:cubicBezTo>
                    <a:pt x="4499" y="153"/>
                    <a:pt x="4712" y="274"/>
                    <a:pt x="4925" y="457"/>
                  </a:cubicBezTo>
                  <a:cubicBezTo>
                    <a:pt x="5168" y="670"/>
                    <a:pt x="5229" y="882"/>
                    <a:pt x="5229" y="1186"/>
                  </a:cubicBezTo>
                  <a:lnTo>
                    <a:pt x="5229" y="3861"/>
                  </a:lnTo>
                  <a:cubicBezTo>
                    <a:pt x="5229" y="4043"/>
                    <a:pt x="4955" y="4378"/>
                    <a:pt x="4408" y="4955"/>
                  </a:cubicBezTo>
                  <a:cubicBezTo>
                    <a:pt x="3831" y="5472"/>
                    <a:pt x="3284" y="5989"/>
                    <a:pt x="2767" y="6445"/>
                  </a:cubicBezTo>
                  <a:cubicBezTo>
                    <a:pt x="2220" y="6901"/>
                    <a:pt x="1977" y="7113"/>
                    <a:pt x="1916" y="7113"/>
                  </a:cubicBezTo>
                  <a:cubicBezTo>
                    <a:pt x="1916" y="7904"/>
                    <a:pt x="2281" y="8268"/>
                    <a:pt x="2980" y="8116"/>
                  </a:cubicBezTo>
                  <a:cubicBezTo>
                    <a:pt x="3344" y="8025"/>
                    <a:pt x="3740" y="7843"/>
                    <a:pt x="4226" y="7600"/>
                  </a:cubicBezTo>
                  <a:lnTo>
                    <a:pt x="4226" y="8056"/>
                  </a:lnTo>
                  <a:cubicBezTo>
                    <a:pt x="2493" y="9484"/>
                    <a:pt x="1581" y="10275"/>
                    <a:pt x="1460" y="10335"/>
                  </a:cubicBezTo>
                  <a:cubicBezTo>
                    <a:pt x="1156" y="10487"/>
                    <a:pt x="822" y="10457"/>
                    <a:pt x="487" y="10153"/>
                  </a:cubicBezTo>
                  <a:cubicBezTo>
                    <a:pt x="153" y="9849"/>
                    <a:pt x="1" y="9423"/>
                    <a:pt x="1" y="8816"/>
                  </a:cubicBezTo>
                  <a:lnTo>
                    <a:pt x="1" y="3466"/>
                  </a:lnTo>
                  <a:cubicBezTo>
                    <a:pt x="1" y="3405"/>
                    <a:pt x="609" y="2828"/>
                    <a:pt x="1825" y="1764"/>
                  </a:cubicBezTo>
                  <a:cubicBezTo>
                    <a:pt x="3040" y="700"/>
                    <a:pt x="3709" y="122"/>
                    <a:pt x="3892" y="62"/>
                  </a:cubicBezTo>
                  <a:close/>
                  <a:moveTo>
                    <a:pt x="3132" y="2189"/>
                  </a:moveTo>
                  <a:cubicBezTo>
                    <a:pt x="2980" y="2037"/>
                    <a:pt x="2828" y="2037"/>
                    <a:pt x="2615" y="2128"/>
                  </a:cubicBezTo>
                  <a:cubicBezTo>
                    <a:pt x="2372" y="2250"/>
                    <a:pt x="2159" y="2432"/>
                    <a:pt x="1916" y="2736"/>
                  </a:cubicBezTo>
                  <a:lnTo>
                    <a:pt x="1916" y="6445"/>
                  </a:lnTo>
                  <a:cubicBezTo>
                    <a:pt x="2889" y="5685"/>
                    <a:pt x="3375" y="4864"/>
                    <a:pt x="3375" y="4013"/>
                  </a:cubicBezTo>
                  <a:lnTo>
                    <a:pt x="3375" y="2858"/>
                  </a:lnTo>
                  <a:cubicBezTo>
                    <a:pt x="3344" y="2554"/>
                    <a:pt x="3253" y="2341"/>
                    <a:pt x="3132" y="2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19034050" y="4177100"/>
              <a:ext cx="136050" cy="266300"/>
            </a:xfrm>
            <a:custGeom>
              <a:avLst/>
              <a:gdLst/>
              <a:ahLst/>
              <a:cxnLst/>
              <a:rect l="l" t="t" r="r" b="b"/>
              <a:pathLst>
                <a:path w="5442" h="10652" extrusionOk="0">
                  <a:moveTo>
                    <a:pt x="2903" y="2293"/>
                  </a:moveTo>
                  <a:cubicBezTo>
                    <a:pt x="3002" y="2293"/>
                    <a:pt x="3073" y="2345"/>
                    <a:pt x="3131" y="2383"/>
                  </a:cubicBezTo>
                  <a:cubicBezTo>
                    <a:pt x="3223" y="2505"/>
                    <a:pt x="3314" y="2687"/>
                    <a:pt x="3314" y="2961"/>
                  </a:cubicBezTo>
                  <a:lnTo>
                    <a:pt x="3314" y="4116"/>
                  </a:lnTo>
                  <a:cubicBezTo>
                    <a:pt x="3314" y="4906"/>
                    <a:pt x="2919" y="5636"/>
                    <a:pt x="2098" y="6305"/>
                  </a:cubicBezTo>
                  <a:lnTo>
                    <a:pt x="2098" y="2900"/>
                  </a:lnTo>
                  <a:cubicBezTo>
                    <a:pt x="2372" y="2627"/>
                    <a:pt x="2554" y="2444"/>
                    <a:pt x="2706" y="2353"/>
                  </a:cubicBezTo>
                  <a:cubicBezTo>
                    <a:pt x="2782" y="2309"/>
                    <a:pt x="2847" y="2293"/>
                    <a:pt x="2903" y="2293"/>
                  </a:cubicBezTo>
                  <a:close/>
                  <a:moveTo>
                    <a:pt x="2978" y="2091"/>
                  </a:moveTo>
                  <a:cubicBezTo>
                    <a:pt x="2890" y="2091"/>
                    <a:pt x="2789" y="2114"/>
                    <a:pt x="2676" y="2171"/>
                  </a:cubicBezTo>
                  <a:cubicBezTo>
                    <a:pt x="2432" y="2262"/>
                    <a:pt x="2220" y="2475"/>
                    <a:pt x="1946" y="2779"/>
                  </a:cubicBezTo>
                  <a:lnTo>
                    <a:pt x="1916" y="2809"/>
                  </a:lnTo>
                  <a:lnTo>
                    <a:pt x="1916" y="6730"/>
                  </a:lnTo>
                  <a:lnTo>
                    <a:pt x="2037" y="6608"/>
                  </a:lnTo>
                  <a:cubicBezTo>
                    <a:pt x="3040" y="5849"/>
                    <a:pt x="3527" y="4997"/>
                    <a:pt x="3527" y="4086"/>
                  </a:cubicBezTo>
                  <a:lnTo>
                    <a:pt x="3527" y="2961"/>
                  </a:lnTo>
                  <a:cubicBezTo>
                    <a:pt x="3527" y="2657"/>
                    <a:pt x="3466" y="2383"/>
                    <a:pt x="3314" y="2231"/>
                  </a:cubicBezTo>
                  <a:cubicBezTo>
                    <a:pt x="3238" y="2155"/>
                    <a:pt x="3126" y="2091"/>
                    <a:pt x="2978" y="2091"/>
                  </a:cubicBezTo>
                  <a:close/>
                  <a:moveTo>
                    <a:pt x="3983" y="165"/>
                  </a:moveTo>
                  <a:cubicBezTo>
                    <a:pt x="4043" y="165"/>
                    <a:pt x="4104" y="165"/>
                    <a:pt x="4317" y="225"/>
                  </a:cubicBezTo>
                  <a:cubicBezTo>
                    <a:pt x="4530" y="317"/>
                    <a:pt x="4742" y="408"/>
                    <a:pt x="4925" y="621"/>
                  </a:cubicBezTo>
                  <a:cubicBezTo>
                    <a:pt x="5138" y="803"/>
                    <a:pt x="5198" y="985"/>
                    <a:pt x="5198" y="1259"/>
                  </a:cubicBezTo>
                  <a:lnTo>
                    <a:pt x="5198" y="3903"/>
                  </a:lnTo>
                  <a:cubicBezTo>
                    <a:pt x="5198" y="4025"/>
                    <a:pt x="5077" y="4298"/>
                    <a:pt x="4408" y="4937"/>
                  </a:cubicBezTo>
                  <a:cubicBezTo>
                    <a:pt x="3800" y="5514"/>
                    <a:pt x="3283" y="6001"/>
                    <a:pt x="2767" y="6426"/>
                  </a:cubicBezTo>
                  <a:cubicBezTo>
                    <a:pt x="2554" y="6608"/>
                    <a:pt x="2007" y="7064"/>
                    <a:pt x="1946" y="7095"/>
                  </a:cubicBezTo>
                  <a:lnTo>
                    <a:pt x="1855" y="7156"/>
                  </a:lnTo>
                  <a:lnTo>
                    <a:pt x="1855" y="7186"/>
                  </a:lnTo>
                  <a:cubicBezTo>
                    <a:pt x="1855" y="7642"/>
                    <a:pt x="1976" y="7946"/>
                    <a:pt x="2220" y="8128"/>
                  </a:cubicBezTo>
                  <a:cubicBezTo>
                    <a:pt x="2365" y="8232"/>
                    <a:pt x="2539" y="8279"/>
                    <a:pt x="2751" y="8279"/>
                  </a:cubicBezTo>
                  <a:cubicBezTo>
                    <a:pt x="2849" y="8279"/>
                    <a:pt x="2955" y="8269"/>
                    <a:pt x="3071" y="8250"/>
                  </a:cubicBezTo>
                  <a:cubicBezTo>
                    <a:pt x="3435" y="8159"/>
                    <a:pt x="3770" y="8007"/>
                    <a:pt x="4226" y="7824"/>
                  </a:cubicBezTo>
                  <a:lnTo>
                    <a:pt x="4226" y="8067"/>
                  </a:lnTo>
                  <a:cubicBezTo>
                    <a:pt x="3496" y="8675"/>
                    <a:pt x="2919" y="9131"/>
                    <a:pt x="2463" y="9496"/>
                  </a:cubicBezTo>
                  <a:cubicBezTo>
                    <a:pt x="1946" y="9952"/>
                    <a:pt x="1551" y="10256"/>
                    <a:pt x="1490" y="10286"/>
                  </a:cubicBezTo>
                  <a:cubicBezTo>
                    <a:pt x="1383" y="10346"/>
                    <a:pt x="1276" y="10377"/>
                    <a:pt x="1167" y="10377"/>
                  </a:cubicBezTo>
                  <a:cubicBezTo>
                    <a:pt x="998" y="10377"/>
                    <a:pt x="824" y="10301"/>
                    <a:pt x="639" y="10134"/>
                  </a:cubicBezTo>
                  <a:cubicBezTo>
                    <a:pt x="335" y="9891"/>
                    <a:pt x="183" y="9466"/>
                    <a:pt x="183" y="8888"/>
                  </a:cubicBezTo>
                  <a:lnTo>
                    <a:pt x="183" y="3569"/>
                  </a:lnTo>
                  <a:cubicBezTo>
                    <a:pt x="274" y="3447"/>
                    <a:pt x="882" y="2900"/>
                    <a:pt x="1946" y="1867"/>
                  </a:cubicBezTo>
                  <a:cubicBezTo>
                    <a:pt x="3527" y="469"/>
                    <a:pt x="3922" y="195"/>
                    <a:pt x="3983" y="165"/>
                  </a:cubicBezTo>
                  <a:close/>
                  <a:moveTo>
                    <a:pt x="4082" y="1"/>
                  </a:moveTo>
                  <a:cubicBezTo>
                    <a:pt x="4028" y="1"/>
                    <a:pt x="3993" y="16"/>
                    <a:pt x="3952" y="43"/>
                  </a:cubicBezTo>
                  <a:cubicBezTo>
                    <a:pt x="3739" y="195"/>
                    <a:pt x="2706" y="1076"/>
                    <a:pt x="1855" y="1776"/>
                  </a:cubicBezTo>
                  <a:cubicBezTo>
                    <a:pt x="1" y="3417"/>
                    <a:pt x="1" y="3508"/>
                    <a:pt x="1" y="3569"/>
                  </a:cubicBezTo>
                  <a:lnTo>
                    <a:pt x="1" y="8919"/>
                  </a:lnTo>
                  <a:cubicBezTo>
                    <a:pt x="1" y="9526"/>
                    <a:pt x="183" y="10043"/>
                    <a:pt x="548" y="10347"/>
                  </a:cubicBezTo>
                  <a:cubicBezTo>
                    <a:pt x="761" y="10529"/>
                    <a:pt x="1004" y="10651"/>
                    <a:pt x="1217" y="10651"/>
                  </a:cubicBezTo>
                  <a:cubicBezTo>
                    <a:pt x="1338" y="10651"/>
                    <a:pt x="1490" y="10590"/>
                    <a:pt x="1642" y="10560"/>
                  </a:cubicBezTo>
                  <a:cubicBezTo>
                    <a:pt x="1703" y="10529"/>
                    <a:pt x="1976" y="10286"/>
                    <a:pt x="2676" y="9739"/>
                  </a:cubicBezTo>
                  <a:cubicBezTo>
                    <a:pt x="3131" y="9374"/>
                    <a:pt x="3679" y="8888"/>
                    <a:pt x="4439" y="8280"/>
                  </a:cubicBezTo>
                  <a:lnTo>
                    <a:pt x="4499" y="8250"/>
                  </a:lnTo>
                  <a:lnTo>
                    <a:pt x="4499" y="7551"/>
                  </a:lnTo>
                  <a:lnTo>
                    <a:pt x="4347" y="7642"/>
                  </a:lnTo>
                  <a:cubicBezTo>
                    <a:pt x="3800" y="7915"/>
                    <a:pt x="3435" y="8067"/>
                    <a:pt x="3071" y="8128"/>
                  </a:cubicBezTo>
                  <a:cubicBezTo>
                    <a:pt x="2965" y="8160"/>
                    <a:pt x="2870" y="8173"/>
                    <a:pt x="2785" y="8173"/>
                  </a:cubicBezTo>
                  <a:cubicBezTo>
                    <a:pt x="2626" y="8173"/>
                    <a:pt x="2501" y="8127"/>
                    <a:pt x="2402" y="8067"/>
                  </a:cubicBezTo>
                  <a:cubicBezTo>
                    <a:pt x="2220" y="7915"/>
                    <a:pt x="2128" y="7672"/>
                    <a:pt x="2128" y="7308"/>
                  </a:cubicBezTo>
                  <a:cubicBezTo>
                    <a:pt x="2220" y="7216"/>
                    <a:pt x="2402" y="7064"/>
                    <a:pt x="2919" y="6608"/>
                  </a:cubicBezTo>
                  <a:cubicBezTo>
                    <a:pt x="3435" y="6183"/>
                    <a:pt x="3952" y="5697"/>
                    <a:pt x="4560" y="5119"/>
                  </a:cubicBezTo>
                  <a:cubicBezTo>
                    <a:pt x="5168" y="4511"/>
                    <a:pt x="5442" y="4177"/>
                    <a:pt x="5442" y="3964"/>
                  </a:cubicBezTo>
                  <a:lnTo>
                    <a:pt x="5442" y="1289"/>
                  </a:lnTo>
                  <a:cubicBezTo>
                    <a:pt x="5442" y="985"/>
                    <a:pt x="5320" y="712"/>
                    <a:pt x="5107" y="499"/>
                  </a:cubicBezTo>
                  <a:cubicBezTo>
                    <a:pt x="4864" y="256"/>
                    <a:pt x="4651" y="165"/>
                    <a:pt x="4408" y="73"/>
                  </a:cubicBezTo>
                  <a:cubicBezTo>
                    <a:pt x="4241" y="23"/>
                    <a:pt x="4147" y="1"/>
                    <a:pt x="4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9205025" y="4122700"/>
              <a:ext cx="131500" cy="241650"/>
            </a:xfrm>
            <a:custGeom>
              <a:avLst/>
              <a:gdLst/>
              <a:ahLst/>
              <a:cxnLst/>
              <a:rect l="l" t="t" r="r" b="b"/>
              <a:pathLst>
                <a:path w="5260" h="9666" extrusionOk="0">
                  <a:moveTo>
                    <a:pt x="3922" y="0"/>
                  </a:moveTo>
                  <a:cubicBezTo>
                    <a:pt x="3952" y="0"/>
                    <a:pt x="4104" y="91"/>
                    <a:pt x="4287" y="213"/>
                  </a:cubicBezTo>
                  <a:cubicBezTo>
                    <a:pt x="4499" y="304"/>
                    <a:pt x="4712" y="578"/>
                    <a:pt x="4955" y="851"/>
                  </a:cubicBezTo>
                  <a:cubicBezTo>
                    <a:pt x="5168" y="1155"/>
                    <a:pt x="5259" y="1429"/>
                    <a:pt x="5259" y="1672"/>
                  </a:cubicBezTo>
                  <a:lnTo>
                    <a:pt x="5259" y="4347"/>
                  </a:lnTo>
                  <a:cubicBezTo>
                    <a:pt x="5259" y="4529"/>
                    <a:pt x="4986" y="4772"/>
                    <a:pt x="4408" y="5046"/>
                  </a:cubicBezTo>
                  <a:cubicBezTo>
                    <a:pt x="3831" y="5380"/>
                    <a:pt x="3314" y="5715"/>
                    <a:pt x="2767" y="5958"/>
                  </a:cubicBezTo>
                  <a:cubicBezTo>
                    <a:pt x="2250" y="6231"/>
                    <a:pt x="1976" y="6414"/>
                    <a:pt x="1946" y="6414"/>
                  </a:cubicBezTo>
                  <a:cubicBezTo>
                    <a:pt x="1946" y="7234"/>
                    <a:pt x="2280" y="7629"/>
                    <a:pt x="3010" y="7690"/>
                  </a:cubicBezTo>
                  <a:cubicBezTo>
                    <a:pt x="3344" y="7690"/>
                    <a:pt x="3770" y="7690"/>
                    <a:pt x="4256" y="7629"/>
                  </a:cubicBezTo>
                  <a:lnTo>
                    <a:pt x="4256" y="8085"/>
                  </a:lnTo>
                  <a:cubicBezTo>
                    <a:pt x="2524" y="8845"/>
                    <a:pt x="1581" y="9514"/>
                    <a:pt x="1490" y="9544"/>
                  </a:cubicBezTo>
                  <a:cubicBezTo>
                    <a:pt x="1186" y="9666"/>
                    <a:pt x="821" y="9514"/>
                    <a:pt x="487" y="9210"/>
                  </a:cubicBezTo>
                  <a:cubicBezTo>
                    <a:pt x="153" y="8845"/>
                    <a:pt x="1" y="8389"/>
                    <a:pt x="1" y="7781"/>
                  </a:cubicBezTo>
                  <a:lnTo>
                    <a:pt x="1" y="2432"/>
                  </a:lnTo>
                  <a:cubicBezTo>
                    <a:pt x="1" y="2371"/>
                    <a:pt x="609" y="1824"/>
                    <a:pt x="1825" y="1034"/>
                  </a:cubicBezTo>
                  <a:cubicBezTo>
                    <a:pt x="3040" y="304"/>
                    <a:pt x="3739" y="0"/>
                    <a:pt x="3922" y="0"/>
                  </a:cubicBezTo>
                  <a:close/>
                  <a:moveTo>
                    <a:pt x="3162" y="1915"/>
                  </a:moveTo>
                  <a:cubicBezTo>
                    <a:pt x="3010" y="1733"/>
                    <a:pt x="2858" y="1642"/>
                    <a:pt x="2615" y="1733"/>
                  </a:cubicBezTo>
                  <a:cubicBezTo>
                    <a:pt x="2402" y="1763"/>
                    <a:pt x="2159" y="1915"/>
                    <a:pt x="1946" y="2128"/>
                  </a:cubicBezTo>
                  <a:lnTo>
                    <a:pt x="1946" y="5836"/>
                  </a:lnTo>
                  <a:cubicBezTo>
                    <a:pt x="2888" y="5289"/>
                    <a:pt x="3375" y="4681"/>
                    <a:pt x="3375" y="3769"/>
                  </a:cubicBezTo>
                  <a:lnTo>
                    <a:pt x="3375" y="2645"/>
                  </a:lnTo>
                  <a:cubicBezTo>
                    <a:pt x="3344" y="2341"/>
                    <a:pt x="3284" y="2067"/>
                    <a:pt x="3162" y="19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19202000" y="4118900"/>
              <a:ext cx="136025" cy="246975"/>
            </a:xfrm>
            <a:custGeom>
              <a:avLst/>
              <a:gdLst/>
              <a:ahLst/>
              <a:cxnLst/>
              <a:rect l="l" t="t" r="r" b="b"/>
              <a:pathLst>
                <a:path w="5441" h="9879" extrusionOk="0">
                  <a:moveTo>
                    <a:pt x="2863" y="1965"/>
                  </a:moveTo>
                  <a:cubicBezTo>
                    <a:pt x="2991" y="1965"/>
                    <a:pt x="3067" y="2010"/>
                    <a:pt x="3161" y="2128"/>
                  </a:cubicBezTo>
                  <a:cubicBezTo>
                    <a:pt x="3283" y="2280"/>
                    <a:pt x="3344" y="2523"/>
                    <a:pt x="3344" y="2797"/>
                  </a:cubicBezTo>
                  <a:lnTo>
                    <a:pt x="3344" y="3921"/>
                  </a:lnTo>
                  <a:cubicBezTo>
                    <a:pt x="3344" y="4681"/>
                    <a:pt x="2979" y="5289"/>
                    <a:pt x="2128" y="5775"/>
                  </a:cubicBezTo>
                  <a:lnTo>
                    <a:pt x="2128" y="2341"/>
                  </a:lnTo>
                  <a:cubicBezTo>
                    <a:pt x="2371" y="2097"/>
                    <a:pt x="2584" y="1976"/>
                    <a:pt x="2736" y="1976"/>
                  </a:cubicBezTo>
                  <a:cubicBezTo>
                    <a:pt x="2784" y="1969"/>
                    <a:pt x="2825" y="1965"/>
                    <a:pt x="2863" y="1965"/>
                  </a:cubicBezTo>
                  <a:close/>
                  <a:moveTo>
                    <a:pt x="2896" y="1714"/>
                  </a:moveTo>
                  <a:cubicBezTo>
                    <a:pt x="2846" y="1714"/>
                    <a:pt x="2793" y="1720"/>
                    <a:pt x="2736" y="1733"/>
                  </a:cubicBezTo>
                  <a:cubicBezTo>
                    <a:pt x="2523" y="1794"/>
                    <a:pt x="2249" y="1945"/>
                    <a:pt x="1976" y="2158"/>
                  </a:cubicBezTo>
                  <a:lnTo>
                    <a:pt x="1946" y="2219"/>
                  </a:lnTo>
                  <a:lnTo>
                    <a:pt x="1946" y="6140"/>
                  </a:lnTo>
                  <a:lnTo>
                    <a:pt x="2128" y="6018"/>
                  </a:lnTo>
                  <a:cubicBezTo>
                    <a:pt x="3161" y="5441"/>
                    <a:pt x="3617" y="4803"/>
                    <a:pt x="3617" y="3891"/>
                  </a:cubicBezTo>
                  <a:lnTo>
                    <a:pt x="3617" y="2736"/>
                  </a:lnTo>
                  <a:cubicBezTo>
                    <a:pt x="3617" y="2401"/>
                    <a:pt x="3556" y="2128"/>
                    <a:pt x="3405" y="1945"/>
                  </a:cubicBezTo>
                  <a:cubicBezTo>
                    <a:pt x="3236" y="1801"/>
                    <a:pt x="3087" y="1714"/>
                    <a:pt x="2896" y="1714"/>
                  </a:cubicBezTo>
                  <a:close/>
                  <a:moveTo>
                    <a:pt x="4043" y="213"/>
                  </a:moveTo>
                  <a:cubicBezTo>
                    <a:pt x="4073" y="213"/>
                    <a:pt x="4164" y="243"/>
                    <a:pt x="4377" y="395"/>
                  </a:cubicBezTo>
                  <a:cubicBezTo>
                    <a:pt x="4560" y="517"/>
                    <a:pt x="4803" y="730"/>
                    <a:pt x="4985" y="1003"/>
                  </a:cubicBezTo>
                  <a:cubicBezTo>
                    <a:pt x="5167" y="1277"/>
                    <a:pt x="5289" y="1520"/>
                    <a:pt x="5289" y="1794"/>
                  </a:cubicBezTo>
                  <a:lnTo>
                    <a:pt x="5289" y="4468"/>
                  </a:lnTo>
                  <a:cubicBezTo>
                    <a:pt x="5289" y="4651"/>
                    <a:pt x="4681" y="4985"/>
                    <a:pt x="4499" y="5107"/>
                  </a:cubicBezTo>
                  <a:lnTo>
                    <a:pt x="4347" y="5167"/>
                  </a:lnTo>
                  <a:cubicBezTo>
                    <a:pt x="3800" y="5471"/>
                    <a:pt x="3344" y="5745"/>
                    <a:pt x="2857" y="6018"/>
                  </a:cubicBezTo>
                  <a:cubicBezTo>
                    <a:pt x="2645" y="6170"/>
                    <a:pt x="2432" y="6292"/>
                    <a:pt x="2280" y="6353"/>
                  </a:cubicBezTo>
                  <a:lnTo>
                    <a:pt x="2067" y="6505"/>
                  </a:lnTo>
                  <a:lnTo>
                    <a:pt x="1976" y="6535"/>
                  </a:lnTo>
                  <a:lnTo>
                    <a:pt x="1976" y="6626"/>
                  </a:lnTo>
                  <a:cubicBezTo>
                    <a:pt x="1976" y="7508"/>
                    <a:pt x="2371" y="7964"/>
                    <a:pt x="3161" y="7994"/>
                  </a:cubicBezTo>
                  <a:cubicBezTo>
                    <a:pt x="3259" y="8003"/>
                    <a:pt x="3365" y="8007"/>
                    <a:pt x="3475" y="8007"/>
                  </a:cubicBezTo>
                  <a:cubicBezTo>
                    <a:pt x="3740" y="8007"/>
                    <a:pt x="4028" y="7985"/>
                    <a:pt x="4286" y="7964"/>
                  </a:cubicBezTo>
                  <a:lnTo>
                    <a:pt x="4286" y="8268"/>
                  </a:lnTo>
                  <a:cubicBezTo>
                    <a:pt x="3009" y="8815"/>
                    <a:pt x="2158" y="9332"/>
                    <a:pt x="1794" y="9544"/>
                  </a:cubicBezTo>
                  <a:cubicBezTo>
                    <a:pt x="1672" y="9575"/>
                    <a:pt x="1611" y="9666"/>
                    <a:pt x="1581" y="9666"/>
                  </a:cubicBezTo>
                  <a:cubicBezTo>
                    <a:pt x="1522" y="9678"/>
                    <a:pt x="1465" y="9684"/>
                    <a:pt x="1408" y="9684"/>
                  </a:cubicBezTo>
                  <a:cubicBezTo>
                    <a:pt x="1170" y="9684"/>
                    <a:pt x="945" y="9577"/>
                    <a:pt x="699" y="9332"/>
                  </a:cubicBezTo>
                  <a:cubicBezTo>
                    <a:pt x="395" y="9028"/>
                    <a:pt x="243" y="8572"/>
                    <a:pt x="243" y="7994"/>
                  </a:cubicBezTo>
                  <a:lnTo>
                    <a:pt x="243" y="2675"/>
                  </a:lnTo>
                  <a:cubicBezTo>
                    <a:pt x="304" y="2584"/>
                    <a:pt x="851" y="2097"/>
                    <a:pt x="1976" y="1307"/>
                  </a:cubicBezTo>
                  <a:cubicBezTo>
                    <a:pt x="3283" y="456"/>
                    <a:pt x="3921" y="243"/>
                    <a:pt x="4043" y="213"/>
                  </a:cubicBezTo>
                  <a:close/>
                  <a:moveTo>
                    <a:pt x="3982" y="0"/>
                  </a:moveTo>
                  <a:cubicBezTo>
                    <a:pt x="3769" y="61"/>
                    <a:pt x="2979" y="426"/>
                    <a:pt x="1885" y="1155"/>
                  </a:cubicBezTo>
                  <a:cubicBezTo>
                    <a:pt x="1216" y="1581"/>
                    <a:pt x="0" y="2401"/>
                    <a:pt x="0" y="2645"/>
                  </a:cubicBezTo>
                  <a:lnTo>
                    <a:pt x="0" y="7994"/>
                  </a:lnTo>
                  <a:cubicBezTo>
                    <a:pt x="0" y="8633"/>
                    <a:pt x="183" y="9119"/>
                    <a:pt x="547" y="9484"/>
                  </a:cubicBezTo>
                  <a:cubicBezTo>
                    <a:pt x="821" y="9727"/>
                    <a:pt x="1125" y="9879"/>
                    <a:pt x="1368" y="9879"/>
                  </a:cubicBezTo>
                  <a:lnTo>
                    <a:pt x="1520" y="9879"/>
                  </a:lnTo>
                  <a:cubicBezTo>
                    <a:pt x="1550" y="9879"/>
                    <a:pt x="1611" y="9848"/>
                    <a:pt x="1794" y="9727"/>
                  </a:cubicBezTo>
                  <a:cubicBezTo>
                    <a:pt x="2219" y="9514"/>
                    <a:pt x="3040" y="8997"/>
                    <a:pt x="4347" y="8450"/>
                  </a:cubicBezTo>
                  <a:lnTo>
                    <a:pt x="4408" y="8389"/>
                  </a:lnTo>
                  <a:lnTo>
                    <a:pt x="4408" y="7751"/>
                  </a:lnTo>
                  <a:lnTo>
                    <a:pt x="4286" y="7751"/>
                  </a:lnTo>
                  <a:cubicBezTo>
                    <a:pt x="3891" y="7812"/>
                    <a:pt x="3435" y="7812"/>
                    <a:pt x="3040" y="7812"/>
                  </a:cubicBezTo>
                  <a:cubicBezTo>
                    <a:pt x="2401" y="7721"/>
                    <a:pt x="2097" y="7417"/>
                    <a:pt x="2097" y="6687"/>
                  </a:cubicBezTo>
                  <a:cubicBezTo>
                    <a:pt x="2158" y="6657"/>
                    <a:pt x="2219" y="6657"/>
                    <a:pt x="2310" y="6596"/>
                  </a:cubicBezTo>
                  <a:cubicBezTo>
                    <a:pt x="2432" y="6505"/>
                    <a:pt x="2614" y="6383"/>
                    <a:pt x="2888" y="6231"/>
                  </a:cubicBezTo>
                  <a:cubicBezTo>
                    <a:pt x="3344" y="5988"/>
                    <a:pt x="3830" y="5715"/>
                    <a:pt x="4377" y="5411"/>
                  </a:cubicBezTo>
                  <a:lnTo>
                    <a:pt x="4529" y="5319"/>
                  </a:lnTo>
                  <a:cubicBezTo>
                    <a:pt x="5228" y="4955"/>
                    <a:pt x="5441" y="4711"/>
                    <a:pt x="5441" y="4499"/>
                  </a:cubicBezTo>
                  <a:lnTo>
                    <a:pt x="5441" y="1824"/>
                  </a:lnTo>
                  <a:cubicBezTo>
                    <a:pt x="5441" y="1520"/>
                    <a:pt x="5319" y="1216"/>
                    <a:pt x="5107" y="912"/>
                  </a:cubicBezTo>
                  <a:cubicBezTo>
                    <a:pt x="4924" y="608"/>
                    <a:pt x="4681" y="395"/>
                    <a:pt x="4438" y="243"/>
                  </a:cubicBezTo>
                  <a:cubicBezTo>
                    <a:pt x="4164" y="0"/>
                    <a:pt x="4073" y="0"/>
                    <a:pt x="3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19353975" y="4128000"/>
              <a:ext cx="171000" cy="281200"/>
            </a:xfrm>
            <a:custGeom>
              <a:avLst/>
              <a:gdLst/>
              <a:ahLst/>
              <a:cxnLst/>
              <a:rect l="l" t="t" r="r" b="b"/>
              <a:pathLst>
                <a:path w="6840" h="11248" extrusionOk="0">
                  <a:moveTo>
                    <a:pt x="821" y="7813"/>
                  </a:moveTo>
                  <a:lnTo>
                    <a:pt x="821" y="2433"/>
                  </a:lnTo>
                  <a:cubicBezTo>
                    <a:pt x="821" y="2068"/>
                    <a:pt x="730" y="1733"/>
                    <a:pt x="578" y="1460"/>
                  </a:cubicBezTo>
                  <a:cubicBezTo>
                    <a:pt x="426" y="1217"/>
                    <a:pt x="243" y="1065"/>
                    <a:pt x="0" y="1004"/>
                  </a:cubicBezTo>
                  <a:lnTo>
                    <a:pt x="0" y="670"/>
                  </a:lnTo>
                  <a:cubicBezTo>
                    <a:pt x="92" y="670"/>
                    <a:pt x="669" y="335"/>
                    <a:pt x="1763" y="1"/>
                  </a:cubicBezTo>
                  <a:cubicBezTo>
                    <a:pt x="1824" y="31"/>
                    <a:pt x="1915" y="92"/>
                    <a:pt x="2037" y="153"/>
                  </a:cubicBezTo>
                  <a:cubicBezTo>
                    <a:pt x="2128" y="214"/>
                    <a:pt x="2250" y="366"/>
                    <a:pt x="2432" y="609"/>
                  </a:cubicBezTo>
                  <a:cubicBezTo>
                    <a:pt x="2645" y="822"/>
                    <a:pt x="2706" y="1065"/>
                    <a:pt x="2706" y="1278"/>
                  </a:cubicBezTo>
                  <a:cubicBezTo>
                    <a:pt x="2797" y="1278"/>
                    <a:pt x="2918" y="1247"/>
                    <a:pt x="3253" y="1217"/>
                  </a:cubicBezTo>
                  <a:cubicBezTo>
                    <a:pt x="4043" y="1126"/>
                    <a:pt x="4499" y="1247"/>
                    <a:pt x="4651" y="1308"/>
                  </a:cubicBezTo>
                  <a:cubicBezTo>
                    <a:pt x="4985" y="1551"/>
                    <a:pt x="5289" y="2007"/>
                    <a:pt x="5593" y="2676"/>
                  </a:cubicBezTo>
                  <a:cubicBezTo>
                    <a:pt x="5897" y="3375"/>
                    <a:pt x="6049" y="3892"/>
                    <a:pt x="6049" y="4287"/>
                  </a:cubicBezTo>
                  <a:lnTo>
                    <a:pt x="6049" y="9120"/>
                  </a:lnTo>
                  <a:cubicBezTo>
                    <a:pt x="6049" y="9667"/>
                    <a:pt x="6323" y="10244"/>
                    <a:pt x="6839" y="10883"/>
                  </a:cubicBezTo>
                  <a:lnTo>
                    <a:pt x="6839" y="11247"/>
                  </a:lnTo>
                  <a:cubicBezTo>
                    <a:pt x="6171" y="10943"/>
                    <a:pt x="5836" y="10822"/>
                    <a:pt x="5107" y="10700"/>
                  </a:cubicBezTo>
                  <a:cubicBezTo>
                    <a:pt x="4864" y="10427"/>
                    <a:pt x="4651" y="10123"/>
                    <a:pt x="4468" y="9788"/>
                  </a:cubicBezTo>
                  <a:cubicBezTo>
                    <a:pt x="4256" y="9454"/>
                    <a:pt x="4165" y="9180"/>
                    <a:pt x="4165" y="8998"/>
                  </a:cubicBezTo>
                  <a:lnTo>
                    <a:pt x="4165" y="4408"/>
                  </a:lnTo>
                  <a:cubicBezTo>
                    <a:pt x="4165" y="3800"/>
                    <a:pt x="4073" y="3284"/>
                    <a:pt x="3952" y="2919"/>
                  </a:cubicBezTo>
                  <a:cubicBezTo>
                    <a:pt x="3861" y="2524"/>
                    <a:pt x="3587" y="2220"/>
                    <a:pt x="3253" y="2068"/>
                  </a:cubicBezTo>
                  <a:cubicBezTo>
                    <a:pt x="3010" y="2007"/>
                    <a:pt x="2949" y="2007"/>
                    <a:pt x="2706" y="1977"/>
                  </a:cubicBezTo>
                  <a:lnTo>
                    <a:pt x="2706" y="7053"/>
                  </a:lnTo>
                  <a:cubicBezTo>
                    <a:pt x="2706" y="7691"/>
                    <a:pt x="2918" y="8147"/>
                    <a:pt x="3344" y="8420"/>
                  </a:cubicBezTo>
                  <a:lnTo>
                    <a:pt x="3344" y="8755"/>
                  </a:lnTo>
                  <a:cubicBezTo>
                    <a:pt x="2706" y="8816"/>
                    <a:pt x="2402" y="8876"/>
                    <a:pt x="1763" y="9059"/>
                  </a:cubicBezTo>
                  <a:cubicBezTo>
                    <a:pt x="1520" y="8907"/>
                    <a:pt x="1307" y="8694"/>
                    <a:pt x="1125" y="8451"/>
                  </a:cubicBezTo>
                  <a:cubicBezTo>
                    <a:pt x="912" y="8238"/>
                    <a:pt x="821" y="7995"/>
                    <a:pt x="821" y="78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19351700" y="4126500"/>
              <a:ext cx="176300" cy="288775"/>
            </a:xfrm>
            <a:custGeom>
              <a:avLst/>
              <a:gdLst/>
              <a:ahLst/>
              <a:cxnLst/>
              <a:rect l="l" t="t" r="r" b="b"/>
              <a:pathLst>
                <a:path w="7052" h="11551" extrusionOk="0">
                  <a:moveTo>
                    <a:pt x="1854" y="152"/>
                  </a:moveTo>
                  <a:cubicBezTo>
                    <a:pt x="1915" y="182"/>
                    <a:pt x="2006" y="274"/>
                    <a:pt x="2067" y="304"/>
                  </a:cubicBezTo>
                  <a:cubicBezTo>
                    <a:pt x="2128" y="334"/>
                    <a:pt x="2280" y="456"/>
                    <a:pt x="2462" y="730"/>
                  </a:cubicBezTo>
                  <a:cubicBezTo>
                    <a:pt x="2614" y="912"/>
                    <a:pt x="2675" y="1155"/>
                    <a:pt x="2675" y="1338"/>
                  </a:cubicBezTo>
                  <a:lnTo>
                    <a:pt x="2675" y="1459"/>
                  </a:lnTo>
                  <a:lnTo>
                    <a:pt x="2918" y="1459"/>
                  </a:lnTo>
                  <a:cubicBezTo>
                    <a:pt x="3009" y="1459"/>
                    <a:pt x="3192" y="1459"/>
                    <a:pt x="3374" y="1429"/>
                  </a:cubicBezTo>
                  <a:cubicBezTo>
                    <a:pt x="3577" y="1405"/>
                    <a:pt x="3756" y="1396"/>
                    <a:pt x="3911" y="1396"/>
                  </a:cubicBezTo>
                  <a:cubicBezTo>
                    <a:pt x="4363" y="1396"/>
                    <a:pt x="4621" y="1475"/>
                    <a:pt x="4711" y="1520"/>
                  </a:cubicBezTo>
                  <a:cubicBezTo>
                    <a:pt x="5015" y="1763"/>
                    <a:pt x="5319" y="2189"/>
                    <a:pt x="5623" y="2857"/>
                  </a:cubicBezTo>
                  <a:cubicBezTo>
                    <a:pt x="5867" y="3496"/>
                    <a:pt x="6018" y="4073"/>
                    <a:pt x="6018" y="4407"/>
                  </a:cubicBezTo>
                  <a:lnTo>
                    <a:pt x="6018" y="9240"/>
                  </a:lnTo>
                  <a:cubicBezTo>
                    <a:pt x="6018" y="9848"/>
                    <a:pt x="6292" y="10395"/>
                    <a:pt x="6809" y="11064"/>
                  </a:cubicBezTo>
                  <a:lnTo>
                    <a:pt x="6809" y="11216"/>
                  </a:lnTo>
                  <a:cubicBezTo>
                    <a:pt x="6262" y="10943"/>
                    <a:pt x="5927" y="10851"/>
                    <a:pt x="5259" y="10730"/>
                  </a:cubicBezTo>
                  <a:cubicBezTo>
                    <a:pt x="5046" y="10456"/>
                    <a:pt x="4803" y="10183"/>
                    <a:pt x="4590" y="9879"/>
                  </a:cubicBezTo>
                  <a:cubicBezTo>
                    <a:pt x="4408" y="9544"/>
                    <a:pt x="4286" y="9271"/>
                    <a:pt x="4286" y="9119"/>
                  </a:cubicBezTo>
                  <a:lnTo>
                    <a:pt x="4286" y="4529"/>
                  </a:lnTo>
                  <a:cubicBezTo>
                    <a:pt x="4286" y="3921"/>
                    <a:pt x="4256" y="3404"/>
                    <a:pt x="4104" y="3009"/>
                  </a:cubicBezTo>
                  <a:cubicBezTo>
                    <a:pt x="3952" y="2584"/>
                    <a:pt x="3678" y="2280"/>
                    <a:pt x="3283" y="2097"/>
                  </a:cubicBezTo>
                  <a:cubicBezTo>
                    <a:pt x="3070" y="2067"/>
                    <a:pt x="2979" y="2037"/>
                    <a:pt x="2766" y="1976"/>
                  </a:cubicBezTo>
                  <a:lnTo>
                    <a:pt x="2645" y="1945"/>
                  </a:lnTo>
                  <a:lnTo>
                    <a:pt x="2645" y="7143"/>
                  </a:lnTo>
                  <a:cubicBezTo>
                    <a:pt x="2645" y="7812"/>
                    <a:pt x="2827" y="8298"/>
                    <a:pt x="3283" y="8602"/>
                  </a:cubicBezTo>
                  <a:lnTo>
                    <a:pt x="3283" y="8784"/>
                  </a:lnTo>
                  <a:cubicBezTo>
                    <a:pt x="2736" y="8815"/>
                    <a:pt x="2432" y="8906"/>
                    <a:pt x="1824" y="9058"/>
                  </a:cubicBezTo>
                  <a:cubicBezTo>
                    <a:pt x="1611" y="8906"/>
                    <a:pt x="1429" y="8724"/>
                    <a:pt x="1246" y="8480"/>
                  </a:cubicBezTo>
                  <a:cubicBezTo>
                    <a:pt x="1064" y="8268"/>
                    <a:pt x="973" y="8025"/>
                    <a:pt x="973" y="7873"/>
                  </a:cubicBezTo>
                  <a:lnTo>
                    <a:pt x="973" y="2493"/>
                  </a:lnTo>
                  <a:cubicBezTo>
                    <a:pt x="973" y="2097"/>
                    <a:pt x="912" y="1793"/>
                    <a:pt x="760" y="1490"/>
                  </a:cubicBezTo>
                  <a:cubicBezTo>
                    <a:pt x="608" y="1216"/>
                    <a:pt x="456" y="1034"/>
                    <a:pt x="213" y="1003"/>
                  </a:cubicBezTo>
                  <a:lnTo>
                    <a:pt x="213" y="790"/>
                  </a:lnTo>
                  <a:cubicBezTo>
                    <a:pt x="243" y="760"/>
                    <a:pt x="304" y="760"/>
                    <a:pt x="365" y="730"/>
                  </a:cubicBezTo>
                  <a:cubicBezTo>
                    <a:pt x="638" y="608"/>
                    <a:pt x="1125" y="395"/>
                    <a:pt x="1854" y="152"/>
                  </a:cubicBezTo>
                  <a:close/>
                  <a:moveTo>
                    <a:pt x="1824" y="0"/>
                  </a:moveTo>
                  <a:cubicBezTo>
                    <a:pt x="1094" y="274"/>
                    <a:pt x="547" y="517"/>
                    <a:pt x="304" y="608"/>
                  </a:cubicBezTo>
                  <a:cubicBezTo>
                    <a:pt x="183" y="669"/>
                    <a:pt x="91" y="699"/>
                    <a:pt x="91" y="699"/>
                  </a:cubicBezTo>
                  <a:lnTo>
                    <a:pt x="0" y="699"/>
                  </a:lnTo>
                  <a:lnTo>
                    <a:pt x="0" y="1216"/>
                  </a:lnTo>
                  <a:lnTo>
                    <a:pt x="91" y="1216"/>
                  </a:lnTo>
                  <a:cubicBezTo>
                    <a:pt x="243" y="1216"/>
                    <a:pt x="456" y="1368"/>
                    <a:pt x="547" y="1611"/>
                  </a:cubicBezTo>
                  <a:cubicBezTo>
                    <a:pt x="699" y="1824"/>
                    <a:pt x="790" y="2128"/>
                    <a:pt x="790" y="2493"/>
                  </a:cubicBezTo>
                  <a:lnTo>
                    <a:pt x="790" y="7873"/>
                  </a:lnTo>
                  <a:cubicBezTo>
                    <a:pt x="790" y="8055"/>
                    <a:pt x="912" y="8329"/>
                    <a:pt x="1125" y="8602"/>
                  </a:cubicBezTo>
                  <a:cubicBezTo>
                    <a:pt x="1368" y="8876"/>
                    <a:pt x="1581" y="9088"/>
                    <a:pt x="1824" y="9240"/>
                  </a:cubicBezTo>
                  <a:lnTo>
                    <a:pt x="1854" y="9271"/>
                  </a:lnTo>
                  <a:lnTo>
                    <a:pt x="1885" y="9271"/>
                  </a:lnTo>
                  <a:cubicBezTo>
                    <a:pt x="2523" y="9088"/>
                    <a:pt x="2888" y="9028"/>
                    <a:pt x="3496" y="8967"/>
                  </a:cubicBezTo>
                  <a:lnTo>
                    <a:pt x="3587" y="8967"/>
                  </a:lnTo>
                  <a:lnTo>
                    <a:pt x="3587" y="8480"/>
                  </a:lnTo>
                  <a:lnTo>
                    <a:pt x="3556" y="8450"/>
                  </a:lnTo>
                  <a:cubicBezTo>
                    <a:pt x="3131" y="8177"/>
                    <a:pt x="2949" y="7751"/>
                    <a:pt x="2949" y="7143"/>
                  </a:cubicBezTo>
                  <a:lnTo>
                    <a:pt x="2949" y="2219"/>
                  </a:lnTo>
                  <a:cubicBezTo>
                    <a:pt x="3101" y="2249"/>
                    <a:pt x="3192" y="2280"/>
                    <a:pt x="3344" y="2341"/>
                  </a:cubicBezTo>
                  <a:cubicBezTo>
                    <a:pt x="3648" y="2432"/>
                    <a:pt x="3860" y="2705"/>
                    <a:pt x="3982" y="3100"/>
                  </a:cubicBezTo>
                  <a:cubicBezTo>
                    <a:pt x="4104" y="3465"/>
                    <a:pt x="4164" y="3952"/>
                    <a:pt x="4164" y="4529"/>
                  </a:cubicBezTo>
                  <a:lnTo>
                    <a:pt x="4164" y="9119"/>
                  </a:lnTo>
                  <a:cubicBezTo>
                    <a:pt x="4164" y="9332"/>
                    <a:pt x="4256" y="9575"/>
                    <a:pt x="4468" y="9970"/>
                  </a:cubicBezTo>
                  <a:cubicBezTo>
                    <a:pt x="4651" y="10335"/>
                    <a:pt x="4894" y="10639"/>
                    <a:pt x="5107" y="10912"/>
                  </a:cubicBezTo>
                  <a:lnTo>
                    <a:pt x="5167" y="10943"/>
                  </a:lnTo>
                  <a:lnTo>
                    <a:pt x="5198" y="10943"/>
                  </a:lnTo>
                  <a:cubicBezTo>
                    <a:pt x="5867" y="11064"/>
                    <a:pt x="6231" y="11186"/>
                    <a:pt x="6900" y="11490"/>
                  </a:cubicBezTo>
                  <a:lnTo>
                    <a:pt x="7022" y="11538"/>
                  </a:lnTo>
                  <a:lnTo>
                    <a:pt x="7022" y="11064"/>
                  </a:lnTo>
                  <a:lnTo>
                    <a:pt x="6991" y="11034"/>
                  </a:lnTo>
                  <a:cubicBezTo>
                    <a:pt x="6444" y="10395"/>
                    <a:pt x="6231" y="9848"/>
                    <a:pt x="6231" y="9332"/>
                  </a:cubicBezTo>
                  <a:lnTo>
                    <a:pt x="6231" y="4499"/>
                  </a:lnTo>
                  <a:cubicBezTo>
                    <a:pt x="6231" y="4104"/>
                    <a:pt x="6049" y="3556"/>
                    <a:pt x="5775" y="2857"/>
                  </a:cubicBezTo>
                  <a:cubicBezTo>
                    <a:pt x="5471" y="2189"/>
                    <a:pt x="5107" y="1672"/>
                    <a:pt x="4772" y="1459"/>
                  </a:cubicBezTo>
                  <a:cubicBezTo>
                    <a:pt x="4634" y="1367"/>
                    <a:pt x="4305" y="1275"/>
                    <a:pt x="3812" y="1275"/>
                  </a:cubicBezTo>
                  <a:cubicBezTo>
                    <a:pt x="3652" y="1275"/>
                    <a:pt x="3476" y="1285"/>
                    <a:pt x="3283" y="1307"/>
                  </a:cubicBezTo>
                  <a:cubicBezTo>
                    <a:pt x="3101" y="1307"/>
                    <a:pt x="2979" y="1338"/>
                    <a:pt x="2888" y="1338"/>
                  </a:cubicBezTo>
                  <a:cubicBezTo>
                    <a:pt x="2888" y="1125"/>
                    <a:pt x="2766" y="912"/>
                    <a:pt x="2614" y="699"/>
                  </a:cubicBezTo>
                  <a:cubicBezTo>
                    <a:pt x="2432" y="426"/>
                    <a:pt x="2249" y="274"/>
                    <a:pt x="2158" y="213"/>
                  </a:cubicBezTo>
                  <a:cubicBezTo>
                    <a:pt x="2037" y="152"/>
                    <a:pt x="1976" y="91"/>
                    <a:pt x="1885" y="61"/>
                  </a:cubicBezTo>
                  <a:lnTo>
                    <a:pt x="1854" y="0"/>
                  </a:lnTo>
                  <a:close/>
                  <a:moveTo>
                    <a:pt x="7022" y="11538"/>
                  </a:moveTo>
                  <a:lnTo>
                    <a:pt x="7022" y="11550"/>
                  </a:lnTo>
                  <a:lnTo>
                    <a:pt x="7052" y="11550"/>
                  </a:lnTo>
                  <a:lnTo>
                    <a:pt x="7022" y="115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56"/>
          <p:cNvGrpSpPr/>
          <p:nvPr/>
        </p:nvGrpSpPr>
        <p:grpSpPr>
          <a:xfrm rot="1089368">
            <a:off x="6363048" y="3925296"/>
            <a:ext cx="669637" cy="619972"/>
            <a:chOff x="6951350" y="1088925"/>
            <a:chExt cx="1288050" cy="1192300"/>
          </a:xfrm>
        </p:grpSpPr>
        <p:sp>
          <p:nvSpPr>
            <p:cNvPr id="2081" name="Google Shape;2081;p56"/>
            <p:cNvSpPr/>
            <p:nvPr/>
          </p:nvSpPr>
          <p:spPr>
            <a:xfrm>
              <a:off x="6951350" y="1088925"/>
              <a:ext cx="1288050" cy="1192300"/>
            </a:xfrm>
            <a:custGeom>
              <a:avLst/>
              <a:gdLst/>
              <a:ahLst/>
              <a:cxnLst/>
              <a:rect l="l" t="t" r="r" b="b"/>
              <a:pathLst>
                <a:path w="51522" h="47692" fill="none" extrusionOk="0">
                  <a:moveTo>
                    <a:pt x="19424" y="16657"/>
                  </a:moveTo>
                  <a:cubicBezTo>
                    <a:pt x="19636" y="16718"/>
                    <a:pt x="19728" y="16596"/>
                    <a:pt x="19788" y="16444"/>
                  </a:cubicBezTo>
                  <a:cubicBezTo>
                    <a:pt x="21794" y="11156"/>
                    <a:pt x="23801" y="5928"/>
                    <a:pt x="25807" y="639"/>
                  </a:cubicBezTo>
                  <a:cubicBezTo>
                    <a:pt x="25867" y="487"/>
                    <a:pt x="25898" y="365"/>
                    <a:pt x="26019" y="244"/>
                  </a:cubicBezTo>
                  <a:cubicBezTo>
                    <a:pt x="26232" y="0"/>
                    <a:pt x="26536" y="61"/>
                    <a:pt x="26658" y="396"/>
                  </a:cubicBezTo>
                  <a:cubicBezTo>
                    <a:pt x="27387" y="2523"/>
                    <a:pt x="31065" y="13375"/>
                    <a:pt x="32159" y="16657"/>
                  </a:cubicBezTo>
                  <a:cubicBezTo>
                    <a:pt x="32251" y="16900"/>
                    <a:pt x="32342" y="16961"/>
                    <a:pt x="32585" y="16961"/>
                  </a:cubicBezTo>
                  <a:cubicBezTo>
                    <a:pt x="33922" y="16961"/>
                    <a:pt x="50123" y="17356"/>
                    <a:pt x="50853" y="17356"/>
                  </a:cubicBezTo>
                  <a:cubicBezTo>
                    <a:pt x="51126" y="17356"/>
                    <a:pt x="51339" y="17387"/>
                    <a:pt x="51461" y="17660"/>
                  </a:cubicBezTo>
                  <a:cubicBezTo>
                    <a:pt x="51521" y="17873"/>
                    <a:pt x="51430" y="18268"/>
                    <a:pt x="51248" y="18420"/>
                  </a:cubicBezTo>
                  <a:cubicBezTo>
                    <a:pt x="51005" y="18603"/>
                    <a:pt x="50792" y="18755"/>
                    <a:pt x="50518" y="18906"/>
                  </a:cubicBezTo>
                  <a:cubicBezTo>
                    <a:pt x="47813" y="20761"/>
                    <a:pt x="38482" y="27144"/>
                    <a:pt x="36476" y="28511"/>
                  </a:cubicBezTo>
                  <a:cubicBezTo>
                    <a:pt x="36293" y="28633"/>
                    <a:pt x="36263" y="28755"/>
                    <a:pt x="36324" y="28967"/>
                  </a:cubicBezTo>
                  <a:cubicBezTo>
                    <a:pt x="37904" y="33588"/>
                    <a:pt x="41734" y="44895"/>
                    <a:pt x="42099" y="45959"/>
                  </a:cubicBezTo>
                  <a:cubicBezTo>
                    <a:pt x="42190" y="46111"/>
                    <a:pt x="42220" y="46293"/>
                    <a:pt x="42312" y="46445"/>
                  </a:cubicBezTo>
                  <a:cubicBezTo>
                    <a:pt x="42494" y="46749"/>
                    <a:pt x="42464" y="46992"/>
                    <a:pt x="42251" y="47174"/>
                  </a:cubicBezTo>
                  <a:cubicBezTo>
                    <a:pt x="42068" y="47357"/>
                    <a:pt x="41856" y="47326"/>
                    <a:pt x="41552" y="47114"/>
                  </a:cubicBezTo>
                  <a:cubicBezTo>
                    <a:pt x="40275" y="46202"/>
                    <a:pt x="30032" y="38664"/>
                    <a:pt x="26202" y="35806"/>
                  </a:cubicBezTo>
                  <a:cubicBezTo>
                    <a:pt x="26050" y="35715"/>
                    <a:pt x="25928" y="35715"/>
                    <a:pt x="25776" y="35806"/>
                  </a:cubicBezTo>
                  <a:cubicBezTo>
                    <a:pt x="23527" y="37387"/>
                    <a:pt x="10487" y="46263"/>
                    <a:pt x="8816" y="47448"/>
                  </a:cubicBezTo>
                  <a:cubicBezTo>
                    <a:pt x="8755" y="47478"/>
                    <a:pt x="8724" y="47509"/>
                    <a:pt x="8633" y="47570"/>
                  </a:cubicBezTo>
                  <a:cubicBezTo>
                    <a:pt x="8512" y="47630"/>
                    <a:pt x="8360" y="47691"/>
                    <a:pt x="8208" y="47600"/>
                  </a:cubicBezTo>
                  <a:cubicBezTo>
                    <a:pt x="8056" y="47539"/>
                    <a:pt x="8025" y="47357"/>
                    <a:pt x="8025" y="47235"/>
                  </a:cubicBezTo>
                  <a:cubicBezTo>
                    <a:pt x="8025" y="47022"/>
                    <a:pt x="8056" y="46870"/>
                    <a:pt x="8147" y="46688"/>
                  </a:cubicBezTo>
                  <a:cubicBezTo>
                    <a:pt x="9271" y="43740"/>
                    <a:pt x="14013" y="31429"/>
                    <a:pt x="15199" y="28238"/>
                  </a:cubicBezTo>
                  <a:cubicBezTo>
                    <a:pt x="15290" y="27995"/>
                    <a:pt x="15259" y="27873"/>
                    <a:pt x="15047" y="27721"/>
                  </a:cubicBezTo>
                  <a:cubicBezTo>
                    <a:pt x="13223" y="26414"/>
                    <a:pt x="1429" y="17539"/>
                    <a:pt x="244" y="16627"/>
                  </a:cubicBezTo>
                  <a:cubicBezTo>
                    <a:pt x="153" y="16566"/>
                    <a:pt x="1" y="16505"/>
                    <a:pt x="62" y="16414"/>
                  </a:cubicBezTo>
                  <a:cubicBezTo>
                    <a:pt x="92" y="16292"/>
                    <a:pt x="244" y="16292"/>
                    <a:pt x="366" y="16292"/>
                  </a:cubicBezTo>
                  <a:cubicBezTo>
                    <a:pt x="669" y="16201"/>
                    <a:pt x="18573" y="16566"/>
                    <a:pt x="19424" y="16657"/>
                  </a:cubicBezTo>
                  <a:close/>
                </a:path>
              </a:pathLst>
            </a:custGeom>
            <a:solidFill>
              <a:schemeClr val="accent1"/>
            </a:solidFill>
            <a:ln w="11430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20002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6"/>
            <p:cNvSpPr/>
            <p:nvPr/>
          </p:nvSpPr>
          <p:spPr>
            <a:xfrm>
              <a:off x="6951350" y="1091300"/>
              <a:ext cx="1288050" cy="1188800"/>
            </a:xfrm>
            <a:custGeom>
              <a:avLst/>
              <a:gdLst/>
              <a:ahLst/>
              <a:cxnLst/>
              <a:rect l="l" t="t" r="r" b="b"/>
              <a:pathLst>
                <a:path w="51522" h="47552" extrusionOk="0">
                  <a:moveTo>
                    <a:pt x="26307" y="1"/>
                  </a:moveTo>
                  <a:cubicBezTo>
                    <a:pt x="26208" y="1"/>
                    <a:pt x="26106" y="49"/>
                    <a:pt x="26019" y="149"/>
                  </a:cubicBezTo>
                  <a:cubicBezTo>
                    <a:pt x="25898" y="270"/>
                    <a:pt x="25867" y="392"/>
                    <a:pt x="25807" y="544"/>
                  </a:cubicBezTo>
                  <a:cubicBezTo>
                    <a:pt x="23801" y="5833"/>
                    <a:pt x="21794" y="11061"/>
                    <a:pt x="19788" y="16349"/>
                  </a:cubicBezTo>
                  <a:cubicBezTo>
                    <a:pt x="19739" y="16474"/>
                    <a:pt x="19668" y="16578"/>
                    <a:pt x="19527" y="16578"/>
                  </a:cubicBezTo>
                  <a:cubicBezTo>
                    <a:pt x="19496" y="16578"/>
                    <a:pt x="19462" y="16573"/>
                    <a:pt x="19424" y="16562"/>
                  </a:cubicBezTo>
                  <a:cubicBezTo>
                    <a:pt x="18666" y="16481"/>
                    <a:pt x="4389" y="16183"/>
                    <a:pt x="1054" y="16183"/>
                  </a:cubicBezTo>
                  <a:cubicBezTo>
                    <a:pt x="644" y="16183"/>
                    <a:pt x="399" y="16187"/>
                    <a:pt x="366" y="16197"/>
                  </a:cubicBezTo>
                  <a:cubicBezTo>
                    <a:pt x="244" y="16197"/>
                    <a:pt x="92" y="16197"/>
                    <a:pt x="62" y="16319"/>
                  </a:cubicBezTo>
                  <a:cubicBezTo>
                    <a:pt x="1" y="16410"/>
                    <a:pt x="153" y="16471"/>
                    <a:pt x="244" y="16532"/>
                  </a:cubicBezTo>
                  <a:cubicBezTo>
                    <a:pt x="1429" y="17444"/>
                    <a:pt x="13223" y="26319"/>
                    <a:pt x="15047" y="27626"/>
                  </a:cubicBezTo>
                  <a:cubicBezTo>
                    <a:pt x="15259" y="27778"/>
                    <a:pt x="15290" y="27900"/>
                    <a:pt x="15199" y="28143"/>
                  </a:cubicBezTo>
                  <a:cubicBezTo>
                    <a:pt x="14013" y="31334"/>
                    <a:pt x="9271" y="43645"/>
                    <a:pt x="8147" y="46593"/>
                  </a:cubicBezTo>
                  <a:cubicBezTo>
                    <a:pt x="8056" y="46775"/>
                    <a:pt x="8025" y="46927"/>
                    <a:pt x="8025" y="47140"/>
                  </a:cubicBezTo>
                  <a:cubicBezTo>
                    <a:pt x="8025" y="47262"/>
                    <a:pt x="8056" y="47444"/>
                    <a:pt x="8208" y="47505"/>
                  </a:cubicBezTo>
                  <a:cubicBezTo>
                    <a:pt x="8263" y="47538"/>
                    <a:pt x="8319" y="47551"/>
                    <a:pt x="8374" y="47551"/>
                  </a:cubicBezTo>
                  <a:cubicBezTo>
                    <a:pt x="8467" y="47551"/>
                    <a:pt x="8556" y="47513"/>
                    <a:pt x="8633" y="47475"/>
                  </a:cubicBezTo>
                  <a:cubicBezTo>
                    <a:pt x="8724" y="47414"/>
                    <a:pt x="8755" y="47383"/>
                    <a:pt x="8816" y="47353"/>
                  </a:cubicBezTo>
                  <a:cubicBezTo>
                    <a:pt x="10487" y="46168"/>
                    <a:pt x="23527" y="37292"/>
                    <a:pt x="25776" y="35711"/>
                  </a:cubicBezTo>
                  <a:cubicBezTo>
                    <a:pt x="25852" y="35666"/>
                    <a:pt x="25921" y="35643"/>
                    <a:pt x="25989" y="35643"/>
                  </a:cubicBezTo>
                  <a:cubicBezTo>
                    <a:pt x="26057" y="35643"/>
                    <a:pt x="26126" y="35666"/>
                    <a:pt x="26202" y="35711"/>
                  </a:cubicBezTo>
                  <a:cubicBezTo>
                    <a:pt x="30032" y="38569"/>
                    <a:pt x="40275" y="46107"/>
                    <a:pt x="41552" y="47019"/>
                  </a:cubicBezTo>
                  <a:cubicBezTo>
                    <a:pt x="41721" y="47137"/>
                    <a:pt x="41862" y="47199"/>
                    <a:pt x="41986" y="47199"/>
                  </a:cubicBezTo>
                  <a:cubicBezTo>
                    <a:pt x="42083" y="47199"/>
                    <a:pt x="42170" y="47160"/>
                    <a:pt x="42251" y="47079"/>
                  </a:cubicBezTo>
                  <a:cubicBezTo>
                    <a:pt x="42464" y="46897"/>
                    <a:pt x="42494" y="46654"/>
                    <a:pt x="42312" y="46350"/>
                  </a:cubicBezTo>
                  <a:cubicBezTo>
                    <a:pt x="42220" y="46198"/>
                    <a:pt x="42190" y="46016"/>
                    <a:pt x="42099" y="45864"/>
                  </a:cubicBezTo>
                  <a:cubicBezTo>
                    <a:pt x="41734" y="44800"/>
                    <a:pt x="37904" y="33493"/>
                    <a:pt x="36324" y="28872"/>
                  </a:cubicBezTo>
                  <a:cubicBezTo>
                    <a:pt x="36263" y="28660"/>
                    <a:pt x="36293" y="28538"/>
                    <a:pt x="36476" y="28416"/>
                  </a:cubicBezTo>
                  <a:cubicBezTo>
                    <a:pt x="38482" y="27049"/>
                    <a:pt x="47813" y="20666"/>
                    <a:pt x="50518" y="18811"/>
                  </a:cubicBezTo>
                  <a:cubicBezTo>
                    <a:pt x="50792" y="18660"/>
                    <a:pt x="51005" y="18508"/>
                    <a:pt x="51248" y="18325"/>
                  </a:cubicBezTo>
                  <a:cubicBezTo>
                    <a:pt x="51430" y="18173"/>
                    <a:pt x="51521" y="17778"/>
                    <a:pt x="51461" y="17565"/>
                  </a:cubicBezTo>
                  <a:cubicBezTo>
                    <a:pt x="51339" y="17292"/>
                    <a:pt x="51126" y="17261"/>
                    <a:pt x="50853" y="17261"/>
                  </a:cubicBezTo>
                  <a:cubicBezTo>
                    <a:pt x="50123" y="17261"/>
                    <a:pt x="33922" y="16866"/>
                    <a:pt x="32585" y="16866"/>
                  </a:cubicBezTo>
                  <a:cubicBezTo>
                    <a:pt x="32342" y="16866"/>
                    <a:pt x="32251" y="16805"/>
                    <a:pt x="32159" y="16562"/>
                  </a:cubicBezTo>
                  <a:cubicBezTo>
                    <a:pt x="31065" y="13280"/>
                    <a:pt x="27387" y="2428"/>
                    <a:pt x="26658" y="301"/>
                  </a:cubicBezTo>
                  <a:cubicBezTo>
                    <a:pt x="26586" y="103"/>
                    <a:pt x="26450" y="1"/>
                    <a:pt x="263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6"/>
            <p:cNvSpPr/>
            <p:nvPr/>
          </p:nvSpPr>
          <p:spPr>
            <a:xfrm>
              <a:off x="7155000" y="1276900"/>
              <a:ext cx="884550" cy="819350"/>
            </a:xfrm>
            <a:custGeom>
              <a:avLst/>
              <a:gdLst/>
              <a:ahLst/>
              <a:cxnLst/>
              <a:rect l="l" t="t" r="r" b="b"/>
              <a:pathLst>
                <a:path w="35382" h="32774" extrusionOk="0">
                  <a:moveTo>
                    <a:pt x="18001" y="1"/>
                  </a:moveTo>
                  <a:cubicBezTo>
                    <a:pt x="17926" y="1"/>
                    <a:pt x="17846" y="34"/>
                    <a:pt x="17782" y="111"/>
                  </a:cubicBezTo>
                  <a:cubicBezTo>
                    <a:pt x="17752" y="172"/>
                    <a:pt x="17721" y="293"/>
                    <a:pt x="17661" y="384"/>
                  </a:cubicBezTo>
                  <a:cubicBezTo>
                    <a:pt x="16293" y="3971"/>
                    <a:pt x="14895" y="7618"/>
                    <a:pt x="13527" y="11236"/>
                  </a:cubicBezTo>
                  <a:cubicBezTo>
                    <a:pt x="13466" y="11357"/>
                    <a:pt x="13405" y="11387"/>
                    <a:pt x="13253" y="11387"/>
                  </a:cubicBezTo>
                  <a:cubicBezTo>
                    <a:pt x="12740" y="11336"/>
                    <a:pt x="3868" y="11154"/>
                    <a:pt x="1095" y="11154"/>
                  </a:cubicBezTo>
                  <a:cubicBezTo>
                    <a:pt x="587" y="11154"/>
                    <a:pt x="284" y="11161"/>
                    <a:pt x="274" y="11175"/>
                  </a:cubicBezTo>
                  <a:cubicBezTo>
                    <a:pt x="153" y="11175"/>
                    <a:pt x="62" y="11175"/>
                    <a:pt x="31" y="11236"/>
                  </a:cubicBezTo>
                  <a:cubicBezTo>
                    <a:pt x="1" y="11327"/>
                    <a:pt x="122" y="11357"/>
                    <a:pt x="153" y="11387"/>
                  </a:cubicBezTo>
                  <a:cubicBezTo>
                    <a:pt x="943" y="11995"/>
                    <a:pt x="9089" y="18135"/>
                    <a:pt x="10335" y="19017"/>
                  </a:cubicBezTo>
                  <a:cubicBezTo>
                    <a:pt x="10487" y="19138"/>
                    <a:pt x="10518" y="19230"/>
                    <a:pt x="10457" y="19382"/>
                  </a:cubicBezTo>
                  <a:cubicBezTo>
                    <a:pt x="9606" y="21570"/>
                    <a:pt x="6354" y="30050"/>
                    <a:pt x="5594" y="32087"/>
                  </a:cubicBezTo>
                  <a:cubicBezTo>
                    <a:pt x="5533" y="32239"/>
                    <a:pt x="5502" y="32360"/>
                    <a:pt x="5502" y="32482"/>
                  </a:cubicBezTo>
                  <a:cubicBezTo>
                    <a:pt x="5502" y="32604"/>
                    <a:pt x="5533" y="32664"/>
                    <a:pt x="5654" y="32756"/>
                  </a:cubicBezTo>
                  <a:cubicBezTo>
                    <a:pt x="5688" y="32767"/>
                    <a:pt x="5721" y="32774"/>
                    <a:pt x="5755" y="32774"/>
                  </a:cubicBezTo>
                  <a:cubicBezTo>
                    <a:pt x="5812" y="32774"/>
                    <a:pt x="5870" y="32753"/>
                    <a:pt x="5928" y="32695"/>
                  </a:cubicBezTo>
                  <a:cubicBezTo>
                    <a:pt x="5958" y="32664"/>
                    <a:pt x="5989" y="32664"/>
                    <a:pt x="6050" y="32634"/>
                  </a:cubicBezTo>
                  <a:cubicBezTo>
                    <a:pt x="7174" y="31844"/>
                    <a:pt x="16141" y="25704"/>
                    <a:pt x="17691" y="24640"/>
                  </a:cubicBezTo>
                  <a:cubicBezTo>
                    <a:pt x="17737" y="24610"/>
                    <a:pt x="17775" y="24594"/>
                    <a:pt x="17816" y="24594"/>
                  </a:cubicBezTo>
                  <a:cubicBezTo>
                    <a:pt x="17858" y="24594"/>
                    <a:pt x="17904" y="24610"/>
                    <a:pt x="17965" y="24640"/>
                  </a:cubicBezTo>
                  <a:cubicBezTo>
                    <a:pt x="20639" y="26585"/>
                    <a:pt x="27661" y="31753"/>
                    <a:pt x="28542" y="32391"/>
                  </a:cubicBezTo>
                  <a:cubicBezTo>
                    <a:pt x="28662" y="32476"/>
                    <a:pt x="28763" y="32514"/>
                    <a:pt x="28850" y="32514"/>
                  </a:cubicBezTo>
                  <a:cubicBezTo>
                    <a:pt x="28917" y="32514"/>
                    <a:pt x="28976" y="32491"/>
                    <a:pt x="29029" y="32452"/>
                  </a:cubicBezTo>
                  <a:cubicBezTo>
                    <a:pt x="29150" y="32330"/>
                    <a:pt x="29150" y="32148"/>
                    <a:pt x="29029" y="31935"/>
                  </a:cubicBezTo>
                  <a:cubicBezTo>
                    <a:pt x="28938" y="31844"/>
                    <a:pt x="28907" y="31722"/>
                    <a:pt x="28877" y="31601"/>
                  </a:cubicBezTo>
                  <a:cubicBezTo>
                    <a:pt x="28603" y="30841"/>
                    <a:pt x="25959" y="23059"/>
                    <a:pt x="24895" y="19898"/>
                  </a:cubicBezTo>
                  <a:cubicBezTo>
                    <a:pt x="24834" y="19746"/>
                    <a:pt x="24895" y="19685"/>
                    <a:pt x="24986" y="19594"/>
                  </a:cubicBezTo>
                  <a:cubicBezTo>
                    <a:pt x="26354" y="18682"/>
                    <a:pt x="32798" y="14275"/>
                    <a:pt x="34652" y="12998"/>
                  </a:cubicBezTo>
                  <a:cubicBezTo>
                    <a:pt x="34834" y="12877"/>
                    <a:pt x="34986" y="12755"/>
                    <a:pt x="35138" y="12634"/>
                  </a:cubicBezTo>
                  <a:cubicBezTo>
                    <a:pt x="35290" y="12543"/>
                    <a:pt x="35381" y="12269"/>
                    <a:pt x="35290" y="12117"/>
                  </a:cubicBezTo>
                  <a:cubicBezTo>
                    <a:pt x="35229" y="11935"/>
                    <a:pt x="35077" y="11874"/>
                    <a:pt x="34895" y="11874"/>
                  </a:cubicBezTo>
                  <a:cubicBezTo>
                    <a:pt x="34378" y="11874"/>
                    <a:pt x="23223" y="11631"/>
                    <a:pt x="22311" y="11631"/>
                  </a:cubicBezTo>
                  <a:cubicBezTo>
                    <a:pt x="22159" y="11570"/>
                    <a:pt x="22068" y="11539"/>
                    <a:pt x="22038" y="11387"/>
                  </a:cubicBezTo>
                  <a:cubicBezTo>
                    <a:pt x="21278" y="9108"/>
                    <a:pt x="18725" y="1631"/>
                    <a:pt x="18238" y="172"/>
                  </a:cubicBezTo>
                  <a:cubicBezTo>
                    <a:pt x="18203" y="66"/>
                    <a:pt x="18106" y="1"/>
                    <a:pt x="18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4" name="Google Shape;2084;p56"/>
            <p:cNvGrpSpPr/>
            <p:nvPr/>
          </p:nvGrpSpPr>
          <p:grpSpPr>
            <a:xfrm>
              <a:off x="7429867" y="1560344"/>
              <a:ext cx="331018" cy="320723"/>
              <a:chOff x="12032400" y="2651550"/>
              <a:chExt cx="611750" cy="592725"/>
            </a:xfrm>
          </p:grpSpPr>
          <p:sp>
            <p:nvSpPr>
              <p:cNvPr id="2085" name="Google Shape;2085;p56"/>
              <p:cNvSpPr/>
              <p:nvPr/>
            </p:nvSpPr>
            <p:spPr>
              <a:xfrm>
                <a:off x="12032400" y="2938775"/>
                <a:ext cx="611750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24470" h="12220" fill="none" extrusionOk="0">
                    <a:moveTo>
                      <a:pt x="24469" y="1"/>
                    </a:moveTo>
                    <a:cubicBezTo>
                      <a:pt x="24469" y="6749"/>
                      <a:pt x="18998" y="12220"/>
                      <a:pt x="12250" y="12220"/>
                    </a:cubicBezTo>
                    <a:cubicBezTo>
                      <a:pt x="5472" y="12220"/>
                      <a:pt x="1" y="6749"/>
                      <a:pt x="1" y="1"/>
                    </a:cubicBezTo>
                  </a:path>
                </a:pathLst>
              </a:custGeom>
              <a:noFill/>
              <a:ln w="22025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6"/>
              <p:cNvSpPr/>
              <p:nvPr/>
            </p:nvSpPr>
            <p:spPr>
              <a:xfrm>
                <a:off x="12163875" y="2651550"/>
                <a:ext cx="9500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10548" extrusionOk="0">
                    <a:moveTo>
                      <a:pt x="1885" y="0"/>
                    </a:moveTo>
                    <a:cubicBezTo>
                      <a:pt x="730" y="0"/>
                      <a:pt x="0" y="2706"/>
                      <a:pt x="0" y="5289"/>
                    </a:cubicBezTo>
                    <a:cubicBezTo>
                      <a:pt x="0" y="7873"/>
                      <a:pt x="730" y="10548"/>
                      <a:pt x="1885" y="10548"/>
                    </a:cubicBezTo>
                    <a:cubicBezTo>
                      <a:pt x="3070" y="10548"/>
                      <a:pt x="3800" y="7873"/>
                      <a:pt x="3800" y="5289"/>
                    </a:cubicBezTo>
                    <a:cubicBezTo>
                      <a:pt x="3800" y="2706"/>
                      <a:pt x="3070" y="0"/>
                      <a:pt x="18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56"/>
              <p:cNvSpPr/>
              <p:nvPr/>
            </p:nvSpPr>
            <p:spPr>
              <a:xfrm>
                <a:off x="12417675" y="2651550"/>
                <a:ext cx="9577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548" extrusionOk="0">
                    <a:moveTo>
                      <a:pt x="1885" y="0"/>
                    </a:moveTo>
                    <a:cubicBezTo>
                      <a:pt x="699" y="0"/>
                      <a:pt x="0" y="2706"/>
                      <a:pt x="0" y="5289"/>
                    </a:cubicBezTo>
                    <a:cubicBezTo>
                      <a:pt x="0" y="7873"/>
                      <a:pt x="699" y="10548"/>
                      <a:pt x="1885" y="10548"/>
                    </a:cubicBezTo>
                    <a:cubicBezTo>
                      <a:pt x="3070" y="10548"/>
                      <a:pt x="3800" y="7873"/>
                      <a:pt x="3800" y="5289"/>
                    </a:cubicBezTo>
                    <a:cubicBezTo>
                      <a:pt x="3830" y="2706"/>
                      <a:pt x="3101" y="0"/>
                      <a:pt x="18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886E64-91CA-4F0F-F0F8-C95DF6392183}"/>
                  </a:ext>
                </a:extLst>
              </p:cNvPr>
              <p:cNvSpPr txBox="1"/>
              <p:nvPr/>
            </p:nvSpPr>
            <p:spPr>
              <a:xfrm>
                <a:off x="1489587" y="324464"/>
                <a:ext cx="7285703" cy="157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b="0" dirty="0"/>
                  <a:t>Если случайная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 функция плотности вероятности имеет вид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Мат ожидание: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Дисперсия: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Здесь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886E64-91CA-4F0F-F0F8-C95DF639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587" y="324464"/>
                <a:ext cx="7285703" cy="1574855"/>
              </a:xfrm>
              <a:prstGeom prst="rect">
                <a:avLst/>
              </a:prstGeom>
              <a:blipFill>
                <a:blip r:embed="rId3"/>
                <a:stretch>
                  <a:fillRect l="-251" t="-772" b="-3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CBC95C-A225-2708-7E5E-71377F628FB9}"/>
                  </a:ext>
                </a:extLst>
              </p:cNvPr>
              <p:cNvSpPr txBox="1"/>
              <p:nvPr/>
            </p:nvSpPr>
            <p:spPr>
              <a:xfrm>
                <a:off x="235974" y="1899319"/>
                <a:ext cx="8539316" cy="251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- выборка из генеральной совокупности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. Согласно теореме о асимптотической нормальности среднего арифметического по выборочному ряду независимых одинаково распределенных случайных величин, при достаточно большом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240812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240812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ru-RU" i="1">
                              <a:solidFill>
                                <a:srgbClr val="240812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solidFill>
                                    <a:srgbClr val="240812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solidFill>
                                    <a:srgbClr val="240812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240812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24081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ru-RU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groupChr>
                      <m:r>
                        <a:rPr lang="ru-RU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где </m:t>
                      </m:r>
                      <m:acc>
                        <m:accPr>
                          <m:chr m:val="̅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40812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ru-RU" b="0" i="1" smtClean="0">
                          <a:solidFill>
                            <a:srgbClr val="24081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24081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4081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4081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4081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solidFill>
                    <a:srgbClr val="24081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Другими словами,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ru-RU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ru-RU" i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ru-RU" i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ru-RU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CBC95C-A225-2708-7E5E-71377F628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4" y="1899319"/>
                <a:ext cx="8539316" cy="2514406"/>
              </a:xfrm>
              <a:prstGeom prst="rect">
                <a:avLst/>
              </a:prstGeom>
              <a:blipFill>
                <a:blip r:embed="rId4"/>
                <a:stretch>
                  <a:fillRect l="-214" t="-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F1BED7-2CF1-1C10-F8EA-923D3E545A85}"/>
                  </a:ext>
                </a:extLst>
              </p:cNvPr>
              <p:cNvSpPr txBox="1"/>
              <p:nvPr/>
            </p:nvSpPr>
            <p:spPr>
              <a:xfrm>
                <a:off x="5604387" y="2937495"/>
                <a:ext cx="3539613" cy="9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bg1">
                        <a:lumMod val="10000"/>
                      </a:schemeClr>
                    </a:solidFill>
                    <a:latin typeface="Cambria Math" panose="02040503050406030204" pitchFamily="18" charset="0"/>
                    <a:ea typeface="Arial" panose="020B0604020202020204" pitchFamily="34" charset="0"/>
                    <a:cs typeface="Arial" panose="020B0604020202020204" pitchFamily="34" charset="0"/>
                  </a:rPr>
                  <a:t>Расчет границ интервала: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ru-RU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 dirty="0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 dirty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≈1.96</m:t>
                      </m:r>
                    </m:oMath>
                  </m:oMathPara>
                </a14:m>
                <a:endParaRPr lang="ru-RU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F1BED7-2CF1-1C10-F8EA-923D3E54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87" y="2937495"/>
                <a:ext cx="3539613" cy="968214"/>
              </a:xfrm>
              <a:prstGeom prst="rect">
                <a:avLst/>
              </a:prstGeom>
              <a:blipFill>
                <a:blip r:embed="rId2"/>
                <a:stretch>
                  <a:fillRect l="-516" t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563808-F37C-2D83-723F-11872CE64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8" y="1203113"/>
            <a:ext cx="5353665" cy="3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7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48"/>
          <p:cNvGrpSpPr/>
          <p:nvPr/>
        </p:nvGrpSpPr>
        <p:grpSpPr>
          <a:xfrm>
            <a:off x="250327" y="551787"/>
            <a:ext cx="313549" cy="313598"/>
            <a:chOff x="13833912" y="2604622"/>
            <a:chExt cx="244826" cy="244826"/>
          </a:xfrm>
        </p:grpSpPr>
        <p:sp>
          <p:nvSpPr>
            <p:cNvPr id="1513" name="Google Shape;1513;p48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48"/>
          <p:cNvSpPr/>
          <p:nvPr/>
        </p:nvSpPr>
        <p:spPr>
          <a:xfrm rot="-553047">
            <a:off x="670879" y="4364146"/>
            <a:ext cx="461928" cy="401671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48"/>
          <p:cNvSpPr/>
          <p:nvPr/>
        </p:nvSpPr>
        <p:spPr>
          <a:xfrm>
            <a:off x="7935027" y="1787750"/>
            <a:ext cx="379655" cy="379655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>
                <a:alpha val="9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7" name="Google Shape;1517;p48"/>
          <p:cNvGrpSpPr/>
          <p:nvPr/>
        </p:nvGrpSpPr>
        <p:grpSpPr>
          <a:xfrm>
            <a:off x="8235255" y="390874"/>
            <a:ext cx="373998" cy="520274"/>
            <a:chOff x="13507575" y="2532875"/>
            <a:chExt cx="571163" cy="794554"/>
          </a:xfrm>
        </p:grpSpPr>
        <p:sp>
          <p:nvSpPr>
            <p:cNvPr id="1518" name="Google Shape;1518;p48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48"/>
          <p:cNvGrpSpPr/>
          <p:nvPr/>
        </p:nvGrpSpPr>
        <p:grpSpPr>
          <a:xfrm rot="728551">
            <a:off x="6972304" y="3453996"/>
            <a:ext cx="1343956" cy="1167320"/>
            <a:chOff x="12070400" y="-1937425"/>
            <a:chExt cx="2393675" cy="2079075"/>
          </a:xfrm>
        </p:grpSpPr>
        <p:sp>
          <p:nvSpPr>
            <p:cNvPr id="1522" name="Google Shape;1522;p48"/>
            <p:cNvSpPr/>
            <p:nvPr/>
          </p:nvSpPr>
          <p:spPr>
            <a:xfrm>
              <a:off x="12070400" y="-1937425"/>
              <a:ext cx="2393675" cy="2079075"/>
            </a:xfrm>
            <a:custGeom>
              <a:avLst/>
              <a:gdLst/>
              <a:ahLst/>
              <a:cxnLst/>
              <a:rect l="l" t="t" r="r" b="b"/>
              <a:pathLst>
                <a:path w="95747" h="83163" extrusionOk="0">
                  <a:moveTo>
                    <a:pt x="69911" y="0"/>
                  </a:moveTo>
                  <a:cubicBezTo>
                    <a:pt x="63041" y="0"/>
                    <a:pt x="56597" y="2675"/>
                    <a:pt x="51704" y="7478"/>
                  </a:cubicBezTo>
                  <a:cubicBezTo>
                    <a:pt x="49059" y="10122"/>
                    <a:pt x="47053" y="13314"/>
                    <a:pt x="45837" y="16840"/>
                  </a:cubicBezTo>
                  <a:cubicBezTo>
                    <a:pt x="45290" y="15988"/>
                    <a:pt x="44652" y="15198"/>
                    <a:pt x="43953" y="14530"/>
                  </a:cubicBezTo>
                  <a:cubicBezTo>
                    <a:pt x="39089" y="9697"/>
                    <a:pt x="32645" y="7022"/>
                    <a:pt x="25776" y="7022"/>
                  </a:cubicBezTo>
                  <a:cubicBezTo>
                    <a:pt x="18876" y="7022"/>
                    <a:pt x="12432" y="9697"/>
                    <a:pt x="7569" y="14530"/>
                  </a:cubicBezTo>
                  <a:cubicBezTo>
                    <a:pt x="2706" y="19332"/>
                    <a:pt x="1" y="25776"/>
                    <a:pt x="1" y="32615"/>
                  </a:cubicBezTo>
                  <a:cubicBezTo>
                    <a:pt x="1" y="39454"/>
                    <a:pt x="2706" y="45867"/>
                    <a:pt x="7569" y="50700"/>
                  </a:cubicBezTo>
                  <a:lnTo>
                    <a:pt x="35989" y="78877"/>
                  </a:lnTo>
                  <a:cubicBezTo>
                    <a:pt x="37874" y="80731"/>
                    <a:pt x="40275" y="82038"/>
                    <a:pt x="42889" y="82524"/>
                  </a:cubicBezTo>
                  <a:lnTo>
                    <a:pt x="46293" y="83163"/>
                  </a:lnTo>
                  <a:lnTo>
                    <a:pt x="48512" y="75655"/>
                  </a:lnTo>
                  <a:cubicBezTo>
                    <a:pt x="49120" y="75716"/>
                    <a:pt x="49728" y="75777"/>
                    <a:pt x="50336" y="75777"/>
                  </a:cubicBezTo>
                  <a:cubicBezTo>
                    <a:pt x="53922" y="75777"/>
                    <a:pt x="57266" y="74409"/>
                    <a:pt x="59758" y="71886"/>
                  </a:cubicBezTo>
                  <a:lnTo>
                    <a:pt x="88178" y="43709"/>
                  </a:lnTo>
                  <a:cubicBezTo>
                    <a:pt x="93042" y="38876"/>
                    <a:pt x="95747" y="32463"/>
                    <a:pt x="95747" y="25624"/>
                  </a:cubicBezTo>
                  <a:cubicBezTo>
                    <a:pt x="95686" y="18785"/>
                    <a:pt x="92981" y="12341"/>
                    <a:pt x="88118" y="7478"/>
                  </a:cubicBezTo>
                  <a:cubicBezTo>
                    <a:pt x="83254" y="2675"/>
                    <a:pt x="76810" y="0"/>
                    <a:pt x="699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0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12109925" y="-1660075"/>
              <a:ext cx="1280425" cy="1699150"/>
            </a:xfrm>
            <a:custGeom>
              <a:avLst/>
              <a:gdLst/>
              <a:ahLst/>
              <a:cxnLst/>
              <a:rect l="l" t="t" r="r" b="b"/>
              <a:pathLst>
                <a:path w="51217" h="67966" extrusionOk="0">
                  <a:moveTo>
                    <a:pt x="24104" y="1"/>
                  </a:moveTo>
                  <a:cubicBezTo>
                    <a:pt x="18481" y="1"/>
                    <a:pt x="12857" y="2129"/>
                    <a:pt x="8572" y="6384"/>
                  </a:cubicBezTo>
                  <a:cubicBezTo>
                    <a:pt x="0" y="14895"/>
                    <a:pt x="0" y="28694"/>
                    <a:pt x="8572" y="37205"/>
                  </a:cubicBezTo>
                  <a:lnTo>
                    <a:pt x="12675" y="41278"/>
                  </a:lnTo>
                  <a:lnTo>
                    <a:pt x="36992" y="65382"/>
                  </a:lnTo>
                  <a:cubicBezTo>
                    <a:pt x="38390" y="66810"/>
                    <a:pt x="40122" y="67631"/>
                    <a:pt x="41916" y="67965"/>
                  </a:cubicBezTo>
                  <a:lnTo>
                    <a:pt x="51217" y="36597"/>
                  </a:lnTo>
                  <a:lnTo>
                    <a:pt x="37121" y="36597"/>
                  </a:lnTo>
                  <a:lnTo>
                    <a:pt x="42341" y="16050"/>
                  </a:lnTo>
                  <a:cubicBezTo>
                    <a:pt x="43223" y="12585"/>
                    <a:pt x="42189" y="8937"/>
                    <a:pt x="39666" y="6384"/>
                  </a:cubicBezTo>
                  <a:cubicBezTo>
                    <a:pt x="35350" y="2129"/>
                    <a:pt x="29727" y="1"/>
                    <a:pt x="2410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2335600" y="-1322700"/>
              <a:ext cx="554000" cy="548825"/>
            </a:xfrm>
            <a:custGeom>
              <a:avLst/>
              <a:gdLst/>
              <a:ahLst/>
              <a:cxnLst/>
              <a:rect l="l" t="t" r="r" b="b"/>
              <a:pathLst>
                <a:path w="22160" h="21953" extrusionOk="0">
                  <a:moveTo>
                    <a:pt x="11031" y="0"/>
                  </a:moveTo>
                  <a:cubicBezTo>
                    <a:pt x="11012" y="0"/>
                    <a:pt x="10993" y="0"/>
                    <a:pt x="10973" y="1"/>
                  </a:cubicBezTo>
                  <a:cubicBezTo>
                    <a:pt x="10457" y="62"/>
                    <a:pt x="10062" y="518"/>
                    <a:pt x="10062" y="1035"/>
                  </a:cubicBezTo>
                  <a:lnTo>
                    <a:pt x="10062" y="6749"/>
                  </a:lnTo>
                  <a:cubicBezTo>
                    <a:pt x="10062" y="8543"/>
                    <a:pt x="8633" y="10002"/>
                    <a:pt x="6840" y="10002"/>
                  </a:cubicBezTo>
                  <a:lnTo>
                    <a:pt x="1064" y="10002"/>
                  </a:lnTo>
                  <a:cubicBezTo>
                    <a:pt x="517" y="10002"/>
                    <a:pt x="92" y="10366"/>
                    <a:pt x="31" y="10883"/>
                  </a:cubicBezTo>
                  <a:cubicBezTo>
                    <a:pt x="1" y="11430"/>
                    <a:pt x="457" y="11977"/>
                    <a:pt x="1034" y="11977"/>
                  </a:cubicBezTo>
                  <a:lnTo>
                    <a:pt x="6840" y="11977"/>
                  </a:lnTo>
                  <a:cubicBezTo>
                    <a:pt x="8633" y="11977"/>
                    <a:pt x="10062" y="13406"/>
                    <a:pt x="10062" y="15199"/>
                  </a:cubicBezTo>
                  <a:lnTo>
                    <a:pt x="10062" y="20944"/>
                  </a:lnTo>
                  <a:cubicBezTo>
                    <a:pt x="10062" y="21461"/>
                    <a:pt x="10457" y="21917"/>
                    <a:pt x="10973" y="21947"/>
                  </a:cubicBezTo>
                  <a:cubicBezTo>
                    <a:pt x="11010" y="21951"/>
                    <a:pt x="11046" y="21952"/>
                    <a:pt x="11082" y="21952"/>
                  </a:cubicBezTo>
                  <a:cubicBezTo>
                    <a:pt x="11638" y="21952"/>
                    <a:pt x="12068" y="21517"/>
                    <a:pt x="12068" y="20974"/>
                  </a:cubicBezTo>
                  <a:lnTo>
                    <a:pt x="12068" y="15199"/>
                  </a:lnTo>
                  <a:cubicBezTo>
                    <a:pt x="12068" y="13406"/>
                    <a:pt x="13527" y="11977"/>
                    <a:pt x="15320" y="11977"/>
                  </a:cubicBezTo>
                  <a:lnTo>
                    <a:pt x="21095" y="11977"/>
                  </a:lnTo>
                  <a:cubicBezTo>
                    <a:pt x="21612" y="11977"/>
                    <a:pt x="22068" y="11582"/>
                    <a:pt x="22129" y="11096"/>
                  </a:cubicBezTo>
                  <a:cubicBezTo>
                    <a:pt x="22159" y="10518"/>
                    <a:pt x="21703" y="10002"/>
                    <a:pt x="21126" y="10002"/>
                  </a:cubicBezTo>
                  <a:lnTo>
                    <a:pt x="15320" y="10002"/>
                  </a:lnTo>
                  <a:cubicBezTo>
                    <a:pt x="13527" y="10002"/>
                    <a:pt x="12098" y="8543"/>
                    <a:pt x="12098" y="6749"/>
                  </a:cubicBezTo>
                  <a:lnTo>
                    <a:pt x="12098" y="974"/>
                  </a:lnTo>
                  <a:cubicBezTo>
                    <a:pt x="12098" y="444"/>
                    <a:pt x="11614" y="0"/>
                    <a:pt x="110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3160075" y="-1834850"/>
              <a:ext cx="1260700" cy="1704325"/>
            </a:xfrm>
            <a:custGeom>
              <a:avLst/>
              <a:gdLst/>
              <a:ahLst/>
              <a:cxnLst/>
              <a:rect l="l" t="t" r="r" b="b"/>
              <a:pathLst>
                <a:path w="50428" h="68173" extrusionOk="0">
                  <a:moveTo>
                    <a:pt x="26293" y="1"/>
                  </a:moveTo>
                  <a:cubicBezTo>
                    <a:pt x="20670" y="1"/>
                    <a:pt x="15047" y="2129"/>
                    <a:pt x="10761" y="6384"/>
                  </a:cubicBezTo>
                  <a:cubicBezTo>
                    <a:pt x="8056" y="9059"/>
                    <a:pt x="6171" y="12402"/>
                    <a:pt x="5229" y="16050"/>
                  </a:cubicBezTo>
                  <a:lnTo>
                    <a:pt x="1" y="36627"/>
                  </a:lnTo>
                  <a:lnTo>
                    <a:pt x="14135" y="36627"/>
                  </a:lnTo>
                  <a:lnTo>
                    <a:pt x="4864" y="68026"/>
                  </a:lnTo>
                  <a:cubicBezTo>
                    <a:pt x="5430" y="68123"/>
                    <a:pt x="6004" y="68172"/>
                    <a:pt x="6577" y="68172"/>
                  </a:cubicBezTo>
                  <a:cubicBezTo>
                    <a:pt x="9053" y="68172"/>
                    <a:pt x="11530" y="67263"/>
                    <a:pt x="13405" y="65412"/>
                  </a:cubicBezTo>
                  <a:lnTo>
                    <a:pt x="37722" y="41278"/>
                  </a:lnTo>
                  <a:lnTo>
                    <a:pt x="41825" y="37205"/>
                  </a:lnTo>
                  <a:cubicBezTo>
                    <a:pt x="50427" y="28694"/>
                    <a:pt x="50427" y="14895"/>
                    <a:pt x="41825" y="6384"/>
                  </a:cubicBezTo>
                  <a:cubicBezTo>
                    <a:pt x="37540" y="2129"/>
                    <a:pt x="31916" y="1"/>
                    <a:pt x="2629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3490650" y="-1568150"/>
              <a:ext cx="553975" cy="549500"/>
            </a:xfrm>
            <a:custGeom>
              <a:avLst/>
              <a:gdLst/>
              <a:ahLst/>
              <a:cxnLst/>
              <a:rect l="l" t="t" r="r" b="b"/>
              <a:pathLst>
                <a:path w="22159" h="21980" extrusionOk="0">
                  <a:moveTo>
                    <a:pt x="11030" y="0"/>
                  </a:moveTo>
                  <a:cubicBezTo>
                    <a:pt x="11011" y="0"/>
                    <a:pt x="10992" y="1"/>
                    <a:pt x="10973" y="2"/>
                  </a:cubicBezTo>
                  <a:cubicBezTo>
                    <a:pt x="10456" y="93"/>
                    <a:pt x="10061" y="549"/>
                    <a:pt x="10061" y="1035"/>
                  </a:cubicBezTo>
                  <a:lnTo>
                    <a:pt x="10061" y="6780"/>
                  </a:lnTo>
                  <a:cubicBezTo>
                    <a:pt x="10061" y="8573"/>
                    <a:pt x="8632" y="10002"/>
                    <a:pt x="6839" y="10002"/>
                  </a:cubicBezTo>
                  <a:lnTo>
                    <a:pt x="1064" y="10002"/>
                  </a:lnTo>
                  <a:cubicBezTo>
                    <a:pt x="547" y="10002"/>
                    <a:pt x="91" y="10397"/>
                    <a:pt x="30" y="10883"/>
                  </a:cubicBezTo>
                  <a:cubicBezTo>
                    <a:pt x="0" y="11461"/>
                    <a:pt x="456" y="11978"/>
                    <a:pt x="1034" y="11978"/>
                  </a:cubicBezTo>
                  <a:lnTo>
                    <a:pt x="6839" y="11978"/>
                  </a:lnTo>
                  <a:cubicBezTo>
                    <a:pt x="8632" y="11978"/>
                    <a:pt x="10061" y="13437"/>
                    <a:pt x="10061" y="15199"/>
                  </a:cubicBezTo>
                  <a:lnTo>
                    <a:pt x="10061" y="20944"/>
                  </a:lnTo>
                  <a:cubicBezTo>
                    <a:pt x="10061" y="21491"/>
                    <a:pt x="10456" y="21947"/>
                    <a:pt x="10973" y="21978"/>
                  </a:cubicBezTo>
                  <a:cubicBezTo>
                    <a:pt x="10992" y="21979"/>
                    <a:pt x="11011" y="21979"/>
                    <a:pt x="11030" y="21979"/>
                  </a:cubicBezTo>
                  <a:cubicBezTo>
                    <a:pt x="11613" y="21979"/>
                    <a:pt x="12098" y="21534"/>
                    <a:pt x="12098" y="20975"/>
                  </a:cubicBezTo>
                  <a:lnTo>
                    <a:pt x="12098" y="15199"/>
                  </a:lnTo>
                  <a:cubicBezTo>
                    <a:pt x="12098" y="13437"/>
                    <a:pt x="13526" y="11978"/>
                    <a:pt x="15320" y="11978"/>
                  </a:cubicBezTo>
                  <a:lnTo>
                    <a:pt x="21095" y="11978"/>
                  </a:lnTo>
                  <a:cubicBezTo>
                    <a:pt x="21611" y="11978"/>
                    <a:pt x="22067" y="11613"/>
                    <a:pt x="22128" y="11096"/>
                  </a:cubicBezTo>
                  <a:cubicBezTo>
                    <a:pt x="22159" y="10549"/>
                    <a:pt x="21703" y="10002"/>
                    <a:pt x="21125" y="10002"/>
                  </a:cubicBezTo>
                  <a:lnTo>
                    <a:pt x="15320" y="10002"/>
                  </a:lnTo>
                  <a:cubicBezTo>
                    <a:pt x="13526" y="10002"/>
                    <a:pt x="12098" y="8573"/>
                    <a:pt x="12098" y="6780"/>
                  </a:cubicBezTo>
                  <a:lnTo>
                    <a:pt x="12098" y="1005"/>
                  </a:lnTo>
                  <a:cubicBezTo>
                    <a:pt x="12098" y="445"/>
                    <a:pt x="11613" y="0"/>
                    <a:pt x="1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750;p37">
            <a:extLst>
              <a:ext uri="{FF2B5EF4-FFF2-40B4-BE49-F238E27FC236}">
                <a16:creationId xmlns:a16="http://schemas.microsoft.com/office/drawing/2014/main" id="{7A44B3D0-0618-DD8F-E4B2-938C2F625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682" y="2412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Графики </a:t>
            </a:r>
            <a:endParaRPr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C3FA3-4F99-4496-FC78-60CA8C06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7" y="1039321"/>
            <a:ext cx="3764679" cy="293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28BE057-4907-2F81-114A-DFD3308FF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75" y="2195494"/>
            <a:ext cx="3972479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45"/>
          <p:cNvGrpSpPr/>
          <p:nvPr/>
        </p:nvGrpSpPr>
        <p:grpSpPr>
          <a:xfrm rot="933628">
            <a:off x="8138735" y="861111"/>
            <a:ext cx="712372" cy="976849"/>
            <a:chOff x="4089841" y="1498232"/>
            <a:chExt cx="502756" cy="689363"/>
          </a:xfrm>
        </p:grpSpPr>
        <p:grpSp>
          <p:nvGrpSpPr>
            <p:cNvPr id="1337" name="Google Shape;1337;p45"/>
            <p:cNvGrpSpPr/>
            <p:nvPr/>
          </p:nvGrpSpPr>
          <p:grpSpPr>
            <a:xfrm>
              <a:off x="4089841" y="1498232"/>
              <a:ext cx="502756" cy="689363"/>
              <a:chOff x="4089841" y="1498232"/>
              <a:chExt cx="502756" cy="689363"/>
            </a:xfrm>
          </p:grpSpPr>
          <p:sp>
            <p:nvSpPr>
              <p:cNvPr id="1338" name="Google Shape;1338;p45"/>
              <p:cNvSpPr/>
              <p:nvPr/>
            </p:nvSpPr>
            <p:spPr>
              <a:xfrm rot="2700000">
                <a:off x="4139435" y="1595891"/>
                <a:ext cx="403567" cy="307437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7295" extrusionOk="0">
                    <a:moveTo>
                      <a:pt x="8360" y="3009"/>
                    </a:moveTo>
                    <a:cubicBezTo>
                      <a:pt x="8238" y="2979"/>
                      <a:pt x="8177" y="2918"/>
                      <a:pt x="8116" y="2888"/>
                    </a:cubicBezTo>
                    <a:cubicBezTo>
                      <a:pt x="7265" y="2492"/>
                      <a:pt x="6749" y="1733"/>
                      <a:pt x="6657" y="790"/>
                    </a:cubicBezTo>
                    <a:lnTo>
                      <a:pt x="6597" y="0"/>
                    </a:lnTo>
                    <a:lnTo>
                      <a:pt x="6353" y="760"/>
                    </a:lnTo>
                    <a:cubicBezTo>
                      <a:pt x="6141" y="1520"/>
                      <a:pt x="6293" y="2310"/>
                      <a:pt x="6809" y="2827"/>
                    </a:cubicBezTo>
                    <a:cubicBezTo>
                      <a:pt x="6901" y="2888"/>
                      <a:pt x="6961" y="2918"/>
                      <a:pt x="7053" y="3009"/>
                    </a:cubicBezTo>
                    <a:cubicBezTo>
                      <a:pt x="7144" y="3131"/>
                      <a:pt x="7265" y="3192"/>
                      <a:pt x="7356" y="3313"/>
                    </a:cubicBezTo>
                    <a:cubicBezTo>
                      <a:pt x="7448" y="3465"/>
                      <a:pt x="7508" y="3678"/>
                      <a:pt x="7356" y="3921"/>
                    </a:cubicBezTo>
                    <a:cubicBezTo>
                      <a:pt x="7205" y="4103"/>
                      <a:pt x="6901" y="4195"/>
                      <a:pt x="6749" y="4134"/>
                    </a:cubicBezTo>
                    <a:cubicBezTo>
                      <a:pt x="6536" y="4073"/>
                      <a:pt x="6445" y="3891"/>
                      <a:pt x="6353" y="3739"/>
                    </a:cubicBezTo>
                    <a:cubicBezTo>
                      <a:pt x="6323" y="3587"/>
                      <a:pt x="6293" y="3465"/>
                      <a:pt x="6232" y="3313"/>
                    </a:cubicBezTo>
                    <a:cubicBezTo>
                      <a:pt x="6201" y="3192"/>
                      <a:pt x="6201" y="3131"/>
                      <a:pt x="6171" y="3009"/>
                    </a:cubicBezTo>
                    <a:cubicBezTo>
                      <a:pt x="5928" y="2006"/>
                      <a:pt x="5138" y="1337"/>
                      <a:pt x="4104" y="1155"/>
                    </a:cubicBezTo>
                    <a:lnTo>
                      <a:pt x="3557" y="1033"/>
                    </a:lnTo>
                    <a:lnTo>
                      <a:pt x="4013" y="1398"/>
                    </a:lnTo>
                    <a:cubicBezTo>
                      <a:pt x="4499" y="1793"/>
                      <a:pt x="4864" y="2249"/>
                      <a:pt x="5138" y="2796"/>
                    </a:cubicBezTo>
                    <a:cubicBezTo>
                      <a:pt x="5198" y="2948"/>
                      <a:pt x="5198" y="3070"/>
                      <a:pt x="5168" y="3161"/>
                    </a:cubicBezTo>
                    <a:cubicBezTo>
                      <a:pt x="5138" y="3222"/>
                      <a:pt x="5046" y="3252"/>
                      <a:pt x="4986" y="3252"/>
                    </a:cubicBezTo>
                    <a:cubicBezTo>
                      <a:pt x="4925" y="3252"/>
                      <a:pt x="4834" y="3252"/>
                      <a:pt x="4803" y="3222"/>
                    </a:cubicBezTo>
                    <a:cubicBezTo>
                      <a:pt x="4682" y="3161"/>
                      <a:pt x="4651" y="3009"/>
                      <a:pt x="4560" y="2857"/>
                    </a:cubicBezTo>
                    <a:lnTo>
                      <a:pt x="4530" y="2766"/>
                    </a:lnTo>
                    <a:cubicBezTo>
                      <a:pt x="4013" y="1307"/>
                      <a:pt x="2524" y="334"/>
                      <a:pt x="730" y="395"/>
                    </a:cubicBezTo>
                    <a:lnTo>
                      <a:pt x="1" y="426"/>
                    </a:lnTo>
                    <a:lnTo>
                      <a:pt x="730" y="669"/>
                    </a:lnTo>
                    <a:cubicBezTo>
                      <a:pt x="2068" y="1216"/>
                      <a:pt x="3131" y="2097"/>
                      <a:pt x="3861" y="3252"/>
                    </a:cubicBezTo>
                    <a:cubicBezTo>
                      <a:pt x="3922" y="3374"/>
                      <a:pt x="3891" y="3465"/>
                      <a:pt x="3891" y="3465"/>
                    </a:cubicBezTo>
                    <a:cubicBezTo>
                      <a:pt x="3800" y="3526"/>
                      <a:pt x="3739" y="3496"/>
                      <a:pt x="3648" y="3496"/>
                    </a:cubicBezTo>
                    <a:cubicBezTo>
                      <a:pt x="3314" y="3435"/>
                      <a:pt x="3010" y="3222"/>
                      <a:pt x="2767" y="2948"/>
                    </a:cubicBezTo>
                    <a:lnTo>
                      <a:pt x="2098" y="2188"/>
                    </a:lnTo>
                    <a:lnTo>
                      <a:pt x="2524" y="3100"/>
                    </a:lnTo>
                    <a:cubicBezTo>
                      <a:pt x="2858" y="3830"/>
                      <a:pt x="3496" y="4377"/>
                      <a:pt x="4347" y="4559"/>
                    </a:cubicBezTo>
                    <a:cubicBezTo>
                      <a:pt x="4408" y="4590"/>
                      <a:pt x="4499" y="4590"/>
                      <a:pt x="4590" y="4590"/>
                    </a:cubicBezTo>
                    <a:cubicBezTo>
                      <a:pt x="4834" y="4620"/>
                      <a:pt x="5046" y="4681"/>
                      <a:pt x="5198" y="4772"/>
                    </a:cubicBezTo>
                    <a:cubicBezTo>
                      <a:pt x="5320" y="4863"/>
                      <a:pt x="5411" y="4954"/>
                      <a:pt x="5411" y="5046"/>
                    </a:cubicBezTo>
                    <a:cubicBezTo>
                      <a:pt x="5442" y="5167"/>
                      <a:pt x="5411" y="5289"/>
                      <a:pt x="5350" y="5380"/>
                    </a:cubicBezTo>
                    <a:cubicBezTo>
                      <a:pt x="5198" y="5654"/>
                      <a:pt x="4803" y="5775"/>
                      <a:pt x="4560" y="5714"/>
                    </a:cubicBezTo>
                    <a:cubicBezTo>
                      <a:pt x="4287" y="5623"/>
                      <a:pt x="4104" y="5350"/>
                      <a:pt x="3952" y="5137"/>
                    </a:cubicBezTo>
                    <a:lnTo>
                      <a:pt x="3587" y="4620"/>
                    </a:lnTo>
                    <a:lnTo>
                      <a:pt x="3679" y="5228"/>
                    </a:lnTo>
                    <a:cubicBezTo>
                      <a:pt x="3891" y="6353"/>
                      <a:pt x="4773" y="7143"/>
                      <a:pt x="5867" y="7265"/>
                    </a:cubicBezTo>
                    <a:cubicBezTo>
                      <a:pt x="6262" y="7295"/>
                      <a:pt x="6718" y="7265"/>
                      <a:pt x="7144" y="7113"/>
                    </a:cubicBezTo>
                    <a:cubicBezTo>
                      <a:pt x="7600" y="6961"/>
                      <a:pt x="8025" y="6687"/>
                      <a:pt x="8451" y="6353"/>
                    </a:cubicBezTo>
                    <a:cubicBezTo>
                      <a:pt x="9119" y="5745"/>
                      <a:pt x="9575" y="4954"/>
                      <a:pt x="9515" y="4225"/>
                    </a:cubicBezTo>
                    <a:cubicBezTo>
                      <a:pt x="9484" y="3860"/>
                      <a:pt x="9332" y="3587"/>
                      <a:pt x="9059" y="3374"/>
                    </a:cubicBezTo>
                    <a:cubicBezTo>
                      <a:pt x="8876" y="3192"/>
                      <a:pt x="8603" y="3070"/>
                      <a:pt x="8360" y="3009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57175" dist="1905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5"/>
              <p:cNvSpPr/>
              <p:nvPr/>
            </p:nvSpPr>
            <p:spPr>
              <a:xfrm rot="2700000">
                <a:off x="4183265" y="1785505"/>
                <a:ext cx="333103" cy="333103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7904" extrusionOk="0">
                    <a:moveTo>
                      <a:pt x="7113" y="7569"/>
                    </a:moveTo>
                    <a:cubicBezTo>
                      <a:pt x="5138" y="7903"/>
                      <a:pt x="2128" y="7508"/>
                      <a:pt x="761" y="6140"/>
                    </a:cubicBezTo>
                    <a:cubicBezTo>
                      <a:pt x="244" y="5593"/>
                      <a:pt x="1" y="4955"/>
                      <a:pt x="122" y="4317"/>
                    </a:cubicBezTo>
                    <a:cubicBezTo>
                      <a:pt x="183" y="3861"/>
                      <a:pt x="396" y="3526"/>
                      <a:pt x="700" y="3253"/>
                    </a:cubicBezTo>
                    <a:cubicBezTo>
                      <a:pt x="1369" y="2645"/>
                      <a:pt x="2432" y="2675"/>
                      <a:pt x="3010" y="2736"/>
                    </a:cubicBezTo>
                    <a:cubicBezTo>
                      <a:pt x="3010" y="2189"/>
                      <a:pt x="3071" y="1125"/>
                      <a:pt x="3770" y="517"/>
                    </a:cubicBezTo>
                    <a:cubicBezTo>
                      <a:pt x="4074" y="244"/>
                      <a:pt x="4438" y="92"/>
                      <a:pt x="4864" y="61"/>
                    </a:cubicBezTo>
                    <a:cubicBezTo>
                      <a:pt x="5563" y="0"/>
                      <a:pt x="6171" y="304"/>
                      <a:pt x="6627" y="882"/>
                    </a:cubicBezTo>
                    <a:cubicBezTo>
                      <a:pt x="7782" y="2371"/>
                      <a:pt x="7904" y="5411"/>
                      <a:pt x="7326" y="7356"/>
                    </a:cubicBezTo>
                    <a:lnTo>
                      <a:pt x="7296" y="7538"/>
                    </a:ln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57175" dist="1905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0" name="Google Shape;1340;p45"/>
            <p:cNvGrpSpPr/>
            <p:nvPr/>
          </p:nvGrpSpPr>
          <p:grpSpPr>
            <a:xfrm>
              <a:off x="4089841" y="1498232"/>
              <a:ext cx="502756" cy="689363"/>
              <a:chOff x="4089841" y="1498232"/>
              <a:chExt cx="502756" cy="689363"/>
            </a:xfrm>
          </p:grpSpPr>
          <p:sp>
            <p:nvSpPr>
              <p:cNvPr id="1341" name="Google Shape;1341;p45"/>
              <p:cNvSpPr/>
              <p:nvPr/>
            </p:nvSpPr>
            <p:spPr>
              <a:xfrm rot="2700000">
                <a:off x="4139435" y="1595891"/>
                <a:ext cx="403567" cy="307437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7295" extrusionOk="0">
                    <a:moveTo>
                      <a:pt x="8360" y="3009"/>
                    </a:moveTo>
                    <a:cubicBezTo>
                      <a:pt x="8238" y="2979"/>
                      <a:pt x="8177" y="2918"/>
                      <a:pt x="8116" y="2888"/>
                    </a:cubicBezTo>
                    <a:cubicBezTo>
                      <a:pt x="7265" y="2492"/>
                      <a:pt x="6749" y="1733"/>
                      <a:pt x="6657" y="790"/>
                    </a:cubicBezTo>
                    <a:lnTo>
                      <a:pt x="6597" y="0"/>
                    </a:lnTo>
                    <a:lnTo>
                      <a:pt x="6353" y="760"/>
                    </a:lnTo>
                    <a:cubicBezTo>
                      <a:pt x="6141" y="1520"/>
                      <a:pt x="6293" y="2310"/>
                      <a:pt x="6809" y="2827"/>
                    </a:cubicBezTo>
                    <a:cubicBezTo>
                      <a:pt x="6901" y="2888"/>
                      <a:pt x="6961" y="2918"/>
                      <a:pt x="7053" y="3009"/>
                    </a:cubicBezTo>
                    <a:cubicBezTo>
                      <a:pt x="7144" y="3131"/>
                      <a:pt x="7265" y="3192"/>
                      <a:pt x="7356" y="3313"/>
                    </a:cubicBezTo>
                    <a:cubicBezTo>
                      <a:pt x="7448" y="3465"/>
                      <a:pt x="7508" y="3678"/>
                      <a:pt x="7356" y="3921"/>
                    </a:cubicBezTo>
                    <a:cubicBezTo>
                      <a:pt x="7205" y="4103"/>
                      <a:pt x="6901" y="4195"/>
                      <a:pt x="6749" y="4134"/>
                    </a:cubicBezTo>
                    <a:cubicBezTo>
                      <a:pt x="6536" y="4073"/>
                      <a:pt x="6445" y="3891"/>
                      <a:pt x="6353" y="3739"/>
                    </a:cubicBezTo>
                    <a:cubicBezTo>
                      <a:pt x="6323" y="3587"/>
                      <a:pt x="6293" y="3465"/>
                      <a:pt x="6232" y="3313"/>
                    </a:cubicBezTo>
                    <a:cubicBezTo>
                      <a:pt x="6201" y="3192"/>
                      <a:pt x="6201" y="3131"/>
                      <a:pt x="6171" y="3009"/>
                    </a:cubicBezTo>
                    <a:cubicBezTo>
                      <a:pt x="5928" y="2006"/>
                      <a:pt x="5138" y="1337"/>
                      <a:pt x="4104" y="1155"/>
                    </a:cubicBezTo>
                    <a:lnTo>
                      <a:pt x="3557" y="1033"/>
                    </a:lnTo>
                    <a:lnTo>
                      <a:pt x="4013" y="1398"/>
                    </a:lnTo>
                    <a:cubicBezTo>
                      <a:pt x="4499" y="1793"/>
                      <a:pt x="4864" y="2249"/>
                      <a:pt x="5138" y="2796"/>
                    </a:cubicBezTo>
                    <a:cubicBezTo>
                      <a:pt x="5198" y="2948"/>
                      <a:pt x="5198" y="3070"/>
                      <a:pt x="5168" y="3161"/>
                    </a:cubicBezTo>
                    <a:cubicBezTo>
                      <a:pt x="5138" y="3222"/>
                      <a:pt x="5046" y="3252"/>
                      <a:pt x="4986" y="3252"/>
                    </a:cubicBezTo>
                    <a:cubicBezTo>
                      <a:pt x="4925" y="3252"/>
                      <a:pt x="4834" y="3252"/>
                      <a:pt x="4803" y="3222"/>
                    </a:cubicBezTo>
                    <a:cubicBezTo>
                      <a:pt x="4682" y="3161"/>
                      <a:pt x="4651" y="3009"/>
                      <a:pt x="4560" y="2857"/>
                    </a:cubicBezTo>
                    <a:lnTo>
                      <a:pt x="4530" y="2766"/>
                    </a:lnTo>
                    <a:cubicBezTo>
                      <a:pt x="4013" y="1307"/>
                      <a:pt x="2524" y="334"/>
                      <a:pt x="730" y="395"/>
                    </a:cubicBezTo>
                    <a:lnTo>
                      <a:pt x="1" y="426"/>
                    </a:lnTo>
                    <a:lnTo>
                      <a:pt x="730" y="669"/>
                    </a:lnTo>
                    <a:cubicBezTo>
                      <a:pt x="2068" y="1216"/>
                      <a:pt x="3131" y="2097"/>
                      <a:pt x="3861" y="3252"/>
                    </a:cubicBezTo>
                    <a:cubicBezTo>
                      <a:pt x="3922" y="3374"/>
                      <a:pt x="3891" y="3465"/>
                      <a:pt x="3891" y="3465"/>
                    </a:cubicBezTo>
                    <a:cubicBezTo>
                      <a:pt x="3800" y="3526"/>
                      <a:pt x="3739" y="3496"/>
                      <a:pt x="3648" y="3496"/>
                    </a:cubicBezTo>
                    <a:cubicBezTo>
                      <a:pt x="3314" y="3435"/>
                      <a:pt x="3010" y="3222"/>
                      <a:pt x="2767" y="2948"/>
                    </a:cubicBezTo>
                    <a:lnTo>
                      <a:pt x="2098" y="2188"/>
                    </a:lnTo>
                    <a:lnTo>
                      <a:pt x="2524" y="3100"/>
                    </a:lnTo>
                    <a:cubicBezTo>
                      <a:pt x="2858" y="3830"/>
                      <a:pt x="3496" y="4377"/>
                      <a:pt x="4347" y="4559"/>
                    </a:cubicBezTo>
                    <a:cubicBezTo>
                      <a:pt x="4408" y="4590"/>
                      <a:pt x="4499" y="4590"/>
                      <a:pt x="4590" y="4590"/>
                    </a:cubicBezTo>
                    <a:cubicBezTo>
                      <a:pt x="4834" y="4620"/>
                      <a:pt x="5046" y="4681"/>
                      <a:pt x="5198" y="4772"/>
                    </a:cubicBezTo>
                    <a:cubicBezTo>
                      <a:pt x="5320" y="4863"/>
                      <a:pt x="5411" y="4954"/>
                      <a:pt x="5411" y="5046"/>
                    </a:cubicBezTo>
                    <a:cubicBezTo>
                      <a:pt x="5442" y="5167"/>
                      <a:pt x="5411" y="5289"/>
                      <a:pt x="5350" y="5380"/>
                    </a:cubicBezTo>
                    <a:cubicBezTo>
                      <a:pt x="5198" y="5654"/>
                      <a:pt x="4803" y="5775"/>
                      <a:pt x="4560" y="5714"/>
                    </a:cubicBezTo>
                    <a:cubicBezTo>
                      <a:pt x="4287" y="5623"/>
                      <a:pt x="4104" y="5350"/>
                      <a:pt x="3952" y="5137"/>
                    </a:cubicBezTo>
                    <a:lnTo>
                      <a:pt x="3587" y="4620"/>
                    </a:lnTo>
                    <a:lnTo>
                      <a:pt x="3679" y="5228"/>
                    </a:lnTo>
                    <a:cubicBezTo>
                      <a:pt x="3891" y="6353"/>
                      <a:pt x="4773" y="7143"/>
                      <a:pt x="5867" y="7265"/>
                    </a:cubicBezTo>
                    <a:cubicBezTo>
                      <a:pt x="6262" y="7295"/>
                      <a:pt x="6718" y="7265"/>
                      <a:pt x="7144" y="7113"/>
                    </a:cubicBezTo>
                    <a:cubicBezTo>
                      <a:pt x="7600" y="6961"/>
                      <a:pt x="8025" y="6687"/>
                      <a:pt x="8451" y="6353"/>
                    </a:cubicBezTo>
                    <a:cubicBezTo>
                      <a:pt x="9119" y="5745"/>
                      <a:pt x="9575" y="4954"/>
                      <a:pt x="9515" y="4225"/>
                    </a:cubicBezTo>
                    <a:cubicBezTo>
                      <a:pt x="9484" y="3860"/>
                      <a:pt x="9332" y="3587"/>
                      <a:pt x="9059" y="3374"/>
                    </a:cubicBezTo>
                    <a:cubicBezTo>
                      <a:pt x="8876" y="3192"/>
                      <a:pt x="8603" y="3070"/>
                      <a:pt x="8360" y="3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5"/>
              <p:cNvSpPr/>
              <p:nvPr/>
            </p:nvSpPr>
            <p:spPr>
              <a:xfrm rot="2700000">
                <a:off x="4183265" y="1785505"/>
                <a:ext cx="333103" cy="333103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7904" extrusionOk="0">
                    <a:moveTo>
                      <a:pt x="7113" y="7569"/>
                    </a:moveTo>
                    <a:cubicBezTo>
                      <a:pt x="5138" y="7903"/>
                      <a:pt x="2128" y="7508"/>
                      <a:pt x="761" y="6140"/>
                    </a:cubicBezTo>
                    <a:cubicBezTo>
                      <a:pt x="244" y="5593"/>
                      <a:pt x="1" y="4955"/>
                      <a:pt x="122" y="4317"/>
                    </a:cubicBezTo>
                    <a:cubicBezTo>
                      <a:pt x="183" y="3861"/>
                      <a:pt x="396" y="3526"/>
                      <a:pt x="700" y="3253"/>
                    </a:cubicBezTo>
                    <a:cubicBezTo>
                      <a:pt x="1369" y="2645"/>
                      <a:pt x="2432" y="2675"/>
                      <a:pt x="3010" y="2736"/>
                    </a:cubicBezTo>
                    <a:cubicBezTo>
                      <a:pt x="3010" y="2189"/>
                      <a:pt x="3071" y="1125"/>
                      <a:pt x="3770" y="517"/>
                    </a:cubicBezTo>
                    <a:cubicBezTo>
                      <a:pt x="4074" y="244"/>
                      <a:pt x="4438" y="92"/>
                      <a:pt x="4864" y="61"/>
                    </a:cubicBezTo>
                    <a:cubicBezTo>
                      <a:pt x="5563" y="0"/>
                      <a:pt x="6171" y="304"/>
                      <a:pt x="6627" y="882"/>
                    </a:cubicBezTo>
                    <a:cubicBezTo>
                      <a:pt x="7782" y="2371"/>
                      <a:pt x="7904" y="5411"/>
                      <a:pt x="7326" y="7356"/>
                    </a:cubicBezTo>
                    <a:lnTo>
                      <a:pt x="7296" y="7538"/>
                    </a:lnTo>
                    <a:close/>
                  </a:path>
                </a:pathLst>
              </a:custGeom>
              <a:solidFill>
                <a:srgbClr val="FE90D4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45"/>
          <p:cNvGrpSpPr/>
          <p:nvPr/>
        </p:nvGrpSpPr>
        <p:grpSpPr>
          <a:xfrm>
            <a:off x="151233" y="499697"/>
            <a:ext cx="818037" cy="811164"/>
            <a:chOff x="2695425" y="6704400"/>
            <a:chExt cx="1288450" cy="1277625"/>
          </a:xfrm>
        </p:grpSpPr>
        <p:sp>
          <p:nvSpPr>
            <p:cNvPr id="1344" name="Google Shape;1344;p45"/>
            <p:cNvSpPr/>
            <p:nvPr/>
          </p:nvSpPr>
          <p:spPr>
            <a:xfrm>
              <a:off x="2695425" y="6704400"/>
              <a:ext cx="1288450" cy="1277625"/>
            </a:xfrm>
            <a:custGeom>
              <a:avLst/>
              <a:gdLst/>
              <a:ahLst/>
              <a:cxnLst/>
              <a:rect l="l" t="t" r="r" b="b"/>
              <a:pathLst>
                <a:path w="51538" h="51105" extrusionOk="0">
                  <a:moveTo>
                    <a:pt x="26019" y="1"/>
                  </a:moveTo>
                  <a:cubicBezTo>
                    <a:pt x="25385" y="1"/>
                    <a:pt x="24785" y="34"/>
                    <a:pt x="24151" y="68"/>
                  </a:cubicBezTo>
                  <a:cubicBezTo>
                    <a:pt x="11609" y="1002"/>
                    <a:pt x="1468" y="11142"/>
                    <a:pt x="534" y="23651"/>
                  </a:cubicBezTo>
                  <a:cubicBezTo>
                    <a:pt x="1" y="30856"/>
                    <a:pt x="2402" y="37694"/>
                    <a:pt x="7306" y="42932"/>
                  </a:cubicBezTo>
                  <a:cubicBezTo>
                    <a:pt x="12143" y="48102"/>
                    <a:pt x="18948" y="51104"/>
                    <a:pt x="26019" y="51104"/>
                  </a:cubicBezTo>
                  <a:cubicBezTo>
                    <a:pt x="32457" y="51104"/>
                    <a:pt x="38595" y="48702"/>
                    <a:pt x="43332" y="44366"/>
                  </a:cubicBezTo>
                  <a:cubicBezTo>
                    <a:pt x="48035" y="40029"/>
                    <a:pt x="50904" y="34159"/>
                    <a:pt x="51437" y="27821"/>
                  </a:cubicBezTo>
                  <a:cubicBezTo>
                    <a:pt x="51537" y="26653"/>
                    <a:pt x="51271" y="25719"/>
                    <a:pt x="50704" y="25052"/>
                  </a:cubicBezTo>
                  <a:cubicBezTo>
                    <a:pt x="50237" y="24585"/>
                    <a:pt x="49569" y="24252"/>
                    <a:pt x="48836" y="24252"/>
                  </a:cubicBezTo>
                  <a:cubicBezTo>
                    <a:pt x="48035" y="24252"/>
                    <a:pt x="46901" y="24585"/>
                    <a:pt x="46167" y="26253"/>
                  </a:cubicBezTo>
                  <a:cubicBezTo>
                    <a:pt x="44699" y="29489"/>
                    <a:pt x="41063" y="34859"/>
                    <a:pt x="33158" y="35059"/>
                  </a:cubicBezTo>
                  <a:lnTo>
                    <a:pt x="32791" y="35059"/>
                  </a:lnTo>
                  <a:cubicBezTo>
                    <a:pt x="29188" y="35059"/>
                    <a:pt x="25819" y="33592"/>
                    <a:pt x="23284" y="30890"/>
                  </a:cubicBezTo>
                  <a:cubicBezTo>
                    <a:pt x="20649" y="28154"/>
                    <a:pt x="19281" y="24352"/>
                    <a:pt x="19481" y="20516"/>
                  </a:cubicBezTo>
                  <a:cubicBezTo>
                    <a:pt x="19848" y="14011"/>
                    <a:pt x="24985" y="8507"/>
                    <a:pt x="31456" y="7673"/>
                  </a:cubicBezTo>
                  <a:cubicBezTo>
                    <a:pt x="32024" y="7573"/>
                    <a:pt x="32624" y="7540"/>
                    <a:pt x="33191" y="7540"/>
                  </a:cubicBezTo>
                  <a:cubicBezTo>
                    <a:pt x="33591" y="7540"/>
                    <a:pt x="33992" y="7540"/>
                    <a:pt x="34392" y="7573"/>
                  </a:cubicBezTo>
                  <a:lnTo>
                    <a:pt x="34659" y="7573"/>
                  </a:lnTo>
                  <a:cubicBezTo>
                    <a:pt x="36060" y="7573"/>
                    <a:pt x="37294" y="6572"/>
                    <a:pt x="37527" y="5205"/>
                  </a:cubicBezTo>
                  <a:cubicBezTo>
                    <a:pt x="37828" y="3837"/>
                    <a:pt x="37060" y="2469"/>
                    <a:pt x="35793" y="1902"/>
                  </a:cubicBezTo>
                  <a:cubicBezTo>
                    <a:pt x="32691" y="635"/>
                    <a:pt x="29388" y="1"/>
                    <a:pt x="26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71463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746300" y="6767900"/>
              <a:ext cx="1174725" cy="1154075"/>
            </a:xfrm>
            <a:custGeom>
              <a:avLst/>
              <a:gdLst/>
              <a:ahLst/>
              <a:cxnLst/>
              <a:rect l="l" t="t" r="r" b="b"/>
              <a:pathLst>
                <a:path w="46989" h="46163" extrusionOk="0">
                  <a:moveTo>
                    <a:pt x="24015" y="1"/>
                  </a:moveTo>
                  <a:cubicBezTo>
                    <a:pt x="23442" y="1"/>
                    <a:pt x="22865" y="21"/>
                    <a:pt x="22283" y="63"/>
                  </a:cubicBezTo>
                  <a:cubicBezTo>
                    <a:pt x="10975" y="897"/>
                    <a:pt x="1835" y="10036"/>
                    <a:pt x="1001" y="21345"/>
                  </a:cubicBezTo>
                  <a:cubicBezTo>
                    <a:pt x="0" y="34854"/>
                    <a:pt x="10675" y="46162"/>
                    <a:pt x="23984" y="46162"/>
                  </a:cubicBezTo>
                  <a:cubicBezTo>
                    <a:pt x="36026" y="46162"/>
                    <a:pt x="45933" y="36889"/>
                    <a:pt x="46967" y="25147"/>
                  </a:cubicBezTo>
                  <a:cubicBezTo>
                    <a:pt x="46989" y="24723"/>
                    <a:pt x="46929" y="24259"/>
                    <a:pt x="46763" y="24259"/>
                  </a:cubicBezTo>
                  <a:cubicBezTo>
                    <a:pt x="46668" y="24259"/>
                    <a:pt x="46537" y="24412"/>
                    <a:pt x="46367" y="24814"/>
                  </a:cubicBezTo>
                  <a:cubicBezTo>
                    <a:pt x="44933" y="28016"/>
                    <a:pt x="40763" y="34788"/>
                    <a:pt x="31156" y="35054"/>
                  </a:cubicBezTo>
                  <a:cubicBezTo>
                    <a:pt x="31007" y="35059"/>
                    <a:pt x="30858" y="35061"/>
                    <a:pt x="30709" y="35061"/>
                  </a:cubicBezTo>
                  <a:cubicBezTo>
                    <a:pt x="21676" y="35061"/>
                    <a:pt x="14452" y="27130"/>
                    <a:pt x="14944" y="17875"/>
                  </a:cubicBezTo>
                  <a:cubicBezTo>
                    <a:pt x="15345" y="10137"/>
                    <a:pt x="21349" y="3665"/>
                    <a:pt x="29088" y="2698"/>
                  </a:cubicBezTo>
                  <a:cubicBezTo>
                    <a:pt x="29765" y="2604"/>
                    <a:pt x="30431" y="2563"/>
                    <a:pt x="31086" y="2563"/>
                  </a:cubicBezTo>
                  <a:cubicBezTo>
                    <a:pt x="31594" y="2563"/>
                    <a:pt x="32095" y="2588"/>
                    <a:pt x="32590" y="2631"/>
                  </a:cubicBezTo>
                  <a:cubicBezTo>
                    <a:pt x="32602" y="2632"/>
                    <a:pt x="32613" y="2632"/>
                    <a:pt x="32625" y="2632"/>
                  </a:cubicBezTo>
                  <a:cubicBezTo>
                    <a:pt x="33100" y="2632"/>
                    <a:pt x="33279" y="1959"/>
                    <a:pt x="32791" y="1731"/>
                  </a:cubicBezTo>
                  <a:cubicBezTo>
                    <a:pt x="30087" y="604"/>
                    <a:pt x="27122" y="1"/>
                    <a:pt x="24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847250" y="6921350"/>
              <a:ext cx="257675" cy="234325"/>
            </a:xfrm>
            <a:custGeom>
              <a:avLst/>
              <a:gdLst/>
              <a:ahLst/>
              <a:cxnLst/>
              <a:rect l="l" t="t" r="r" b="b"/>
              <a:pathLst>
                <a:path w="10307" h="9373" extrusionOk="0">
                  <a:moveTo>
                    <a:pt x="7826" y="1"/>
                  </a:moveTo>
                  <a:cubicBezTo>
                    <a:pt x="6512" y="1"/>
                    <a:pt x="4659" y="885"/>
                    <a:pt x="3034" y="2898"/>
                  </a:cubicBezTo>
                  <a:cubicBezTo>
                    <a:pt x="1" y="6619"/>
                    <a:pt x="925" y="9373"/>
                    <a:pt x="2372" y="9373"/>
                  </a:cubicBezTo>
                  <a:cubicBezTo>
                    <a:pt x="2468" y="9373"/>
                    <a:pt x="2567" y="9361"/>
                    <a:pt x="2667" y="9336"/>
                  </a:cubicBezTo>
                  <a:cubicBezTo>
                    <a:pt x="4302" y="8902"/>
                    <a:pt x="5102" y="5166"/>
                    <a:pt x="8071" y="3698"/>
                  </a:cubicBezTo>
                  <a:cubicBezTo>
                    <a:pt x="10106" y="2698"/>
                    <a:pt x="10306" y="1363"/>
                    <a:pt x="9038" y="363"/>
                  </a:cubicBezTo>
                  <a:cubicBezTo>
                    <a:pt x="8738" y="126"/>
                    <a:pt x="8320" y="1"/>
                    <a:pt x="7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820425" y="7194500"/>
              <a:ext cx="86850" cy="99575"/>
            </a:xfrm>
            <a:custGeom>
              <a:avLst/>
              <a:gdLst/>
              <a:ahLst/>
              <a:cxnLst/>
              <a:rect l="l" t="t" r="r" b="b"/>
              <a:pathLst>
                <a:path w="3474" h="3983" extrusionOk="0">
                  <a:moveTo>
                    <a:pt x="2300" y="1"/>
                  </a:moveTo>
                  <a:cubicBezTo>
                    <a:pt x="2086" y="1"/>
                    <a:pt x="1856" y="94"/>
                    <a:pt x="1639" y="311"/>
                  </a:cubicBezTo>
                  <a:cubicBezTo>
                    <a:pt x="1" y="2211"/>
                    <a:pt x="1129" y="3982"/>
                    <a:pt x="2245" y="3982"/>
                  </a:cubicBezTo>
                  <a:cubicBezTo>
                    <a:pt x="2265" y="3982"/>
                    <a:pt x="2285" y="3982"/>
                    <a:pt x="2306" y="3980"/>
                  </a:cubicBezTo>
                  <a:cubicBezTo>
                    <a:pt x="3473" y="3914"/>
                    <a:pt x="3140" y="945"/>
                    <a:pt x="3140" y="945"/>
                  </a:cubicBezTo>
                  <a:cubicBezTo>
                    <a:pt x="3117" y="404"/>
                    <a:pt x="2745" y="1"/>
                    <a:pt x="2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346652" y="3230062"/>
            <a:ext cx="313549" cy="313598"/>
            <a:chOff x="13833912" y="2604622"/>
            <a:chExt cx="244826" cy="244826"/>
          </a:xfrm>
        </p:grpSpPr>
        <p:sp>
          <p:nvSpPr>
            <p:cNvPr id="1349" name="Google Shape;1349;p45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45"/>
          <p:cNvSpPr/>
          <p:nvPr/>
        </p:nvSpPr>
        <p:spPr>
          <a:xfrm>
            <a:off x="1211267" y="539994"/>
            <a:ext cx="279989" cy="243465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5"/>
          <p:cNvSpPr/>
          <p:nvPr/>
        </p:nvSpPr>
        <p:spPr>
          <a:xfrm>
            <a:off x="8424627" y="3910850"/>
            <a:ext cx="520281" cy="520281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>
                <a:alpha val="9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5"/>
          <p:cNvSpPr/>
          <p:nvPr/>
        </p:nvSpPr>
        <p:spPr>
          <a:xfrm>
            <a:off x="8195452" y="4542850"/>
            <a:ext cx="379655" cy="379655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>
                <a:alpha val="9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4" name="Google Shape;1354;p45"/>
          <p:cNvGrpSpPr/>
          <p:nvPr/>
        </p:nvGrpSpPr>
        <p:grpSpPr>
          <a:xfrm rot="-758291">
            <a:off x="217786" y="4193253"/>
            <a:ext cx="571292" cy="524565"/>
            <a:chOff x="-3943475" y="3014275"/>
            <a:chExt cx="571275" cy="524550"/>
          </a:xfrm>
        </p:grpSpPr>
        <p:sp>
          <p:nvSpPr>
            <p:cNvPr id="1355" name="Google Shape;1355;p45"/>
            <p:cNvSpPr/>
            <p:nvPr/>
          </p:nvSpPr>
          <p:spPr>
            <a:xfrm>
              <a:off x="-3878425" y="3068475"/>
              <a:ext cx="440325" cy="391975"/>
            </a:xfrm>
            <a:custGeom>
              <a:avLst/>
              <a:gdLst/>
              <a:ahLst/>
              <a:cxnLst/>
              <a:rect l="l" t="t" r="r" b="b"/>
              <a:pathLst>
                <a:path w="17613" h="15679" extrusionOk="0">
                  <a:moveTo>
                    <a:pt x="13343" y="0"/>
                  </a:moveTo>
                  <a:lnTo>
                    <a:pt x="3069" y="1201"/>
                  </a:lnTo>
                  <a:lnTo>
                    <a:pt x="0" y="6572"/>
                  </a:lnTo>
                  <a:lnTo>
                    <a:pt x="10241" y="15678"/>
                  </a:lnTo>
                  <a:lnTo>
                    <a:pt x="17613" y="4670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rgbClr val="EDF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-3943475" y="3014275"/>
              <a:ext cx="571275" cy="524550"/>
            </a:xfrm>
            <a:custGeom>
              <a:avLst/>
              <a:gdLst/>
              <a:ahLst/>
              <a:cxnLst/>
              <a:rect l="l" t="t" r="r" b="b"/>
              <a:pathLst>
                <a:path w="22851" h="20982" extrusionOk="0">
                  <a:moveTo>
                    <a:pt x="16779" y="0"/>
                  </a:moveTo>
                  <a:lnTo>
                    <a:pt x="4370" y="1468"/>
                  </a:lnTo>
                  <a:lnTo>
                    <a:pt x="0" y="9207"/>
                  </a:lnTo>
                  <a:lnTo>
                    <a:pt x="13243" y="20982"/>
                  </a:lnTo>
                  <a:lnTo>
                    <a:pt x="22850" y="6638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-3874250" y="3071800"/>
              <a:ext cx="440325" cy="390300"/>
            </a:xfrm>
            <a:custGeom>
              <a:avLst/>
              <a:gdLst/>
              <a:ahLst/>
              <a:cxnLst/>
              <a:rect l="l" t="t" r="r" b="b"/>
              <a:pathLst>
                <a:path w="17613" h="15612" extrusionOk="0">
                  <a:moveTo>
                    <a:pt x="13343" y="1"/>
                  </a:moveTo>
                  <a:lnTo>
                    <a:pt x="3069" y="1202"/>
                  </a:lnTo>
                  <a:lnTo>
                    <a:pt x="0" y="6572"/>
                  </a:lnTo>
                  <a:lnTo>
                    <a:pt x="10241" y="15612"/>
                  </a:lnTo>
                  <a:lnTo>
                    <a:pt x="17613" y="4604"/>
                  </a:lnTo>
                  <a:lnTo>
                    <a:pt x="13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-3874250" y="3212750"/>
              <a:ext cx="256025" cy="249350"/>
            </a:xfrm>
            <a:custGeom>
              <a:avLst/>
              <a:gdLst/>
              <a:ahLst/>
              <a:cxnLst/>
              <a:rect l="l" t="t" r="r" b="b"/>
              <a:pathLst>
                <a:path w="10241" h="9974" extrusionOk="0">
                  <a:moveTo>
                    <a:pt x="4670" y="0"/>
                  </a:moveTo>
                  <a:lnTo>
                    <a:pt x="0" y="934"/>
                  </a:lnTo>
                  <a:lnTo>
                    <a:pt x="10241" y="9974"/>
                  </a:lnTo>
                  <a:lnTo>
                    <a:pt x="46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-3618250" y="3186900"/>
              <a:ext cx="184325" cy="275200"/>
            </a:xfrm>
            <a:custGeom>
              <a:avLst/>
              <a:gdLst/>
              <a:ahLst/>
              <a:cxnLst/>
              <a:rect l="l" t="t" r="r" b="b"/>
              <a:pathLst>
                <a:path w="7373" h="11008" extrusionOk="0">
                  <a:moveTo>
                    <a:pt x="7373" y="0"/>
                  </a:moveTo>
                  <a:lnTo>
                    <a:pt x="2402" y="500"/>
                  </a:lnTo>
                  <a:lnTo>
                    <a:pt x="1" y="11008"/>
                  </a:lnTo>
                  <a:lnTo>
                    <a:pt x="1" y="11008"/>
                  </a:lnTo>
                  <a:lnTo>
                    <a:pt x="7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-3757500" y="3086825"/>
              <a:ext cx="199325" cy="125950"/>
            </a:xfrm>
            <a:custGeom>
              <a:avLst/>
              <a:gdLst/>
              <a:ahLst/>
              <a:cxnLst/>
              <a:rect l="l" t="t" r="r" b="b"/>
              <a:pathLst>
                <a:path w="7973" h="5038" extrusionOk="0">
                  <a:moveTo>
                    <a:pt x="3503" y="0"/>
                  </a:moveTo>
                  <a:lnTo>
                    <a:pt x="0" y="5037"/>
                  </a:lnTo>
                  <a:lnTo>
                    <a:pt x="7972" y="4503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-3797550" y="3086825"/>
              <a:ext cx="127625" cy="125950"/>
            </a:xfrm>
            <a:custGeom>
              <a:avLst/>
              <a:gdLst/>
              <a:ahLst/>
              <a:cxnLst/>
              <a:rect l="l" t="t" r="r" b="b"/>
              <a:pathLst>
                <a:path w="5105" h="5038" extrusionOk="0">
                  <a:moveTo>
                    <a:pt x="5105" y="0"/>
                  </a:moveTo>
                  <a:lnTo>
                    <a:pt x="1" y="601"/>
                  </a:lnTo>
                  <a:lnTo>
                    <a:pt x="1602" y="5037"/>
                  </a:lnTo>
                  <a:lnTo>
                    <a:pt x="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-3669950" y="3071800"/>
              <a:ext cx="129275" cy="127625"/>
            </a:xfrm>
            <a:custGeom>
              <a:avLst/>
              <a:gdLst/>
              <a:ahLst/>
              <a:cxnLst/>
              <a:rect l="l" t="t" r="r" b="b"/>
              <a:pathLst>
                <a:path w="5171" h="5105" extrusionOk="0">
                  <a:moveTo>
                    <a:pt x="5171" y="1"/>
                  </a:moveTo>
                  <a:lnTo>
                    <a:pt x="1" y="601"/>
                  </a:lnTo>
                  <a:lnTo>
                    <a:pt x="4470" y="510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F77086-77D1-9528-76CA-131209D99B57}"/>
                  </a:ext>
                </a:extLst>
              </p:cNvPr>
              <p:cNvSpPr txBox="1"/>
              <p:nvPr/>
            </p:nvSpPr>
            <p:spPr>
              <a:xfrm>
                <a:off x="961668" y="539994"/>
                <a:ext cx="7213360" cy="387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800" b="1" dirty="0">
                    <a:effectLst/>
                  </a:rPr>
                  <a:t>Выводы</a:t>
                </a:r>
                <a:endParaRPr lang="ru-RU" sz="1800" b="1" dirty="0"/>
              </a:p>
              <a:p>
                <a:pPr algn="ctr"/>
                <a:r>
                  <a:rPr lang="ru-RU" sz="1600" dirty="0"/>
                  <a:t>Когда размер выборки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40812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rgbClr val="240812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=1000</m:t>
                    </m:r>
                  </m:oMath>
                </a14:m>
                <a:r>
                  <a:rPr lang="en-US" sz="1600" dirty="0">
                    <a:effectLst/>
                  </a:rPr>
                  <a:t> </a:t>
                </a:r>
                <a:r>
                  <a:rPr lang="ru-RU" sz="1600" dirty="0"/>
                  <a:t>доля объектов, попадающих в доверительный интервал (95.1%), близка к заявленному уровню доверия в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ru-RU" sz="1600" dirty="0">
                    <a:effectLst/>
                  </a:rPr>
                  <a:t>.</a:t>
                </a:r>
              </a:p>
              <a:p>
                <a:pPr algn="ctr"/>
                <a:r>
                  <a:rPr lang="ru-RU" sz="1600" dirty="0"/>
                  <a:t> В то время как при малом размере выборки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40812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rgbClr val="240812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ru-RU" sz="1600" dirty="0"/>
                  <a:t>)</a:t>
                </a:r>
                <a:r>
                  <a:rPr lang="en-US" sz="1600" dirty="0"/>
                  <a:t> </a:t>
                </a:r>
                <a:r>
                  <a:rPr lang="ru-RU" sz="1600" dirty="0"/>
                  <a:t>, наблюдается незначительное уменьшение этой доли до 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94.6%</m:t>
                    </m:r>
                  </m:oMath>
                </a14:m>
                <a:endParaRPr lang="ru-RU" sz="1600" b="0" dirty="0"/>
              </a:p>
              <a:p>
                <a:pPr algn="ctr"/>
                <a:endParaRPr lang="ru-RU" sz="1600" dirty="0"/>
              </a:p>
              <a:p>
                <a:pPr algn="ctr"/>
                <a:endParaRPr lang="ru-RU" sz="1600" dirty="0"/>
              </a:p>
              <a:p>
                <a:r>
                  <a:rPr lang="ru-RU" sz="1600" dirty="0"/>
                  <a:t>При увеличении объема выборки:</a:t>
                </a:r>
              </a:p>
              <a:p>
                <a:endParaRPr lang="ru-RU" sz="1600" dirty="0"/>
              </a:p>
              <a:p>
                <a:pPr marL="285750" lvl="2" indent="-285750">
                  <a:lnSpc>
                    <a:spcPts val="21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ru-RU" sz="1600" b="0" i="0" dirty="0">
                    <a:solidFill>
                      <a:srgbClr val="000000"/>
                    </a:solidFill>
                    <a:effectLst/>
                    <a:latin typeface="+mn-lt"/>
                  </a:rPr>
                  <a:t>Покрытие доверительного интервала становится более точно соответствовать заявленному уровню.</a:t>
                </a:r>
              </a:p>
              <a:p>
                <a:pPr marL="285750" lvl="2" indent="-285750">
                  <a:lnSpc>
                    <a:spcPts val="21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ru-RU" sz="1600" dirty="0">
                    <a:effectLst/>
                    <a:latin typeface="+mn-lt"/>
                  </a:rPr>
                  <a:t>Оценка параметра ст</a:t>
                </a:r>
                <a:r>
                  <a:rPr lang="ru-RU" sz="1600" dirty="0">
                    <a:latin typeface="+mn-lt"/>
                  </a:rPr>
                  <a:t>ановится более точной.</a:t>
                </a:r>
              </a:p>
              <a:p>
                <a:pPr marL="285750" lvl="2" indent="-285750">
                  <a:lnSpc>
                    <a:spcPts val="21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ru-RU" sz="1600" dirty="0">
                    <a:effectLst/>
                    <a:latin typeface="+mn-lt"/>
                  </a:rPr>
                  <a:t>Доверительные интервалы сужаются.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F77086-77D1-9528-76CA-131209D99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68" y="539994"/>
                <a:ext cx="7213360" cy="3872727"/>
              </a:xfrm>
              <a:prstGeom prst="rect">
                <a:avLst/>
              </a:prstGeom>
              <a:blipFill>
                <a:blip r:embed="rId3"/>
                <a:stretch>
                  <a:fillRect l="-507" t="-945" r="-1183" b="-12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9"/>
          <p:cNvSpPr txBox="1">
            <a:spLocks noGrp="1"/>
          </p:cNvSpPr>
          <p:nvPr>
            <p:ph type="title" idx="2"/>
          </p:nvPr>
        </p:nvSpPr>
        <p:spPr>
          <a:xfrm>
            <a:off x="5546440" y="4027286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49" name="Google Shape;849;p39"/>
          <p:cNvGrpSpPr/>
          <p:nvPr/>
        </p:nvGrpSpPr>
        <p:grpSpPr>
          <a:xfrm>
            <a:off x="7720070" y="462266"/>
            <a:ext cx="1021531" cy="1021072"/>
            <a:chOff x="6589175" y="898100"/>
            <a:chExt cx="1210344" cy="1209800"/>
          </a:xfrm>
        </p:grpSpPr>
        <p:sp>
          <p:nvSpPr>
            <p:cNvPr id="850" name="Google Shape;850;p39"/>
            <p:cNvSpPr/>
            <p:nvPr/>
          </p:nvSpPr>
          <p:spPr>
            <a:xfrm>
              <a:off x="6589175" y="898100"/>
              <a:ext cx="1210344" cy="1209800"/>
            </a:xfrm>
            <a:custGeom>
              <a:avLst/>
              <a:gdLst/>
              <a:ahLst/>
              <a:cxnLst/>
              <a:rect l="l" t="t" r="r" b="b"/>
              <a:pathLst>
                <a:path w="66750" h="66720" extrusionOk="0">
                  <a:moveTo>
                    <a:pt x="33375" y="1"/>
                  </a:moveTo>
                  <a:cubicBezTo>
                    <a:pt x="14956" y="1"/>
                    <a:pt x="1" y="14925"/>
                    <a:pt x="1" y="33345"/>
                  </a:cubicBezTo>
                  <a:cubicBezTo>
                    <a:pt x="1" y="51765"/>
                    <a:pt x="14956" y="66719"/>
                    <a:pt x="33375" y="66719"/>
                  </a:cubicBezTo>
                  <a:cubicBezTo>
                    <a:pt x="51795" y="66719"/>
                    <a:pt x="66750" y="51765"/>
                    <a:pt x="66750" y="33345"/>
                  </a:cubicBezTo>
                  <a:cubicBezTo>
                    <a:pt x="66750" y="14925"/>
                    <a:pt x="51795" y="1"/>
                    <a:pt x="33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658075" y="975811"/>
              <a:ext cx="1072556" cy="1072012"/>
            </a:xfrm>
            <a:custGeom>
              <a:avLst/>
              <a:gdLst/>
              <a:ahLst/>
              <a:cxnLst/>
              <a:rect l="l" t="t" r="r" b="b"/>
              <a:pathLst>
                <a:path w="59151" h="59121" extrusionOk="0">
                  <a:moveTo>
                    <a:pt x="59150" y="29545"/>
                  </a:moveTo>
                  <a:cubicBezTo>
                    <a:pt x="59150" y="45898"/>
                    <a:pt x="45898" y="59120"/>
                    <a:pt x="29575" y="59120"/>
                  </a:cubicBezTo>
                  <a:cubicBezTo>
                    <a:pt x="13253" y="59120"/>
                    <a:pt x="0" y="45898"/>
                    <a:pt x="0" y="29545"/>
                  </a:cubicBezTo>
                  <a:cubicBezTo>
                    <a:pt x="0" y="13223"/>
                    <a:pt x="13253" y="1"/>
                    <a:pt x="29575" y="1"/>
                  </a:cubicBezTo>
                  <a:cubicBezTo>
                    <a:pt x="45898" y="1"/>
                    <a:pt x="59150" y="13223"/>
                    <a:pt x="59150" y="295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6848201" y="1159881"/>
              <a:ext cx="692263" cy="703831"/>
            </a:xfrm>
            <a:custGeom>
              <a:avLst/>
              <a:gdLst/>
              <a:ahLst/>
              <a:cxnLst/>
              <a:rect l="l" t="t" r="r" b="b"/>
              <a:pathLst>
                <a:path w="38178" h="38816" extrusionOk="0">
                  <a:moveTo>
                    <a:pt x="19089" y="10001"/>
                  </a:moveTo>
                  <a:cubicBezTo>
                    <a:pt x="20092" y="10001"/>
                    <a:pt x="20944" y="10548"/>
                    <a:pt x="21369" y="11399"/>
                  </a:cubicBezTo>
                  <a:cubicBezTo>
                    <a:pt x="21457" y="11531"/>
                    <a:pt x="21592" y="11630"/>
                    <a:pt x="21751" y="11630"/>
                  </a:cubicBezTo>
                  <a:cubicBezTo>
                    <a:pt x="21813" y="11630"/>
                    <a:pt x="21879" y="11615"/>
                    <a:pt x="21947" y="11582"/>
                  </a:cubicBezTo>
                  <a:cubicBezTo>
                    <a:pt x="22306" y="11395"/>
                    <a:pt x="22705" y="11302"/>
                    <a:pt x="23113" y="11302"/>
                  </a:cubicBezTo>
                  <a:cubicBezTo>
                    <a:pt x="23637" y="11302"/>
                    <a:pt x="24173" y="11456"/>
                    <a:pt x="24652" y="11764"/>
                  </a:cubicBezTo>
                  <a:cubicBezTo>
                    <a:pt x="25442" y="12341"/>
                    <a:pt x="25807" y="13344"/>
                    <a:pt x="25655" y="14256"/>
                  </a:cubicBezTo>
                  <a:cubicBezTo>
                    <a:pt x="25624" y="14469"/>
                    <a:pt x="25776" y="14652"/>
                    <a:pt x="25989" y="14712"/>
                  </a:cubicBezTo>
                  <a:cubicBezTo>
                    <a:pt x="26931" y="14864"/>
                    <a:pt x="27752" y="15503"/>
                    <a:pt x="28056" y="16445"/>
                  </a:cubicBezTo>
                  <a:cubicBezTo>
                    <a:pt x="28360" y="17387"/>
                    <a:pt x="28087" y="18390"/>
                    <a:pt x="27418" y="19059"/>
                  </a:cubicBezTo>
                  <a:cubicBezTo>
                    <a:pt x="27235" y="19272"/>
                    <a:pt x="27235" y="19515"/>
                    <a:pt x="27418" y="19667"/>
                  </a:cubicBezTo>
                  <a:cubicBezTo>
                    <a:pt x="28056" y="20305"/>
                    <a:pt x="28360" y="21339"/>
                    <a:pt x="28056" y="22311"/>
                  </a:cubicBezTo>
                  <a:cubicBezTo>
                    <a:pt x="27752" y="23253"/>
                    <a:pt x="26962" y="23892"/>
                    <a:pt x="25989" y="24044"/>
                  </a:cubicBezTo>
                  <a:cubicBezTo>
                    <a:pt x="25776" y="24074"/>
                    <a:pt x="25624" y="24287"/>
                    <a:pt x="25655" y="24500"/>
                  </a:cubicBezTo>
                  <a:cubicBezTo>
                    <a:pt x="25807" y="25412"/>
                    <a:pt x="25442" y="26415"/>
                    <a:pt x="24652" y="26962"/>
                  </a:cubicBezTo>
                  <a:cubicBezTo>
                    <a:pt x="24185" y="27290"/>
                    <a:pt x="23640" y="27451"/>
                    <a:pt x="23106" y="27451"/>
                  </a:cubicBezTo>
                  <a:cubicBezTo>
                    <a:pt x="22700" y="27451"/>
                    <a:pt x="22301" y="27358"/>
                    <a:pt x="21947" y="27174"/>
                  </a:cubicBezTo>
                  <a:cubicBezTo>
                    <a:pt x="21886" y="27134"/>
                    <a:pt x="21815" y="27114"/>
                    <a:pt x="21743" y="27114"/>
                  </a:cubicBezTo>
                  <a:cubicBezTo>
                    <a:pt x="21599" y="27114"/>
                    <a:pt x="21450" y="27195"/>
                    <a:pt x="21369" y="27357"/>
                  </a:cubicBezTo>
                  <a:cubicBezTo>
                    <a:pt x="20944" y="28178"/>
                    <a:pt x="20092" y="28755"/>
                    <a:pt x="19089" y="28755"/>
                  </a:cubicBezTo>
                  <a:cubicBezTo>
                    <a:pt x="18117" y="28755"/>
                    <a:pt x="17235" y="28178"/>
                    <a:pt x="16810" y="27357"/>
                  </a:cubicBezTo>
                  <a:cubicBezTo>
                    <a:pt x="16722" y="27225"/>
                    <a:pt x="16587" y="27126"/>
                    <a:pt x="16427" y="27126"/>
                  </a:cubicBezTo>
                  <a:cubicBezTo>
                    <a:pt x="16366" y="27126"/>
                    <a:pt x="16300" y="27141"/>
                    <a:pt x="16232" y="27174"/>
                  </a:cubicBezTo>
                  <a:cubicBezTo>
                    <a:pt x="15874" y="27347"/>
                    <a:pt x="15474" y="27439"/>
                    <a:pt x="15070" y="27439"/>
                  </a:cubicBezTo>
                  <a:cubicBezTo>
                    <a:pt x="14549" y="27439"/>
                    <a:pt x="14019" y="27287"/>
                    <a:pt x="13557" y="26962"/>
                  </a:cubicBezTo>
                  <a:cubicBezTo>
                    <a:pt x="12737" y="26415"/>
                    <a:pt x="12372" y="25412"/>
                    <a:pt x="12524" y="24500"/>
                  </a:cubicBezTo>
                  <a:cubicBezTo>
                    <a:pt x="12554" y="24287"/>
                    <a:pt x="12402" y="24074"/>
                    <a:pt x="12190" y="24044"/>
                  </a:cubicBezTo>
                  <a:cubicBezTo>
                    <a:pt x="11278" y="23892"/>
                    <a:pt x="10427" y="23253"/>
                    <a:pt x="10123" y="22311"/>
                  </a:cubicBezTo>
                  <a:cubicBezTo>
                    <a:pt x="9819" y="21339"/>
                    <a:pt x="10092" y="20366"/>
                    <a:pt x="10761" y="19667"/>
                  </a:cubicBezTo>
                  <a:cubicBezTo>
                    <a:pt x="10913" y="19515"/>
                    <a:pt x="10913" y="19272"/>
                    <a:pt x="10761" y="19059"/>
                  </a:cubicBezTo>
                  <a:cubicBezTo>
                    <a:pt x="10123" y="18421"/>
                    <a:pt x="9819" y="17387"/>
                    <a:pt x="10123" y="16445"/>
                  </a:cubicBezTo>
                  <a:cubicBezTo>
                    <a:pt x="10427" y="15503"/>
                    <a:pt x="11217" y="14864"/>
                    <a:pt x="12190" y="14712"/>
                  </a:cubicBezTo>
                  <a:cubicBezTo>
                    <a:pt x="12402" y="14652"/>
                    <a:pt x="12554" y="14469"/>
                    <a:pt x="12524" y="14256"/>
                  </a:cubicBezTo>
                  <a:cubicBezTo>
                    <a:pt x="12372" y="13344"/>
                    <a:pt x="12737" y="12341"/>
                    <a:pt x="13557" y="11764"/>
                  </a:cubicBezTo>
                  <a:cubicBezTo>
                    <a:pt x="14006" y="11453"/>
                    <a:pt x="14543" y="11290"/>
                    <a:pt x="15073" y="11290"/>
                  </a:cubicBezTo>
                  <a:cubicBezTo>
                    <a:pt x="15477" y="11290"/>
                    <a:pt x="15877" y="11384"/>
                    <a:pt x="16232" y="11582"/>
                  </a:cubicBezTo>
                  <a:cubicBezTo>
                    <a:pt x="16297" y="11619"/>
                    <a:pt x="16365" y="11636"/>
                    <a:pt x="16432" y="11636"/>
                  </a:cubicBezTo>
                  <a:cubicBezTo>
                    <a:pt x="16582" y="11636"/>
                    <a:pt x="16725" y="11547"/>
                    <a:pt x="16810" y="11399"/>
                  </a:cubicBezTo>
                  <a:cubicBezTo>
                    <a:pt x="17235" y="10548"/>
                    <a:pt x="18117" y="10001"/>
                    <a:pt x="19089" y="10001"/>
                  </a:cubicBezTo>
                  <a:close/>
                  <a:moveTo>
                    <a:pt x="19089" y="1"/>
                  </a:moveTo>
                  <a:cubicBezTo>
                    <a:pt x="17083" y="1"/>
                    <a:pt x="15290" y="1125"/>
                    <a:pt x="14408" y="2797"/>
                  </a:cubicBezTo>
                  <a:cubicBezTo>
                    <a:pt x="14214" y="3121"/>
                    <a:pt x="13897" y="3338"/>
                    <a:pt x="13555" y="3338"/>
                  </a:cubicBezTo>
                  <a:cubicBezTo>
                    <a:pt x="13416" y="3338"/>
                    <a:pt x="13273" y="3302"/>
                    <a:pt x="13132" y="3223"/>
                  </a:cubicBezTo>
                  <a:cubicBezTo>
                    <a:pt x="12389" y="2858"/>
                    <a:pt x="11584" y="2672"/>
                    <a:pt x="10778" y="2672"/>
                  </a:cubicBezTo>
                  <a:cubicBezTo>
                    <a:pt x="9705" y="2672"/>
                    <a:pt x="8628" y="3002"/>
                    <a:pt x="7691" y="3679"/>
                  </a:cubicBezTo>
                  <a:cubicBezTo>
                    <a:pt x="6050" y="4864"/>
                    <a:pt x="5290" y="6840"/>
                    <a:pt x="5563" y="8724"/>
                  </a:cubicBezTo>
                  <a:cubicBezTo>
                    <a:pt x="5624" y="9271"/>
                    <a:pt x="5259" y="9727"/>
                    <a:pt x="4773" y="9819"/>
                  </a:cubicBezTo>
                  <a:cubicBezTo>
                    <a:pt x="2888" y="10183"/>
                    <a:pt x="1277" y="11460"/>
                    <a:pt x="670" y="13405"/>
                  </a:cubicBezTo>
                  <a:cubicBezTo>
                    <a:pt x="62" y="15351"/>
                    <a:pt x="578" y="17357"/>
                    <a:pt x="1885" y="18725"/>
                  </a:cubicBezTo>
                  <a:cubicBezTo>
                    <a:pt x="2250" y="19120"/>
                    <a:pt x="2250" y="19697"/>
                    <a:pt x="1885" y="20092"/>
                  </a:cubicBezTo>
                  <a:cubicBezTo>
                    <a:pt x="548" y="21460"/>
                    <a:pt x="1" y="23466"/>
                    <a:pt x="670" y="25412"/>
                  </a:cubicBezTo>
                  <a:cubicBezTo>
                    <a:pt x="1277" y="27357"/>
                    <a:pt x="2888" y="28633"/>
                    <a:pt x="4773" y="28998"/>
                  </a:cubicBezTo>
                  <a:cubicBezTo>
                    <a:pt x="5290" y="29059"/>
                    <a:pt x="5624" y="29545"/>
                    <a:pt x="5563" y="30092"/>
                  </a:cubicBezTo>
                  <a:cubicBezTo>
                    <a:pt x="5290" y="31947"/>
                    <a:pt x="6050" y="33922"/>
                    <a:pt x="7691" y="35138"/>
                  </a:cubicBezTo>
                  <a:cubicBezTo>
                    <a:pt x="8628" y="35815"/>
                    <a:pt x="9705" y="36145"/>
                    <a:pt x="10778" y="36145"/>
                  </a:cubicBezTo>
                  <a:cubicBezTo>
                    <a:pt x="11584" y="36145"/>
                    <a:pt x="12389" y="35959"/>
                    <a:pt x="13132" y="35594"/>
                  </a:cubicBezTo>
                  <a:cubicBezTo>
                    <a:pt x="13269" y="35534"/>
                    <a:pt x="13408" y="35506"/>
                    <a:pt x="13544" y="35506"/>
                  </a:cubicBezTo>
                  <a:cubicBezTo>
                    <a:pt x="13890" y="35506"/>
                    <a:pt x="14212" y="35692"/>
                    <a:pt x="14408" y="36020"/>
                  </a:cubicBezTo>
                  <a:cubicBezTo>
                    <a:pt x="15290" y="37691"/>
                    <a:pt x="17083" y="38816"/>
                    <a:pt x="19089" y="38816"/>
                  </a:cubicBezTo>
                  <a:cubicBezTo>
                    <a:pt x="21095" y="38816"/>
                    <a:pt x="22889" y="37691"/>
                    <a:pt x="23770" y="36020"/>
                  </a:cubicBezTo>
                  <a:cubicBezTo>
                    <a:pt x="23943" y="35696"/>
                    <a:pt x="24269" y="35479"/>
                    <a:pt x="24618" y="35479"/>
                  </a:cubicBezTo>
                  <a:cubicBezTo>
                    <a:pt x="24760" y="35479"/>
                    <a:pt x="24906" y="35515"/>
                    <a:pt x="25047" y="35594"/>
                  </a:cubicBezTo>
                  <a:cubicBezTo>
                    <a:pt x="25777" y="35959"/>
                    <a:pt x="26580" y="36145"/>
                    <a:pt x="27388" y="36145"/>
                  </a:cubicBezTo>
                  <a:cubicBezTo>
                    <a:pt x="28464" y="36145"/>
                    <a:pt x="29550" y="35815"/>
                    <a:pt x="30488" y="35138"/>
                  </a:cubicBezTo>
                  <a:cubicBezTo>
                    <a:pt x="32129" y="33953"/>
                    <a:pt x="32889" y="31977"/>
                    <a:pt x="32615" y="30092"/>
                  </a:cubicBezTo>
                  <a:cubicBezTo>
                    <a:pt x="32555" y="29545"/>
                    <a:pt x="32919" y="29089"/>
                    <a:pt x="33406" y="28998"/>
                  </a:cubicBezTo>
                  <a:cubicBezTo>
                    <a:pt x="35290" y="28633"/>
                    <a:pt x="36901" y="27357"/>
                    <a:pt x="37509" y="25412"/>
                  </a:cubicBezTo>
                  <a:cubicBezTo>
                    <a:pt x="38117" y="23466"/>
                    <a:pt x="37600" y="21460"/>
                    <a:pt x="36293" y="20092"/>
                  </a:cubicBezTo>
                  <a:cubicBezTo>
                    <a:pt x="35959" y="19667"/>
                    <a:pt x="35959" y="19120"/>
                    <a:pt x="36293" y="18725"/>
                  </a:cubicBezTo>
                  <a:cubicBezTo>
                    <a:pt x="37631" y="17357"/>
                    <a:pt x="38178" y="15351"/>
                    <a:pt x="37509" y="13405"/>
                  </a:cubicBezTo>
                  <a:cubicBezTo>
                    <a:pt x="36901" y="11460"/>
                    <a:pt x="35290" y="10183"/>
                    <a:pt x="33406" y="9819"/>
                  </a:cubicBezTo>
                  <a:cubicBezTo>
                    <a:pt x="32889" y="9758"/>
                    <a:pt x="32524" y="9271"/>
                    <a:pt x="32615" y="8724"/>
                  </a:cubicBezTo>
                  <a:cubicBezTo>
                    <a:pt x="32889" y="6870"/>
                    <a:pt x="32129" y="4895"/>
                    <a:pt x="30488" y="3679"/>
                  </a:cubicBezTo>
                  <a:cubicBezTo>
                    <a:pt x="29550" y="3002"/>
                    <a:pt x="28464" y="2672"/>
                    <a:pt x="27388" y="2672"/>
                  </a:cubicBezTo>
                  <a:cubicBezTo>
                    <a:pt x="26580" y="2672"/>
                    <a:pt x="25777" y="2858"/>
                    <a:pt x="25047" y="3223"/>
                  </a:cubicBezTo>
                  <a:cubicBezTo>
                    <a:pt x="24910" y="3283"/>
                    <a:pt x="24771" y="3311"/>
                    <a:pt x="24635" y="3311"/>
                  </a:cubicBezTo>
                  <a:cubicBezTo>
                    <a:pt x="24289" y="3311"/>
                    <a:pt x="23967" y="3125"/>
                    <a:pt x="23770" y="2797"/>
                  </a:cubicBezTo>
                  <a:cubicBezTo>
                    <a:pt x="22889" y="1125"/>
                    <a:pt x="21095" y="1"/>
                    <a:pt x="19089" y="1"/>
                  </a:cubicBezTo>
                  <a:close/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130925" y="1453772"/>
              <a:ext cx="127345" cy="116030"/>
            </a:xfrm>
            <a:custGeom>
              <a:avLst/>
              <a:gdLst/>
              <a:ahLst/>
              <a:cxnLst/>
              <a:rect l="l" t="t" r="r" b="b"/>
              <a:pathLst>
                <a:path w="7023" h="6399" extrusionOk="0">
                  <a:moveTo>
                    <a:pt x="3512" y="0"/>
                  </a:moveTo>
                  <a:cubicBezTo>
                    <a:pt x="2691" y="0"/>
                    <a:pt x="1870" y="312"/>
                    <a:pt x="1247" y="935"/>
                  </a:cubicBezTo>
                  <a:cubicBezTo>
                    <a:pt x="1" y="2181"/>
                    <a:pt x="1" y="4218"/>
                    <a:pt x="1247" y="5464"/>
                  </a:cubicBezTo>
                  <a:cubicBezTo>
                    <a:pt x="1870" y="6087"/>
                    <a:pt x="2691" y="6399"/>
                    <a:pt x="3512" y="6399"/>
                  </a:cubicBezTo>
                  <a:cubicBezTo>
                    <a:pt x="4332" y="6399"/>
                    <a:pt x="5153" y="6087"/>
                    <a:pt x="5776" y="5464"/>
                  </a:cubicBezTo>
                  <a:cubicBezTo>
                    <a:pt x="7022" y="4218"/>
                    <a:pt x="7022" y="2181"/>
                    <a:pt x="5776" y="935"/>
                  </a:cubicBezTo>
                  <a:cubicBezTo>
                    <a:pt x="5153" y="312"/>
                    <a:pt x="4332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 w="14450" cap="flat" cmpd="sng">
              <a:solidFill>
                <a:srgbClr val="4F269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7147461" y="1917627"/>
              <a:ext cx="35848" cy="34343"/>
            </a:xfrm>
            <a:custGeom>
              <a:avLst/>
              <a:gdLst/>
              <a:ahLst/>
              <a:cxnLst/>
              <a:rect l="l" t="t" r="r" b="b"/>
              <a:pathLst>
                <a:path w="1977" h="1894" extrusionOk="0">
                  <a:moveTo>
                    <a:pt x="1005" y="1"/>
                  </a:moveTo>
                  <a:cubicBezTo>
                    <a:pt x="513" y="1"/>
                    <a:pt x="90" y="358"/>
                    <a:pt x="31" y="884"/>
                  </a:cubicBezTo>
                  <a:cubicBezTo>
                    <a:pt x="1" y="1401"/>
                    <a:pt x="396" y="1857"/>
                    <a:pt x="913" y="1887"/>
                  </a:cubicBezTo>
                  <a:cubicBezTo>
                    <a:pt x="950" y="1891"/>
                    <a:pt x="987" y="1893"/>
                    <a:pt x="1023" y="1893"/>
                  </a:cubicBezTo>
                  <a:cubicBezTo>
                    <a:pt x="1520" y="1893"/>
                    <a:pt x="1918" y="1518"/>
                    <a:pt x="1946" y="1036"/>
                  </a:cubicBezTo>
                  <a:cubicBezTo>
                    <a:pt x="1976" y="489"/>
                    <a:pt x="1581" y="33"/>
                    <a:pt x="1065" y="3"/>
                  </a:cubicBezTo>
                  <a:cubicBezTo>
                    <a:pt x="1045" y="2"/>
                    <a:pt x="1025" y="1"/>
                    <a:pt x="1005" y="1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076367" y="1870830"/>
              <a:ext cx="40798" cy="107489"/>
            </a:xfrm>
            <a:custGeom>
              <a:avLst/>
              <a:gdLst/>
              <a:ahLst/>
              <a:cxnLst/>
              <a:rect l="l" t="t" r="r" b="b"/>
              <a:pathLst>
                <a:path w="2250" h="5928" extrusionOk="0">
                  <a:moveTo>
                    <a:pt x="1338" y="0"/>
                  </a:moveTo>
                  <a:lnTo>
                    <a:pt x="1" y="5684"/>
                  </a:lnTo>
                  <a:lnTo>
                    <a:pt x="913" y="5927"/>
                  </a:lnTo>
                  <a:lnTo>
                    <a:pt x="2250" y="213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7042752" y="1934199"/>
              <a:ext cx="25929" cy="34198"/>
            </a:xfrm>
            <a:custGeom>
              <a:avLst/>
              <a:gdLst/>
              <a:ahLst/>
              <a:cxnLst/>
              <a:rect l="l" t="t" r="r" b="b"/>
              <a:pathLst>
                <a:path w="1430" h="1886" extrusionOk="0">
                  <a:moveTo>
                    <a:pt x="1034" y="1"/>
                  </a:moveTo>
                  <a:lnTo>
                    <a:pt x="213" y="882"/>
                  </a:lnTo>
                  <a:lnTo>
                    <a:pt x="1" y="1642"/>
                  </a:lnTo>
                  <a:lnTo>
                    <a:pt x="821" y="1885"/>
                  </a:lnTo>
                  <a:lnTo>
                    <a:pt x="1095" y="1064"/>
                  </a:lnTo>
                  <a:lnTo>
                    <a:pt x="791" y="973"/>
                  </a:lnTo>
                  <a:lnTo>
                    <a:pt x="1429" y="122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956228" y="1831702"/>
              <a:ext cx="107489" cy="125114"/>
            </a:xfrm>
            <a:custGeom>
              <a:avLst/>
              <a:gdLst/>
              <a:ahLst/>
              <a:cxnLst/>
              <a:rect l="l" t="t" r="r" b="b"/>
              <a:pathLst>
                <a:path w="5928" h="6900" extrusionOk="0">
                  <a:moveTo>
                    <a:pt x="2523" y="0"/>
                  </a:moveTo>
                  <a:lnTo>
                    <a:pt x="0" y="5258"/>
                  </a:lnTo>
                  <a:lnTo>
                    <a:pt x="1155" y="5836"/>
                  </a:lnTo>
                  <a:lnTo>
                    <a:pt x="3526" y="2310"/>
                  </a:lnTo>
                  <a:lnTo>
                    <a:pt x="3526" y="2310"/>
                  </a:lnTo>
                  <a:lnTo>
                    <a:pt x="2219" y="6322"/>
                  </a:lnTo>
                  <a:lnTo>
                    <a:pt x="3405" y="6900"/>
                  </a:lnTo>
                  <a:lnTo>
                    <a:pt x="5928" y="1672"/>
                  </a:lnTo>
                  <a:lnTo>
                    <a:pt x="5198" y="1307"/>
                  </a:lnTo>
                  <a:lnTo>
                    <a:pt x="3253" y="5319"/>
                  </a:lnTo>
                  <a:lnTo>
                    <a:pt x="3253" y="5319"/>
                  </a:lnTo>
                  <a:lnTo>
                    <a:pt x="4590" y="1003"/>
                  </a:lnTo>
                  <a:lnTo>
                    <a:pt x="3891" y="669"/>
                  </a:lnTo>
                  <a:lnTo>
                    <a:pt x="1399" y="4347"/>
                  </a:lnTo>
                  <a:lnTo>
                    <a:pt x="3344" y="365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879623" y="1778233"/>
              <a:ext cx="99221" cy="106945"/>
            </a:xfrm>
            <a:custGeom>
              <a:avLst/>
              <a:gdLst/>
              <a:ahLst/>
              <a:cxnLst/>
              <a:rect l="l" t="t" r="r" b="b"/>
              <a:pathLst>
                <a:path w="5472" h="5898" extrusionOk="0">
                  <a:moveTo>
                    <a:pt x="2706" y="2250"/>
                  </a:moveTo>
                  <a:lnTo>
                    <a:pt x="3314" y="2736"/>
                  </a:lnTo>
                  <a:lnTo>
                    <a:pt x="1125" y="4712"/>
                  </a:lnTo>
                  <a:lnTo>
                    <a:pt x="2706" y="2250"/>
                  </a:lnTo>
                  <a:close/>
                  <a:moveTo>
                    <a:pt x="3040" y="1"/>
                  </a:moveTo>
                  <a:lnTo>
                    <a:pt x="0" y="5107"/>
                  </a:lnTo>
                  <a:lnTo>
                    <a:pt x="943" y="5897"/>
                  </a:lnTo>
                  <a:lnTo>
                    <a:pt x="5472" y="2068"/>
                  </a:lnTo>
                  <a:lnTo>
                    <a:pt x="4833" y="1520"/>
                  </a:lnTo>
                  <a:lnTo>
                    <a:pt x="3952" y="2280"/>
                  </a:lnTo>
                  <a:lnTo>
                    <a:pt x="3162" y="1612"/>
                  </a:lnTo>
                  <a:lnTo>
                    <a:pt x="3769" y="609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229" y="1725434"/>
              <a:ext cx="105821" cy="88088"/>
            </a:xfrm>
            <a:custGeom>
              <a:avLst/>
              <a:gdLst/>
              <a:ahLst/>
              <a:cxnLst/>
              <a:rect l="l" t="t" r="r" b="b"/>
              <a:pathLst>
                <a:path w="5836" h="4858" extrusionOk="0">
                  <a:moveTo>
                    <a:pt x="4263" y="934"/>
                  </a:moveTo>
                  <a:cubicBezTo>
                    <a:pt x="4406" y="934"/>
                    <a:pt x="4518" y="1013"/>
                    <a:pt x="4620" y="1150"/>
                  </a:cubicBezTo>
                  <a:cubicBezTo>
                    <a:pt x="4833" y="1362"/>
                    <a:pt x="4833" y="1606"/>
                    <a:pt x="4468" y="1849"/>
                  </a:cubicBezTo>
                  <a:lnTo>
                    <a:pt x="1945" y="3794"/>
                  </a:lnTo>
                  <a:cubicBezTo>
                    <a:pt x="1781" y="3904"/>
                    <a:pt x="1647" y="3952"/>
                    <a:pt x="1534" y="3952"/>
                  </a:cubicBezTo>
                  <a:cubicBezTo>
                    <a:pt x="1395" y="3952"/>
                    <a:pt x="1286" y="3881"/>
                    <a:pt x="1185" y="3764"/>
                  </a:cubicBezTo>
                  <a:cubicBezTo>
                    <a:pt x="973" y="3521"/>
                    <a:pt x="973" y="3308"/>
                    <a:pt x="1337" y="3034"/>
                  </a:cubicBezTo>
                  <a:lnTo>
                    <a:pt x="3860" y="1089"/>
                  </a:lnTo>
                  <a:cubicBezTo>
                    <a:pt x="4020" y="982"/>
                    <a:pt x="4151" y="934"/>
                    <a:pt x="4263" y="934"/>
                  </a:cubicBezTo>
                  <a:close/>
                  <a:moveTo>
                    <a:pt x="4241" y="1"/>
                  </a:moveTo>
                  <a:cubicBezTo>
                    <a:pt x="3927" y="1"/>
                    <a:pt x="3592" y="131"/>
                    <a:pt x="3252" y="390"/>
                  </a:cubicBezTo>
                  <a:lnTo>
                    <a:pt x="821" y="2244"/>
                  </a:lnTo>
                  <a:cubicBezTo>
                    <a:pt x="122" y="2821"/>
                    <a:pt x="0" y="3521"/>
                    <a:pt x="517" y="4250"/>
                  </a:cubicBezTo>
                  <a:cubicBezTo>
                    <a:pt x="823" y="4658"/>
                    <a:pt x="1177" y="4857"/>
                    <a:pt x="1562" y="4857"/>
                  </a:cubicBezTo>
                  <a:cubicBezTo>
                    <a:pt x="1865" y="4857"/>
                    <a:pt x="2188" y="4734"/>
                    <a:pt x="2523" y="4493"/>
                  </a:cubicBezTo>
                  <a:lnTo>
                    <a:pt x="4985" y="2609"/>
                  </a:lnTo>
                  <a:cubicBezTo>
                    <a:pt x="5684" y="2062"/>
                    <a:pt x="5836" y="1332"/>
                    <a:pt x="5289" y="603"/>
                  </a:cubicBezTo>
                  <a:cubicBezTo>
                    <a:pt x="4987" y="200"/>
                    <a:pt x="4629" y="1"/>
                    <a:pt x="4241" y="1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766084" y="1674050"/>
              <a:ext cx="111352" cy="80563"/>
            </a:xfrm>
            <a:custGeom>
              <a:avLst/>
              <a:gdLst/>
              <a:ahLst/>
              <a:cxnLst/>
              <a:rect l="l" t="t" r="r" b="b"/>
              <a:pathLst>
                <a:path w="6141" h="4443" extrusionOk="0">
                  <a:moveTo>
                    <a:pt x="4604" y="939"/>
                  </a:moveTo>
                  <a:cubicBezTo>
                    <a:pt x="4777" y="939"/>
                    <a:pt x="4897" y="1032"/>
                    <a:pt x="4955" y="1187"/>
                  </a:cubicBezTo>
                  <a:cubicBezTo>
                    <a:pt x="5107" y="1430"/>
                    <a:pt x="5077" y="1704"/>
                    <a:pt x="4712" y="1886"/>
                  </a:cubicBezTo>
                  <a:lnTo>
                    <a:pt x="1885" y="3406"/>
                  </a:lnTo>
                  <a:cubicBezTo>
                    <a:pt x="1757" y="3476"/>
                    <a:pt x="1642" y="3510"/>
                    <a:pt x="1540" y="3510"/>
                  </a:cubicBezTo>
                  <a:cubicBezTo>
                    <a:pt x="1378" y="3510"/>
                    <a:pt x="1250" y="3423"/>
                    <a:pt x="1156" y="3254"/>
                  </a:cubicBezTo>
                  <a:cubicBezTo>
                    <a:pt x="1004" y="3011"/>
                    <a:pt x="1065" y="2768"/>
                    <a:pt x="1430" y="2555"/>
                  </a:cubicBezTo>
                  <a:lnTo>
                    <a:pt x="4256" y="1035"/>
                  </a:lnTo>
                  <a:cubicBezTo>
                    <a:pt x="4389" y="969"/>
                    <a:pt x="4505" y="939"/>
                    <a:pt x="4604" y="939"/>
                  </a:cubicBezTo>
                  <a:close/>
                  <a:moveTo>
                    <a:pt x="4550" y="1"/>
                  </a:moveTo>
                  <a:cubicBezTo>
                    <a:pt x="4294" y="1"/>
                    <a:pt x="4013" y="82"/>
                    <a:pt x="3709" y="245"/>
                  </a:cubicBezTo>
                  <a:lnTo>
                    <a:pt x="1004" y="1734"/>
                  </a:lnTo>
                  <a:cubicBezTo>
                    <a:pt x="214" y="2190"/>
                    <a:pt x="1" y="2859"/>
                    <a:pt x="396" y="3680"/>
                  </a:cubicBezTo>
                  <a:cubicBezTo>
                    <a:pt x="688" y="4185"/>
                    <a:pt x="1079" y="4442"/>
                    <a:pt x="1538" y="4442"/>
                  </a:cubicBezTo>
                  <a:cubicBezTo>
                    <a:pt x="1796" y="4442"/>
                    <a:pt x="2076" y="4361"/>
                    <a:pt x="2372" y="4196"/>
                  </a:cubicBezTo>
                  <a:lnTo>
                    <a:pt x="5077" y="2707"/>
                  </a:lnTo>
                  <a:cubicBezTo>
                    <a:pt x="5928" y="2251"/>
                    <a:pt x="6141" y="1582"/>
                    <a:pt x="5685" y="792"/>
                  </a:cubicBezTo>
                  <a:cubicBezTo>
                    <a:pt x="5392" y="265"/>
                    <a:pt x="5011" y="1"/>
                    <a:pt x="4550" y="1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47898" y="1676280"/>
              <a:ext cx="38060" cy="20961"/>
            </a:xfrm>
            <a:custGeom>
              <a:avLst/>
              <a:gdLst/>
              <a:ahLst/>
              <a:cxnLst/>
              <a:rect l="l" t="t" r="r" b="b"/>
              <a:pathLst>
                <a:path w="2099" h="1156" extrusionOk="0">
                  <a:moveTo>
                    <a:pt x="730" y="0"/>
                  </a:moveTo>
                  <a:lnTo>
                    <a:pt x="1" y="304"/>
                  </a:lnTo>
                  <a:lnTo>
                    <a:pt x="335" y="1156"/>
                  </a:lnTo>
                  <a:lnTo>
                    <a:pt x="1186" y="791"/>
                  </a:lnTo>
                  <a:lnTo>
                    <a:pt x="1065" y="548"/>
                  </a:lnTo>
                  <a:lnTo>
                    <a:pt x="2098" y="456"/>
                  </a:lnTo>
                  <a:lnTo>
                    <a:pt x="1946" y="92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28062" y="1592767"/>
              <a:ext cx="114108" cy="65168"/>
            </a:xfrm>
            <a:custGeom>
              <a:avLst/>
              <a:gdLst/>
              <a:ahLst/>
              <a:cxnLst/>
              <a:rect l="l" t="t" r="r" b="b"/>
              <a:pathLst>
                <a:path w="6293" h="3594" extrusionOk="0">
                  <a:moveTo>
                    <a:pt x="4767" y="0"/>
                  </a:moveTo>
                  <a:cubicBezTo>
                    <a:pt x="4599" y="0"/>
                    <a:pt x="4419" y="26"/>
                    <a:pt x="4226" y="78"/>
                  </a:cubicBezTo>
                  <a:cubicBezTo>
                    <a:pt x="3527" y="290"/>
                    <a:pt x="3162" y="655"/>
                    <a:pt x="2675" y="1567"/>
                  </a:cubicBezTo>
                  <a:cubicBezTo>
                    <a:pt x="2341" y="2296"/>
                    <a:pt x="2128" y="2570"/>
                    <a:pt x="1703" y="2692"/>
                  </a:cubicBezTo>
                  <a:cubicBezTo>
                    <a:pt x="1631" y="2710"/>
                    <a:pt x="1565" y="2718"/>
                    <a:pt x="1505" y="2718"/>
                  </a:cubicBezTo>
                  <a:cubicBezTo>
                    <a:pt x="1260" y="2718"/>
                    <a:pt x="1113" y="2577"/>
                    <a:pt x="1064" y="2357"/>
                  </a:cubicBezTo>
                  <a:cubicBezTo>
                    <a:pt x="973" y="2084"/>
                    <a:pt x="1064" y="1871"/>
                    <a:pt x="1460" y="1780"/>
                  </a:cubicBezTo>
                  <a:lnTo>
                    <a:pt x="1764" y="1689"/>
                  </a:lnTo>
                  <a:lnTo>
                    <a:pt x="1551" y="868"/>
                  </a:lnTo>
                  <a:lnTo>
                    <a:pt x="1338" y="929"/>
                  </a:lnTo>
                  <a:cubicBezTo>
                    <a:pt x="426" y="1172"/>
                    <a:pt x="1" y="1780"/>
                    <a:pt x="274" y="2600"/>
                  </a:cubicBezTo>
                  <a:cubicBezTo>
                    <a:pt x="463" y="3262"/>
                    <a:pt x="910" y="3593"/>
                    <a:pt x="1499" y="3593"/>
                  </a:cubicBezTo>
                  <a:cubicBezTo>
                    <a:pt x="1668" y="3593"/>
                    <a:pt x="1848" y="3566"/>
                    <a:pt x="2037" y="3512"/>
                  </a:cubicBezTo>
                  <a:cubicBezTo>
                    <a:pt x="2706" y="3330"/>
                    <a:pt x="3071" y="2935"/>
                    <a:pt x="3527" y="2023"/>
                  </a:cubicBezTo>
                  <a:cubicBezTo>
                    <a:pt x="3861" y="1324"/>
                    <a:pt x="4134" y="1050"/>
                    <a:pt x="4590" y="929"/>
                  </a:cubicBezTo>
                  <a:cubicBezTo>
                    <a:pt x="4692" y="900"/>
                    <a:pt x="4779" y="886"/>
                    <a:pt x="4855" y="886"/>
                  </a:cubicBezTo>
                  <a:cubicBezTo>
                    <a:pt x="5098" y="886"/>
                    <a:pt x="5220" y="1024"/>
                    <a:pt x="5289" y="1233"/>
                  </a:cubicBezTo>
                  <a:cubicBezTo>
                    <a:pt x="5350" y="1506"/>
                    <a:pt x="5289" y="1719"/>
                    <a:pt x="4864" y="1840"/>
                  </a:cubicBezTo>
                  <a:lnTo>
                    <a:pt x="4469" y="1962"/>
                  </a:lnTo>
                  <a:lnTo>
                    <a:pt x="4712" y="2783"/>
                  </a:lnTo>
                  <a:lnTo>
                    <a:pt x="5016" y="2722"/>
                  </a:lnTo>
                  <a:cubicBezTo>
                    <a:pt x="5928" y="2479"/>
                    <a:pt x="6293" y="1932"/>
                    <a:pt x="6019" y="1050"/>
                  </a:cubicBezTo>
                  <a:cubicBezTo>
                    <a:pt x="5827" y="355"/>
                    <a:pt x="5390" y="0"/>
                    <a:pt x="4767" y="0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717038" y="1507060"/>
              <a:ext cx="107489" cy="55703"/>
            </a:xfrm>
            <a:custGeom>
              <a:avLst/>
              <a:gdLst/>
              <a:ahLst/>
              <a:cxnLst/>
              <a:rect l="l" t="t" r="r" b="b"/>
              <a:pathLst>
                <a:path w="5928" h="3072" extrusionOk="0">
                  <a:moveTo>
                    <a:pt x="4438" y="914"/>
                  </a:moveTo>
                  <a:cubicBezTo>
                    <a:pt x="4894" y="914"/>
                    <a:pt x="5046" y="1066"/>
                    <a:pt x="5046" y="1370"/>
                  </a:cubicBezTo>
                  <a:lnTo>
                    <a:pt x="5077" y="1887"/>
                  </a:lnTo>
                  <a:lnTo>
                    <a:pt x="3314" y="2008"/>
                  </a:lnTo>
                  <a:lnTo>
                    <a:pt x="3253" y="1583"/>
                  </a:lnTo>
                  <a:cubicBezTo>
                    <a:pt x="3253" y="1187"/>
                    <a:pt x="3405" y="975"/>
                    <a:pt x="3952" y="944"/>
                  </a:cubicBezTo>
                  <a:lnTo>
                    <a:pt x="4438" y="914"/>
                  </a:lnTo>
                  <a:close/>
                  <a:moveTo>
                    <a:pt x="1764" y="1127"/>
                  </a:moveTo>
                  <a:cubicBezTo>
                    <a:pt x="2220" y="1127"/>
                    <a:pt x="2402" y="1309"/>
                    <a:pt x="2432" y="1674"/>
                  </a:cubicBezTo>
                  <a:lnTo>
                    <a:pt x="2463" y="2008"/>
                  </a:lnTo>
                  <a:lnTo>
                    <a:pt x="913" y="2069"/>
                  </a:lnTo>
                  <a:lnTo>
                    <a:pt x="852" y="1643"/>
                  </a:lnTo>
                  <a:cubicBezTo>
                    <a:pt x="821" y="1309"/>
                    <a:pt x="1004" y="1157"/>
                    <a:pt x="1429" y="1127"/>
                  </a:cubicBezTo>
                  <a:close/>
                  <a:moveTo>
                    <a:pt x="4443" y="0"/>
                  </a:moveTo>
                  <a:cubicBezTo>
                    <a:pt x="4412" y="0"/>
                    <a:pt x="4380" y="1"/>
                    <a:pt x="4347" y="2"/>
                  </a:cubicBezTo>
                  <a:lnTo>
                    <a:pt x="3861" y="32"/>
                  </a:lnTo>
                  <a:cubicBezTo>
                    <a:pt x="3253" y="63"/>
                    <a:pt x="2827" y="306"/>
                    <a:pt x="2676" y="792"/>
                  </a:cubicBezTo>
                  <a:cubicBezTo>
                    <a:pt x="2519" y="426"/>
                    <a:pt x="2227" y="263"/>
                    <a:pt x="1762" y="263"/>
                  </a:cubicBezTo>
                  <a:cubicBezTo>
                    <a:pt x="1686" y="263"/>
                    <a:pt x="1606" y="267"/>
                    <a:pt x="1520" y="276"/>
                  </a:cubicBezTo>
                  <a:lnTo>
                    <a:pt x="1277" y="276"/>
                  </a:lnTo>
                  <a:cubicBezTo>
                    <a:pt x="426" y="336"/>
                    <a:pt x="1" y="762"/>
                    <a:pt x="31" y="1704"/>
                  </a:cubicBezTo>
                  <a:lnTo>
                    <a:pt x="122" y="3072"/>
                  </a:lnTo>
                  <a:lnTo>
                    <a:pt x="5928" y="2768"/>
                  </a:lnTo>
                  <a:lnTo>
                    <a:pt x="5837" y="1339"/>
                  </a:lnTo>
                  <a:cubicBezTo>
                    <a:pt x="5778" y="401"/>
                    <a:pt x="5295" y="0"/>
                    <a:pt x="4443" y="0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6718144" y="1445359"/>
              <a:ext cx="109702" cy="56247"/>
            </a:xfrm>
            <a:custGeom>
              <a:avLst/>
              <a:gdLst/>
              <a:ahLst/>
              <a:cxnLst/>
              <a:rect l="l" t="t" r="r" b="b"/>
              <a:pathLst>
                <a:path w="6050" h="3102" extrusionOk="0">
                  <a:moveTo>
                    <a:pt x="4013" y="1034"/>
                  </a:moveTo>
                  <a:lnTo>
                    <a:pt x="3922" y="1855"/>
                  </a:lnTo>
                  <a:lnTo>
                    <a:pt x="1064" y="1156"/>
                  </a:lnTo>
                  <a:lnTo>
                    <a:pt x="4013" y="1034"/>
                  </a:lnTo>
                  <a:close/>
                  <a:moveTo>
                    <a:pt x="6049" y="1"/>
                  </a:moveTo>
                  <a:lnTo>
                    <a:pt x="122" y="396"/>
                  </a:lnTo>
                  <a:lnTo>
                    <a:pt x="0" y="1642"/>
                  </a:lnTo>
                  <a:lnTo>
                    <a:pt x="5745" y="3101"/>
                  </a:lnTo>
                  <a:lnTo>
                    <a:pt x="5836" y="2250"/>
                  </a:lnTo>
                  <a:lnTo>
                    <a:pt x="4681" y="1976"/>
                  </a:lnTo>
                  <a:lnTo>
                    <a:pt x="4803" y="973"/>
                  </a:lnTo>
                  <a:lnTo>
                    <a:pt x="5988" y="913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6726412" y="1370604"/>
              <a:ext cx="113002" cy="70916"/>
            </a:xfrm>
            <a:custGeom>
              <a:avLst/>
              <a:gdLst/>
              <a:ahLst/>
              <a:cxnLst/>
              <a:rect l="l" t="t" r="r" b="b"/>
              <a:pathLst>
                <a:path w="6232" h="3911" extrusionOk="0">
                  <a:moveTo>
                    <a:pt x="1601" y="946"/>
                  </a:moveTo>
                  <a:cubicBezTo>
                    <a:pt x="1681" y="946"/>
                    <a:pt x="1775" y="962"/>
                    <a:pt x="1885" y="993"/>
                  </a:cubicBezTo>
                  <a:lnTo>
                    <a:pt x="2189" y="1054"/>
                  </a:lnTo>
                  <a:cubicBezTo>
                    <a:pt x="2645" y="1175"/>
                    <a:pt x="2706" y="1419"/>
                    <a:pt x="2645" y="1753"/>
                  </a:cubicBezTo>
                  <a:lnTo>
                    <a:pt x="2554" y="2087"/>
                  </a:lnTo>
                  <a:lnTo>
                    <a:pt x="1064" y="1722"/>
                  </a:lnTo>
                  <a:lnTo>
                    <a:pt x="1186" y="1297"/>
                  </a:lnTo>
                  <a:cubicBezTo>
                    <a:pt x="1253" y="1072"/>
                    <a:pt x="1371" y="946"/>
                    <a:pt x="1601" y="946"/>
                  </a:cubicBezTo>
                  <a:close/>
                  <a:moveTo>
                    <a:pt x="3916" y="1512"/>
                  </a:moveTo>
                  <a:cubicBezTo>
                    <a:pt x="4010" y="1512"/>
                    <a:pt x="4121" y="1531"/>
                    <a:pt x="4256" y="1571"/>
                  </a:cubicBezTo>
                  <a:lnTo>
                    <a:pt x="4773" y="1662"/>
                  </a:lnTo>
                  <a:cubicBezTo>
                    <a:pt x="5228" y="1783"/>
                    <a:pt x="5289" y="1966"/>
                    <a:pt x="5228" y="2270"/>
                  </a:cubicBezTo>
                  <a:lnTo>
                    <a:pt x="5077" y="2756"/>
                  </a:lnTo>
                  <a:lnTo>
                    <a:pt x="3314" y="2330"/>
                  </a:lnTo>
                  <a:lnTo>
                    <a:pt x="3435" y="1935"/>
                  </a:lnTo>
                  <a:cubicBezTo>
                    <a:pt x="3525" y="1665"/>
                    <a:pt x="3648" y="1512"/>
                    <a:pt x="3916" y="1512"/>
                  </a:cubicBezTo>
                  <a:close/>
                  <a:moveTo>
                    <a:pt x="1460" y="1"/>
                  </a:moveTo>
                  <a:cubicBezTo>
                    <a:pt x="901" y="1"/>
                    <a:pt x="531" y="342"/>
                    <a:pt x="365" y="1054"/>
                  </a:cubicBezTo>
                  <a:lnTo>
                    <a:pt x="0" y="2391"/>
                  </a:lnTo>
                  <a:lnTo>
                    <a:pt x="5624" y="3911"/>
                  </a:lnTo>
                  <a:lnTo>
                    <a:pt x="6019" y="2513"/>
                  </a:lnTo>
                  <a:cubicBezTo>
                    <a:pt x="6232" y="1601"/>
                    <a:pt x="5897" y="1023"/>
                    <a:pt x="5016" y="811"/>
                  </a:cubicBezTo>
                  <a:lnTo>
                    <a:pt x="4529" y="689"/>
                  </a:lnTo>
                  <a:cubicBezTo>
                    <a:pt x="4335" y="640"/>
                    <a:pt x="4155" y="613"/>
                    <a:pt x="3992" y="613"/>
                  </a:cubicBezTo>
                  <a:cubicBezTo>
                    <a:pt x="3645" y="613"/>
                    <a:pt x="3368" y="734"/>
                    <a:pt x="3162" y="1023"/>
                  </a:cubicBezTo>
                  <a:cubicBezTo>
                    <a:pt x="3131" y="567"/>
                    <a:pt x="2766" y="294"/>
                    <a:pt x="2219" y="142"/>
                  </a:cubicBezTo>
                  <a:lnTo>
                    <a:pt x="1976" y="81"/>
                  </a:lnTo>
                  <a:cubicBezTo>
                    <a:pt x="1789" y="28"/>
                    <a:pt x="1617" y="1"/>
                    <a:pt x="1460" y="1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44598" y="1296555"/>
              <a:ext cx="111352" cy="76084"/>
            </a:xfrm>
            <a:custGeom>
              <a:avLst/>
              <a:gdLst/>
              <a:ahLst/>
              <a:cxnLst/>
              <a:rect l="l" t="t" r="r" b="b"/>
              <a:pathLst>
                <a:path w="6141" h="4196" extrusionOk="0">
                  <a:moveTo>
                    <a:pt x="1216" y="1"/>
                  </a:moveTo>
                  <a:lnTo>
                    <a:pt x="882" y="852"/>
                  </a:lnTo>
                  <a:lnTo>
                    <a:pt x="2584" y="2250"/>
                  </a:lnTo>
                  <a:lnTo>
                    <a:pt x="365" y="1977"/>
                  </a:lnTo>
                  <a:lnTo>
                    <a:pt x="0" y="2889"/>
                  </a:lnTo>
                  <a:lnTo>
                    <a:pt x="3526" y="3223"/>
                  </a:lnTo>
                  <a:lnTo>
                    <a:pt x="5776" y="4196"/>
                  </a:lnTo>
                  <a:lnTo>
                    <a:pt x="6140" y="3344"/>
                  </a:lnTo>
                  <a:lnTo>
                    <a:pt x="3861" y="2372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6825609" y="1252532"/>
              <a:ext cx="39710" cy="34434"/>
            </a:xfrm>
            <a:custGeom>
              <a:avLst/>
              <a:gdLst/>
              <a:ahLst/>
              <a:cxnLst/>
              <a:rect l="l" t="t" r="r" b="b"/>
              <a:pathLst>
                <a:path w="2190" h="1899" extrusionOk="0">
                  <a:moveTo>
                    <a:pt x="1080" y="1"/>
                  </a:moveTo>
                  <a:cubicBezTo>
                    <a:pt x="782" y="1"/>
                    <a:pt x="488" y="136"/>
                    <a:pt x="305" y="392"/>
                  </a:cubicBezTo>
                  <a:cubicBezTo>
                    <a:pt x="1" y="818"/>
                    <a:pt x="92" y="1426"/>
                    <a:pt x="548" y="1730"/>
                  </a:cubicBezTo>
                  <a:cubicBezTo>
                    <a:pt x="720" y="1845"/>
                    <a:pt x="909" y="1899"/>
                    <a:pt x="1095" y="1899"/>
                  </a:cubicBezTo>
                  <a:cubicBezTo>
                    <a:pt x="1401" y="1899"/>
                    <a:pt x="1696" y="1752"/>
                    <a:pt x="1885" y="1487"/>
                  </a:cubicBezTo>
                  <a:cubicBezTo>
                    <a:pt x="2189" y="1092"/>
                    <a:pt x="2068" y="484"/>
                    <a:pt x="1642" y="180"/>
                  </a:cubicBezTo>
                  <a:cubicBezTo>
                    <a:pt x="1473" y="59"/>
                    <a:pt x="1276" y="1"/>
                    <a:pt x="1080" y="1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844901" y="1174223"/>
              <a:ext cx="88196" cy="85440"/>
            </a:xfrm>
            <a:custGeom>
              <a:avLst/>
              <a:gdLst/>
              <a:ahLst/>
              <a:cxnLst/>
              <a:rect l="l" t="t" r="r" b="b"/>
              <a:pathLst>
                <a:path w="4864" h="4712" extrusionOk="0">
                  <a:moveTo>
                    <a:pt x="669" y="0"/>
                  </a:moveTo>
                  <a:lnTo>
                    <a:pt x="0" y="638"/>
                  </a:lnTo>
                  <a:lnTo>
                    <a:pt x="4226" y="4711"/>
                  </a:lnTo>
                  <a:lnTo>
                    <a:pt x="4864" y="4073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6870811" y="1149419"/>
              <a:ext cx="27561" cy="36392"/>
            </a:xfrm>
            <a:custGeom>
              <a:avLst/>
              <a:gdLst/>
              <a:ahLst/>
              <a:cxnLst/>
              <a:rect l="l" t="t" r="r" b="b"/>
              <a:pathLst>
                <a:path w="1520" h="2007" extrusionOk="0">
                  <a:moveTo>
                    <a:pt x="638" y="0"/>
                  </a:moveTo>
                  <a:lnTo>
                    <a:pt x="0" y="608"/>
                  </a:lnTo>
                  <a:lnTo>
                    <a:pt x="608" y="1247"/>
                  </a:lnTo>
                  <a:lnTo>
                    <a:pt x="821" y="1064"/>
                  </a:lnTo>
                  <a:lnTo>
                    <a:pt x="1216" y="2006"/>
                  </a:lnTo>
                  <a:lnTo>
                    <a:pt x="1520" y="1763"/>
                  </a:lnTo>
                  <a:lnTo>
                    <a:pt x="1155" y="608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6902215" y="1094862"/>
              <a:ext cx="116320" cy="126782"/>
            </a:xfrm>
            <a:custGeom>
              <a:avLst/>
              <a:gdLst/>
              <a:ahLst/>
              <a:cxnLst/>
              <a:rect l="l" t="t" r="r" b="b"/>
              <a:pathLst>
                <a:path w="6415" h="6992" extrusionOk="0">
                  <a:moveTo>
                    <a:pt x="3192" y="0"/>
                  </a:moveTo>
                  <a:lnTo>
                    <a:pt x="2098" y="730"/>
                  </a:lnTo>
                  <a:lnTo>
                    <a:pt x="3922" y="4529"/>
                  </a:lnTo>
                  <a:lnTo>
                    <a:pt x="1095" y="1368"/>
                  </a:lnTo>
                  <a:lnTo>
                    <a:pt x="1" y="2097"/>
                  </a:lnTo>
                  <a:lnTo>
                    <a:pt x="3283" y="6991"/>
                  </a:lnTo>
                  <a:lnTo>
                    <a:pt x="3952" y="6535"/>
                  </a:lnTo>
                  <a:lnTo>
                    <a:pt x="1520" y="2857"/>
                  </a:lnTo>
                  <a:lnTo>
                    <a:pt x="1520" y="2857"/>
                  </a:lnTo>
                  <a:lnTo>
                    <a:pt x="4530" y="6170"/>
                  </a:lnTo>
                  <a:lnTo>
                    <a:pt x="5168" y="5745"/>
                  </a:lnTo>
                  <a:lnTo>
                    <a:pt x="3283" y="1672"/>
                  </a:lnTo>
                  <a:lnTo>
                    <a:pt x="5715" y="5350"/>
                  </a:lnTo>
                  <a:lnTo>
                    <a:pt x="6414" y="4863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7025672" y="1057384"/>
              <a:ext cx="72766" cy="113002"/>
            </a:xfrm>
            <a:custGeom>
              <a:avLst/>
              <a:gdLst/>
              <a:ahLst/>
              <a:cxnLst/>
              <a:rect l="l" t="t" r="r" b="b"/>
              <a:pathLst>
                <a:path w="4013" h="6232" extrusionOk="0">
                  <a:moveTo>
                    <a:pt x="912" y="1216"/>
                  </a:moveTo>
                  <a:lnTo>
                    <a:pt x="2250" y="3800"/>
                  </a:lnTo>
                  <a:lnTo>
                    <a:pt x="1490" y="4043"/>
                  </a:lnTo>
                  <a:lnTo>
                    <a:pt x="912" y="1216"/>
                  </a:lnTo>
                  <a:close/>
                  <a:moveTo>
                    <a:pt x="1186" y="0"/>
                  </a:moveTo>
                  <a:lnTo>
                    <a:pt x="0" y="395"/>
                  </a:lnTo>
                  <a:lnTo>
                    <a:pt x="1064" y="6231"/>
                  </a:lnTo>
                  <a:lnTo>
                    <a:pt x="1854" y="5958"/>
                  </a:lnTo>
                  <a:lnTo>
                    <a:pt x="1642" y="4803"/>
                  </a:lnTo>
                  <a:lnTo>
                    <a:pt x="2614" y="4468"/>
                  </a:lnTo>
                  <a:lnTo>
                    <a:pt x="3161" y="5502"/>
                  </a:lnTo>
                  <a:lnTo>
                    <a:pt x="4013" y="5198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7114389" y="1035554"/>
              <a:ext cx="60653" cy="108722"/>
            </a:xfrm>
            <a:custGeom>
              <a:avLst/>
              <a:gdLst/>
              <a:ahLst/>
              <a:cxnLst/>
              <a:rect l="l" t="t" r="r" b="b"/>
              <a:pathLst>
                <a:path w="3345" h="5996" extrusionOk="0">
                  <a:moveTo>
                    <a:pt x="1466" y="836"/>
                  </a:moveTo>
                  <a:cubicBezTo>
                    <a:pt x="1711" y="836"/>
                    <a:pt x="1918" y="996"/>
                    <a:pt x="1946" y="1387"/>
                  </a:cubicBezTo>
                  <a:lnTo>
                    <a:pt x="2311" y="4548"/>
                  </a:lnTo>
                  <a:cubicBezTo>
                    <a:pt x="2402" y="4943"/>
                    <a:pt x="2189" y="5156"/>
                    <a:pt x="1916" y="5186"/>
                  </a:cubicBezTo>
                  <a:cubicBezTo>
                    <a:pt x="1894" y="5189"/>
                    <a:pt x="1871" y="5190"/>
                    <a:pt x="1850" y="5190"/>
                  </a:cubicBezTo>
                  <a:cubicBezTo>
                    <a:pt x="1604" y="5190"/>
                    <a:pt x="1397" y="5030"/>
                    <a:pt x="1369" y="4639"/>
                  </a:cubicBezTo>
                  <a:lnTo>
                    <a:pt x="1004" y="1508"/>
                  </a:lnTo>
                  <a:cubicBezTo>
                    <a:pt x="943" y="1083"/>
                    <a:pt x="1095" y="900"/>
                    <a:pt x="1399" y="840"/>
                  </a:cubicBezTo>
                  <a:cubicBezTo>
                    <a:pt x="1422" y="837"/>
                    <a:pt x="1444" y="836"/>
                    <a:pt x="1466" y="836"/>
                  </a:cubicBezTo>
                  <a:close/>
                  <a:moveTo>
                    <a:pt x="1604" y="0"/>
                  </a:moveTo>
                  <a:cubicBezTo>
                    <a:pt x="1520" y="0"/>
                    <a:pt x="1431" y="6"/>
                    <a:pt x="1338" y="19"/>
                  </a:cubicBezTo>
                  <a:cubicBezTo>
                    <a:pt x="427" y="140"/>
                    <a:pt x="1" y="718"/>
                    <a:pt x="123" y="1660"/>
                  </a:cubicBezTo>
                  <a:lnTo>
                    <a:pt x="457" y="4700"/>
                  </a:lnTo>
                  <a:cubicBezTo>
                    <a:pt x="566" y="5542"/>
                    <a:pt x="1039" y="5996"/>
                    <a:pt x="1746" y="5996"/>
                  </a:cubicBezTo>
                  <a:cubicBezTo>
                    <a:pt x="1830" y="5996"/>
                    <a:pt x="1917" y="5989"/>
                    <a:pt x="2007" y="5976"/>
                  </a:cubicBezTo>
                  <a:cubicBezTo>
                    <a:pt x="2919" y="5855"/>
                    <a:pt x="3345" y="5247"/>
                    <a:pt x="3223" y="4335"/>
                  </a:cubicBezTo>
                  <a:lnTo>
                    <a:pt x="2889" y="1295"/>
                  </a:lnTo>
                  <a:cubicBezTo>
                    <a:pt x="2779" y="476"/>
                    <a:pt x="2351" y="0"/>
                    <a:pt x="1604" y="0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7183833" y="1033106"/>
              <a:ext cx="53491" cy="108704"/>
            </a:xfrm>
            <a:custGeom>
              <a:avLst/>
              <a:gdLst/>
              <a:ahLst/>
              <a:cxnLst/>
              <a:rect l="l" t="t" r="r" b="b"/>
              <a:pathLst>
                <a:path w="2950" h="5995" extrusionOk="0">
                  <a:moveTo>
                    <a:pt x="1518" y="819"/>
                  </a:moveTo>
                  <a:cubicBezTo>
                    <a:pt x="1539" y="819"/>
                    <a:pt x="1560" y="820"/>
                    <a:pt x="1581" y="823"/>
                  </a:cubicBezTo>
                  <a:cubicBezTo>
                    <a:pt x="1885" y="853"/>
                    <a:pt x="2037" y="1035"/>
                    <a:pt x="2037" y="1430"/>
                  </a:cubicBezTo>
                  <a:lnTo>
                    <a:pt x="1916" y="4622"/>
                  </a:lnTo>
                  <a:cubicBezTo>
                    <a:pt x="1885" y="5048"/>
                    <a:pt x="1673" y="5199"/>
                    <a:pt x="1399" y="5199"/>
                  </a:cubicBezTo>
                  <a:cubicBezTo>
                    <a:pt x="1125" y="5169"/>
                    <a:pt x="974" y="5017"/>
                    <a:pt x="974" y="4592"/>
                  </a:cubicBezTo>
                  <a:lnTo>
                    <a:pt x="1065" y="1400"/>
                  </a:lnTo>
                  <a:cubicBezTo>
                    <a:pt x="1065" y="1005"/>
                    <a:pt x="1248" y="819"/>
                    <a:pt x="1518" y="819"/>
                  </a:cubicBezTo>
                  <a:close/>
                  <a:moveTo>
                    <a:pt x="1502" y="1"/>
                  </a:moveTo>
                  <a:cubicBezTo>
                    <a:pt x="640" y="1"/>
                    <a:pt x="152" y="486"/>
                    <a:pt x="122" y="1400"/>
                  </a:cubicBezTo>
                  <a:lnTo>
                    <a:pt x="1" y="4470"/>
                  </a:lnTo>
                  <a:cubicBezTo>
                    <a:pt x="1" y="5443"/>
                    <a:pt x="457" y="5959"/>
                    <a:pt x="1338" y="5990"/>
                  </a:cubicBezTo>
                  <a:cubicBezTo>
                    <a:pt x="1387" y="5993"/>
                    <a:pt x="1434" y="5995"/>
                    <a:pt x="1480" y="5995"/>
                  </a:cubicBezTo>
                  <a:cubicBezTo>
                    <a:pt x="2300" y="5995"/>
                    <a:pt x="2740" y="5484"/>
                    <a:pt x="2797" y="4592"/>
                  </a:cubicBezTo>
                  <a:lnTo>
                    <a:pt x="2888" y="1522"/>
                  </a:lnTo>
                  <a:cubicBezTo>
                    <a:pt x="2949" y="579"/>
                    <a:pt x="2493" y="32"/>
                    <a:pt x="1581" y="2"/>
                  </a:cubicBezTo>
                  <a:cubicBezTo>
                    <a:pt x="1555" y="1"/>
                    <a:pt x="1528" y="1"/>
                    <a:pt x="1502" y="1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7253838" y="1038636"/>
              <a:ext cx="22049" cy="35304"/>
            </a:xfrm>
            <a:custGeom>
              <a:avLst/>
              <a:gdLst/>
              <a:ahLst/>
              <a:cxnLst/>
              <a:rect l="l" t="t" r="r" b="b"/>
              <a:pathLst>
                <a:path w="1216" h="1947" extrusionOk="0">
                  <a:moveTo>
                    <a:pt x="334" y="1"/>
                  </a:moveTo>
                  <a:lnTo>
                    <a:pt x="182" y="882"/>
                  </a:lnTo>
                  <a:lnTo>
                    <a:pt x="486" y="913"/>
                  </a:lnTo>
                  <a:lnTo>
                    <a:pt x="0" y="1855"/>
                  </a:lnTo>
                  <a:lnTo>
                    <a:pt x="395" y="1946"/>
                  </a:lnTo>
                  <a:lnTo>
                    <a:pt x="1094" y="943"/>
                  </a:lnTo>
                  <a:lnTo>
                    <a:pt x="1216" y="15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7269268" y="1048445"/>
              <a:ext cx="71116" cy="107780"/>
            </a:xfrm>
            <a:custGeom>
              <a:avLst/>
              <a:gdLst/>
              <a:ahLst/>
              <a:cxnLst/>
              <a:rect l="l" t="t" r="r" b="b"/>
              <a:pathLst>
                <a:path w="3922" h="5944" extrusionOk="0">
                  <a:moveTo>
                    <a:pt x="2314" y="0"/>
                  </a:moveTo>
                  <a:cubicBezTo>
                    <a:pt x="1700" y="0"/>
                    <a:pt x="1262" y="415"/>
                    <a:pt x="1064" y="1132"/>
                  </a:cubicBezTo>
                  <a:cubicBezTo>
                    <a:pt x="882" y="1770"/>
                    <a:pt x="1003" y="2287"/>
                    <a:pt x="1550" y="3138"/>
                  </a:cubicBezTo>
                  <a:cubicBezTo>
                    <a:pt x="2006" y="3837"/>
                    <a:pt x="2097" y="4171"/>
                    <a:pt x="1976" y="4627"/>
                  </a:cubicBezTo>
                  <a:cubicBezTo>
                    <a:pt x="1876" y="4976"/>
                    <a:pt x="1715" y="5100"/>
                    <a:pt x="1510" y="5100"/>
                  </a:cubicBezTo>
                  <a:cubicBezTo>
                    <a:pt x="1465" y="5100"/>
                    <a:pt x="1417" y="5094"/>
                    <a:pt x="1368" y="5083"/>
                  </a:cubicBezTo>
                  <a:cubicBezTo>
                    <a:pt x="1094" y="4992"/>
                    <a:pt x="942" y="4809"/>
                    <a:pt x="1064" y="4384"/>
                  </a:cubicBezTo>
                  <a:lnTo>
                    <a:pt x="1186" y="4019"/>
                  </a:lnTo>
                  <a:lnTo>
                    <a:pt x="335" y="3776"/>
                  </a:lnTo>
                  <a:lnTo>
                    <a:pt x="274" y="4080"/>
                  </a:lnTo>
                  <a:cubicBezTo>
                    <a:pt x="0" y="4992"/>
                    <a:pt x="335" y="5630"/>
                    <a:pt x="1186" y="5873"/>
                  </a:cubicBezTo>
                  <a:cubicBezTo>
                    <a:pt x="1345" y="5920"/>
                    <a:pt x="1496" y="5944"/>
                    <a:pt x="1638" y="5944"/>
                  </a:cubicBezTo>
                  <a:cubicBezTo>
                    <a:pt x="2230" y="5944"/>
                    <a:pt x="2667" y="5544"/>
                    <a:pt x="2888" y="4809"/>
                  </a:cubicBezTo>
                  <a:cubicBezTo>
                    <a:pt x="3070" y="4080"/>
                    <a:pt x="2979" y="3563"/>
                    <a:pt x="2401" y="2712"/>
                  </a:cubicBezTo>
                  <a:cubicBezTo>
                    <a:pt x="1946" y="2043"/>
                    <a:pt x="1824" y="1709"/>
                    <a:pt x="1946" y="1284"/>
                  </a:cubicBezTo>
                  <a:cubicBezTo>
                    <a:pt x="2045" y="961"/>
                    <a:pt x="2205" y="841"/>
                    <a:pt x="2409" y="841"/>
                  </a:cubicBezTo>
                  <a:cubicBezTo>
                    <a:pt x="2455" y="841"/>
                    <a:pt x="2503" y="847"/>
                    <a:pt x="2553" y="858"/>
                  </a:cubicBezTo>
                  <a:cubicBezTo>
                    <a:pt x="2857" y="949"/>
                    <a:pt x="2979" y="1132"/>
                    <a:pt x="2857" y="1557"/>
                  </a:cubicBezTo>
                  <a:lnTo>
                    <a:pt x="2766" y="1861"/>
                  </a:lnTo>
                  <a:lnTo>
                    <a:pt x="3617" y="2074"/>
                  </a:lnTo>
                  <a:lnTo>
                    <a:pt x="3678" y="1861"/>
                  </a:lnTo>
                  <a:cubicBezTo>
                    <a:pt x="3921" y="949"/>
                    <a:pt x="3648" y="280"/>
                    <a:pt x="2766" y="68"/>
                  </a:cubicBezTo>
                  <a:cubicBezTo>
                    <a:pt x="2607" y="22"/>
                    <a:pt x="2456" y="0"/>
                    <a:pt x="2314" y="0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7343661" y="1077220"/>
              <a:ext cx="89865" cy="110137"/>
            </a:xfrm>
            <a:custGeom>
              <a:avLst/>
              <a:gdLst/>
              <a:ahLst/>
              <a:cxnLst/>
              <a:rect l="l" t="t" r="r" b="b"/>
              <a:pathLst>
                <a:path w="4956" h="6074" extrusionOk="0">
                  <a:moveTo>
                    <a:pt x="3162" y="1125"/>
                  </a:moveTo>
                  <a:lnTo>
                    <a:pt x="3557" y="1338"/>
                  </a:lnTo>
                  <a:cubicBezTo>
                    <a:pt x="3861" y="1490"/>
                    <a:pt x="3891" y="1703"/>
                    <a:pt x="3709" y="2098"/>
                  </a:cubicBezTo>
                  <a:lnTo>
                    <a:pt x="3557" y="2402"/>
                  </a:lnTo>
                  <a:cubicBezTo>
                    <a:pt x="3414" y="2668"/>
                    <a:pt x="3257" y="2782"/>
                    <a:pt x="3076" y="2782"/>
                  </a:cubicBezTo>
                  <a:cubicBezTo>
                    <a:pt x="2989" y="2782"/>
                    <a:pt x="2896" y="2755"/>
                    <a:pt x="2797" y="2706"/>
                  </a:cubicBezTo>
                  <a:lnTo>
                    <a:pt x="2432" y="2493"/>
                  </a:lnTo>
                  <a:lnTo>
                    <a:pt x="3162" y="1125"/>
                  </a:lnTo>
                  <a:close/>
                  <a:moveTo>
                    <a:pt x="2037" y="3222"/>
                  </a:moveTo>
                  <a:lnTo>
                    <a:pt x="2402" y="3405"/>
                  </a:lnTo>
                  <a:cubicBezTo>
                    <a:pt x="2797" y="3618"/>
                    <a:pt x="2858" y="3830"/>
                    <a:pt x="2584" y="4317"/>
                  </a:cubicBezTo>
                  <a:lnTo>
                    <a:pt x="2371" y="4773"/>
                  </a:lnTo>
                  <a:cubicBezTo>
                    <a:pt x="2249" y="5039"/>
                    <a:pt x="2098" y="5153"/>
                    <a:pt x="1930" y="5153"/>
                  </a:cubicBezTo>
                  <a:cubicBezTo>
                    <a:pt x="1848" y="5153"/>
                    <a:pt x="1762" y="5126"/>
                    <a:pt x="1672" y="5077"/>
                  </a:cubicBezTo>
                  <a:lnTo>
                    <a:pt x="1186" y="4833"/>
                  </a:lnTo>
                  <a:lnTo>
                    <a:pt x="2037" y="3222"/>
                  </a:lnTo>
                  <a:close/>
                  <a:moveTo>
                    <a:pt x="2736" y="0"/>
                  </a:moveTo>
                  <a:lnTo>
                    <a:pt x="1" y="5168"/>
                  </a:lnTo>
                  <a:lnTo>
                    <a:pt x="1308" y="5836"/>
                  </a:lnTo>
                  <a:cubicBezTo>
                    <a:pt x="1584" y="5996"/>
                    <a:pt x="1841" y="6073"/>
                    <a:pt x="2077" y="6073"/>
                  </a:cubicBezTo>
                  <a:cubicBezTo>
                    <a:pt x="2518" y="6073"/>
                    <a:pt x="2885" y="5804"/>
                    <a:pt x="3162" y="5289"/>
                  </a:cubicBezTo>
                  <a:lnTo>
                    <a:pt x="3375" y="4833"/>
                  </a:lnTo>
                  <a:cubicBezTo>
                    <a:pt x="3678" y="4256"/>
                    <a:pt x="3678" y="3800"/>
                    <a:pt x="3344" y="3405"/>
                  </a:cubicBezTo>
                  <a:lnTo>
                    <a:pt x="3344" y="3405"/>
                  </a:lnTo>
                  <a:cubicBezTo>
                    <a:pt x="3386" y="3410"/>
                    <a:pt x="3427" y="3413"/>
                    <a:pt x="3467" y="3413"/>
                  </a:cubicBezTo>
                  <a:cubicBezTo>
                    <a:pt x="3866" y="3413"/>
                    <a:pt x="4187" y="3142"/>
                    <a:pt x="4408" y="2645"/>
                  </a:cubicBezTo>
                  <a:lnTo>
                    <a:pt x="4530" y="2463"/>
                  </a:lnTo>
                  <a:cubicBezTo>
                    <a:pt x="4955" y="1672"/>
                    <a:pt x="4803" y="1095"/>
                    <a:pt x="3952" y="639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7392707" y="1121315"/>
              <a:ext cx="94271" cy="109683"/>
            </a:xfrm>
            <a:custGeom>
              <a:avLst/>
              <a:gdLst/>
              <a:ahLst/>
              <a:cxnLst/>
              <a:rect l="l" t="t" r="r" b="b"/>
              <a:pathLst>
                <a:path w="5199" h="6049" extrusionOk="0">
                  <a:moveTo>
                    <a:pt x="4104" y="1125"/>
                  </a:moveTo>
                  <a:lnTo>
                    <a:pt x="2706" y="3708"/>
                  </a:lnTo>
                  <a:lnTo>
                    <a:pt x="2068" y="3222"/>
                  </a:lnTo>
                  <a:lnTo>
                    <a:pt x="4104" y="1125"/>
                  </a:lnTo>
                  <a:close/>
                  <a:moveTo>
                    <a:pt x="4226" y="0"/>
                  </a:moveTo>
                  <a:lnTo>
                    <a:pt x="1" y="4225"/>
                  </a:lnTo>
                  <a:lnTo>
                    <a:pt x="700" y="4711"/>
                  </a:lnTo>
                  <a:lnTo>
                    <a:pt x="1490" y="3860"/>
                  </a:lnTo>
                  <a:lnTo>
                    <a:pt x="2311" y="4468"/>
                  </a:lnTo>
                  <a:lnTo>
                    <a:pt x="1764" y="5502"/>
                  </a:lnTo>
                  <a:lnTo>
                    <a:pt x="2463" y="6049"/>
                  </a:lnTo>
                  <a:lnTo>
                    <a:pt x="5198" y="760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7442315" y="1159881"/>
              <a:ext cx="104733" cy="100690"/>
            </a:xfrm>
            <a:custGeom>
              <a:avLst/>
              <a:gdLst/>
              <a:ahLst/>
              <a:cxnLst/>
              <a:rect l="l" t="t" r="r" b="b"/>
              <a:pathLst>
                <a:path w="5776" h="5553" extrusionOk="0">
                  <a:moveTo>
                    <a:pt x="4225" y="1247"/>
                  </a:moveTo>
                  <a:lnTo>
                    <a:pt x="4529" y="1551"/>
                  </a:lnTo>
                  <a:cubicBezTo>
                    <a:pt x="4742" y="1794"/>
                    <a:pt x="4712" y="2007"/>
                    <a:pt x="4408" y="2311"/>
                  </a:cubicBezTo>
                  <a:lnTo>
                    <a:pt x="4195" y="2554"/>
                  </a:lnTo>
                  <a:cubicBezTo>
                    <a:pt x="4023" y="2712"/>
                    <a:pt x="3877" y="2775"/>
                    <a:pt x="3747" y="2775"/>
                  </a:cubicBezTo>
                  <a:cubicBezTo>
                    <a:pt x="3600" y="2775"/>
                    <a:pt x="3472" y="2697"/>
                    <a:pt x="3344" y="2584"/>
                  </a:cubicBezTo>
                  <a:lnTo>
                    <a:pt x="3131" y="2311"/>
                  </a:lnTo>
                  <a:lnTo>
                    <a:pt x="4225" y="1247"/>
                  </a:lnTo>
                  <a:close/>
                  <a:moveTo>
                    <a:pt x="2584" y="2888"/>
                  </a:moveTo>
                  <a:lnTo>
                    <a:pt x="2858" y="3192"/>
                  </a:lnTo>
                  <a:cubicBezTo>
                    <a:pt x="3131" y="3496"/>
                    <a:pt x="3131" y="3709"/>
                    <a:pt x="2736" y="4104"/>
                  </a:cubicBezTo>
                  <a:lnTo>
                    <a:pt x="2371" y="4439"/>
                  </a:lnTo>
                  <a:cubicBezTo>
                    <a:pt x="2173" y="4604"/>
                    <a:pt x="2028" y="4679"/>
                    <a:pt x="1903" y="4679"/>
                  </a:cubicBezTo>
                  <a:cubicBezTo>
                    <a:pt x="1799" y="4679"/>
                    <a:pt x="1708" y="4627"/>
                    <a:pt x="1611" y="4530"/>
                  </a:cubicBezTo>
                  <a:lnTo>
                    <a:pt x="1307" y="4135"/>
                  </a:lnTo>
                  <a:lnTo>
                    <a:pt x="2584" y="2888"/>
                  </a:lnTo>
                  <a:close/>
                  <a:moveTo>
                    <a:pt x="4195" y="1"/>
                  </a:moveTo>
                  <a:lnTo>
                    <a:pt x="0" y="4013"/>
                  </a:lnTo>
                  <a:lnTo>
                    <a:pt x="1004" y="5046"/>
                  </a:lnTo>
                  <a:cubicBezTo>
                    <a:pt x="1334" y="5377"/>
                    <a:pt x="1672" y="5552"/>
                    <a:pt x="2014" y="5552"/>
                  </a:cubicBezTo>
                  <a:cubicBezTo>
                    <a:pt x="2334" y="5552"/>
                    <a:pt x="2657" y="5400"/>
                    <a:pt x="2979" y="5077"/>
                  </a:cubicBezTo>
                  <a:lnTo>
                    <a:pt x="3314" y="4743"/>
                  </a:lnTo>
                  <a:cubicBezTo>
                    <a:pt x="3770" y="4317"/>
                    <a:pt x="3952" y="3861"/>
                    <a:pt x="3739" y="3405"/>
                  </a:cubicBezTo>
                  <a:lnTo>
                    <a:pt x="3739" y="3405"/>
                  </a:lnTo>
                  <a:cubicBezTo>
                    <a:pt x="3856" y="3450"/>
                    <a:pt x="3976" y="3474"/>
                    <a:pt x="4097" y="3474"/>
                  </a:cubicBezTo>
                  <a:cubicBezTo>
                    <a:pt x="4386" y="3474"/>
                    <a:pt x="4686" y="3340"/>
                    <a:pt x="4985" y="3040"/>
                  </a:cubicBezTo>
                  <a:lnTo>
                    <a:pt x="5137" y="2888"/>
                  </a:lnTo>
                  <a:cubicBezTo>
                    <a:pt x="5776" y="2280"/>
                    <a:pt x="5776" y="1673"/>
                    <a:pt x="5137" y="973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489166" y="1207838"/>
              <a:ext cx="107489" cy="92603"/>
            </a:xfrm>
            <a:custGeom>
              <a:avLst/>
              <a:gdLst/>
              <a:ahLst/>
              <a:cxnLst/>
              <a:rect l="l" t="t" r="r" b="b"/>
              <a:pathLst>
                <a:path w="5928" h="5107" extrusionOk="0">
                  <a:moveTo>
                    <a:pt x="4103" y="0"/>
                  </a:moveTo>
                  <a:lnTo>
                    <a:pt x="2067" y="2888"/>
                  </a:lnTo>
                  <a:lnTo>
                    <a:pt x="0" y="4347"/>
                  </a:lnTo>
                  <a:lnTo>
                    <a:pt x="547" y="5107"/>
                  </a:lnTo>
                  <a:lnTo>
                    <a:pt x="2553" y="3617"/>
                  </a:lnTo>
                  <a:lnTo>
                    <a:pt x="5927" y="2553"/>
                  </a:lnTo>
                  <a:lnTo>
                    <a:pt x="5411" y="1824"/>
                  </a:lnTo>
                  <a:lnTo>
                    <a:pt x="3313" y="2584"/>
                  </a:lnTo>
                  <a:lnTo>
                    <a:pt x="4681" y="821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561348" y="1317986"/>
              <a:ext cx="39710" cy="34651"/>
            </a:xfrm>
            <a:custGeom>
              <a:avLst/>
              <a:gdLst/>
              <a:ahLst/>
              <a:cxnLst/>
              <a:rect l="l" t="t" r="r" b="b"/>
              <a:pathLst>
                <a:path w="2190" h="1911" extrusionOk="0">
                  <a:moveTo>
                    <a:pt x="1071" y="0"/>
                  </a:moveTo>
                  <a:cubicBezTo>
                    <a:pt x="937" y="0"/>
                    <a:pt x="800" y="30"/>
                    <a:pt x="670" y="96"/>
                  </a:cubicBezTo>
                  <a:cubicBezTo>
                    <a:pt x="153" y="308"/>
                    <a:pt x="1" y="855"/>
                    <a:pt x="214" y="1342"/>
                  </a:cubicBezTo>
                  <a:cubicBezTo>
                    <a:pt x="348" y="1701"/>
                    <a:pt x="698" y="1910"/>
                    <a:pt x="1067" y="1910"/>
                  </a:cubicBezTo>
                  <a:cubicBezTo>
                    <a:pt x="1199" y="1910"/>
                    <a:pt x="1332" y="1884"/>
                    <a:pt x="1460" y="1828"/>
                  </a:cubicBezTo>
                  <a:cubicBezTo>
                    <a:pt x="1946" y="1646"/>
                    <a:pt x="2189" y="1068"/>
                    <a:pt x="1946" y="582"/>
                  </a:cubicBezTo>
                  <a:cubicBezTo>
                    <a:pt x="1790" y="226"/>
                    <a:pt x="1439" y="0"/>
                    <a:pt x="1071" y="0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7550324" y="1378128"/>
              <a:ext cx="106945" cy="43554"/>
            </a:xfrm>
            <a:custGeom>
              <a:avLst/>
              <a:gdLst/>
              <a:ahLst/>
              <a:cxnLst/>
              <a:rect l="l" t="t" r="r" b="b"/>
              <a:pathLst>
                <a:path w="5898" h="2402" extrusionOk="0">
                  <a:moveTo>
                    <a:pt x="5685" y="0"/>
                  </a:moveTo>
                  <a:lnTo>
                    <a:pt x="1" y="1520"/>
                  </a:lnTo>
                  <a:lnTo>
                    <a:pt x="244" y="2402"/>
                  </a:lnTo>
                  <a:lnTo>
                    <a:pt x="5898" y="882"/>
                  </a:lnTo>
                  <a:lnTo>
                    <a:pt x="5685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7627491" y="1413956"/>
              <a:ext cx="37498" cy="18749"/>
            </a:xfrm>
            <a:custGeom>
              <a:avLst/>
              <a:gdLst/>
              <a:ahLst/>
              <a:cxnLst/>
              <a:rect l="l" t="t" r="r" b="b"/>
              <a:pathLst>
                <a:path w="2068" h="1034" extrusionOk="0">
                  <a:moveTo>
                    <a:pt x="1915" y="0"/>
                  </a:moveTo>
                  <a:lnTo>
                    <a:pt x="1034" y="152"/>
                  </a:lnTo>
                  <a:lnTo>
                    <a:pt x="1064" y="456"/>
                  </a:lnTo>
                  <a:lnTo>
                    <a:pt x="0" y="304"/>
                  </a:lnTo>
                  <a:lnTo>
                    <a:pt x="92" y="730"/>
                  </a:lnTo>
                  <a:lnTo>
                    <a:pt x="1277" y="1034"/>
                  </a:lnTo>
                  <a:lnTo>
                    <a:pt x="2067" y="882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565210" y="1454189"/>
              <a:ext cx="108596" cy="73310"/>
            </a:xfrm>
            <a:custGeom>
              <a:avLst/>
              <a:gdLst/>
              <a:ahLst/>
              <a:cxnLst/>
              <a:rect l="l" t="t" r="r" b="b"/>
              <a:pathLst>
                <a:path w="5989" h="4043" extrusionOk="0">
                  <a:moveTo>
                    <a:pt x="5776" y="0"/>
                  </a:moveTo>
                  <a:lnTo>
                    <a:pt x="1" y="274"/>
                  </a:lnTo>
                  <a:lnTo>
                    <a:pt x="31" y="1094"/>
                  </a:lnTo>
                  <a:lnTo>
                    <a:pt x="4438" y="851"/>
                  </a:lnTo>
                  <a:lnTo>
                    <a:pt x="31" y="1733"/>
                  </a:lnTo>
                  <a:lnTo>
                    <a:pt x="61" y="2493"/>
                  </a:lnTo>
                  <a:lnTo>
                    <a:pt x="4499" y="2948"/>
                  </a:lnTo>
                  <a:lnTo>
                    <a:pt x="92" y="3161"/>
                  </a:lnTo>
                  <a:lnTo>
                    <a:pt x="122" y="4043"/>
                  </a:lnTo>
                  <a:lnTo>
                    <a:pt x="5989" y="3800"/>
                  </a:lnTo>
                  <a:lnTo>
                    <a:pt x="5897" y="2462"/>
                  </a:lnTo>
                  <a:lnTo>
                    <a:pt x="1703" y="2067"/>
                  </a:lnTo>
                  <a:lnTo>
                    <a:pt x="5837" y="1277"/>
                  </a:lnTo>
                  <a:lnTo>
                    <a:pt x="5776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7552536" y="1557248"/>
              <a:ext cx="111896" cy="60091"/>
            </a:xfrm>
            <a:custGeom>
              <a:avLst/>
              <a:gdLst/>
              <a:ahLst/>
              <a:cxnLst/>
              <a:rect l="l" t="t" r="r" b="b"/>
              <a:pathLst>
                <a:path w="6171" h="3314" extrusionOk="0">
                  <a:moveTo>
                    <a:pt x="2280" y="1489"/>
                  </a:moveTo>
                  <a:lnTo>
                    <a:pt x="5046" y="2432"/>
                  </a:lnTo>
                  <a:lnTo>
                    <a:pt x="2128" y="2280"/>
                  </a:lnTo>
                  <a:lnTo>
                    <a:pt x="2280" y="1489"/>
                  </a:lnTo>
                  <a:close/>
                  <a:moveTo>
                    <a:pt x="608" y="0"/>
                  </a:moveTo>
                  <a:lnTo>
                    <a:pt x="457" y="851"/>
                  </a:lnTo>
                  <a:lnTo>
                    <a:pt x="1551" y="1216"/>
                  </a:lnTo>
                  <a:lnTo>
                    <a:pt x="1368" y="2249"/>
                  </a:lnTo>
                  <a:lnTo>
                    <a:pt x="183" y="2158"/>
                  </a:lnTo>
                  <a:lnTo>
                    <a:pt x="1" y="3070"/>
                  </a:lnTo>
                  <a:lnTo>
                    <a:pt x="5928" y="3313"/>
                  </a:lnTo>
                  <a:lnTo>
                    <a:pt x="6171" y="209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524976" y="1647016"/>
              <a:ext cx="113002" cy="75377"/>
            </a:xfrm>
            <a:custGeom>
              <a:avLst/>
              <a:gdLst/>
              <a:ahLst/>
              <a:cxnLst/>
              <a:rect l="l" t="t" r="r" b="b"/>
              <a:pathLst>
                <a:path w="6232" h="4157" extrusionOk="0">
                  <a:moveTo>
                    <a:pt x="1532" y="902"/>
                  </a:moveTo>
                  <a:cubicBezTo>
                    <a:pt x="1625" y="902"/>
                    <a:pt x="1733" y="926"/>
                    <a:pt x="1855" y="976"/>
                  </a:cubicBezTo>
                  <a:lnTo>
                    <a:pt x="4803" y="2283"/>
                  </a:lnTo>
                  <a:cubicBezTo>
                    <a:pt x="5168" y="2466"/>
                    <a:pt x="5259" y="2678"/>
                    <a:pt x="5138" y="2952"/>
                  </a:cubicBezTo>
                  <a:cubicBezTo>
                    <a:pt x="5060" y="3128"/>
                    <a:pt x="4944" y="3216"/>
                    <a:pt x="4766" y="3216"/>
                  </a:cubicBezTo>
                  <a:cubicBezTo>
                    <a:pt x="4667" y="3216"/>
                    <a:pt x="4549" y="3189"/>
                    <a:pt x="4408" y="3134"/>
                  </a:cubicBezTo>
                  <a:lnTo>
                    <a:pt x="1490" y="1858"/>
                  </a:lnTo>
                  <a:cubicBezTo>
                    <a:pt x="1095" y="1706"/>
                    <a:pt x="1034" y="1432"/>
                    <a:pt x="1156" y="1159"/>
                  </a:cubicBezTo>
                  <a:cubicBezTo>
                    <a:pt x="1217" y="996"/>
                    <a:pt x="1345" y="902"/>
                    <a:pt x="1532" y="902"/>
                  </a:cubicBezTo>
                  <a:close/>
                  <a:moveTo>
                    <a:pt x="1549" y="1"/>
                  </a:moveTo>
                  <a:cubicBezTo>
                    <a:pt x="1053" y="1"/>
                    <a:pt x="646" y="292"/>
                    <a:pt x="396" y="855"/>
                  </a:cubicBezTo>
                  <a:cubicBezTo>
                    <a:pt x="1" y="1675"/>
                    <a:pt x="274" y="2344"/>
                    <a:pt x="1156" y="2739"/>
                  </a:cubicBezTo>
                  <a:lnTo>
                    <a:pt x="3952" y="3985"/>
                  </a:lnTo>
                  <a:cubicBezTo>
                    <a:pt x="4217" y="4099"/>
                    <a:pt x="4464" y="4156"/>
                    <a:pt x="4690" y="4156"/>
                  </a:cubicBezTo>
                  <a:cubicBezTo>
                    <a:pt x="5192" y="4156"/>
                    <a:pt x="5595" y="3873"/>
                    <a:pt x="5867" y="3286"/>
                  </a:cubicBezTo>
                  <a:cubicBezTo>
                    <a:pt x="6232" y="2496"/>
                    <a:pt x="5928" y="1827"/>
                    <a:pt x="5107" y="1432"/>
                  </a:cubicBezTo>
                  <a:lnTo>
                    <a:pt x="2280" y="186"/>
                  </a:lnTo>
                  <a:cubicBezTo>
                    <a:pt x="2023" y="62"/>
                    <a:pt x="1777" y="1"/>
                    <a:pt x="1549" y="1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496328" y="1700776"/>
              <a:ext cx="108596" cy="83845"/>
            </a:xfrm>
            <a:custGeom>
              <a:avLst/>
              <a:gdLst/>
              <a:ahLst/>
              <a:cxnLst/>
              <a:rect l="l" t="t" r="r" b="b"/>
              <a:pathLst>
                <a:path w="5989" h="4624" extrusionOk="0">
                  <a:moveTo>
                    <a:pt x="1551" y="921"/>
                  </a:moveTo>
                  <a:cubicBezTo>
                    <a:pt x="1657" y="921"/>
                    <a:pt x="1775" y="962"/>
                    <a:pt x="1915" y="1051"/>
                  </a:cubicBezTo>
                  <a:lnTo>
                    <a:pt x="4590" y="2814"/>
                  </a:lnTo>
                  <a:cubicBezTo>
                    <a:pt x="4924" y="3026"/>
                    <a:pt x="5016" y="3300"/>
                    <a:pt x="4803" y="3513"/>
                  </a:cubicBezTo>
                  <a:cubicBezTo>
                    <a:pt x="4697" y="3654"/>
                    <a:pt x="4580" y="3734"/>
                    <a:pt x="4429" y="3734"/>
                  </a:cubicBezTo>
                  <a:cubicBezTo>
                    <a:pt x="4321" y="3734"/>
                    <a:pt x="4195" y="3693"/>
                    <a:pt x="4043" y="3604"/>
                  </a:cubicBezTo>
                  <a:lnTo>
                    <a:pt x="1398" y="1841"/>
                  </a:lnTo>
                  <a:cubicBezTo>
                    <a:pt x="1003" y="1628"/>
                    <a:pt x="1003" y="1355"/>
                    <a:pt x="1155" y="1142"/>
                  </a:cubicBezTo>
                  <a:cubicBezTo>
                    <a:pt x="1279" y="1000"/>
                    <a:pt x="1403" y="921"/>
                    <a:pt x="1551" y="921"/>
                  </a:cubicBezTo>
                  <a:close/>
                  <a:moveTo>
                    <a:pt x="1565" y="1"/>
                  </a:moveTo>
                  <a:cubicBezTo>
                    <a:pt x="1137" y="1"/>
                    <a:pt x="762" y="227"/>
                    <a:pt x="487" y="686"/>
                  </a:cubicBezTo>
                  <a:cubicBezTo>
                    <a:pt x="0" y="1446"/>
                    <a:pt x="152" y="2145"/>
                    <a:pt x="942" y="2662"/>
                  </a:cubicBezTo>
                  <a:lnTo>
                    <a:pt x="3526" y="4333"/>
                  </a:lnTo>
                  <a:cubicBezTo>
                    <a:pt x="3827" y="4526"/>
                    <a:pt x="4123" y="4623"/>
                    <a:pt x="4402" y="4623"/>
                  </a:cubicBezTo>
                  <a:cubicBezTo>
                    <a:pt x="4826" y="4623"/>
                    <a:pt x="5208" y="4397"/>
                    <a:pt x="5502" y="3938"/>
                  </a:cubicBezTo>
                  <a:cubicBezTo>
                    <a:pt x="5988" y="3178"/>
                    <a:pt x="5836" y="2449"/>
                    <a:pt x="5046" y="1963"/>
                  </a:cubicBezTo>
                  <a:lnTo>
                    <a:pt x="2462" y="291"/>
                  </a:lnTo>
                  <a:cubicBezTo>
                    <a:pt x="2149" y="98"/>
                    <a:pt x="1846" y="1"/>
                    <a:pt x="1565" y="1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7536000" y="1786501"/>
              <a:ext cx="30880" cy="35286"/>
            </a:xfrm>
            <a:custGeom>
              <a:avLst/>
              <a:gdLst/>
              <a:ahLst/>
              <a:cxnLst/>
              <a:rect l="l" t="t" r="r" b="b"/>
              <a:pathLst>
                <a:path w="1703" h="1946" extrusionOk="0">
                  <a:moveTo>
                    <a:pt x="274" y="1"/>
                  </a:moveTo>
                  <a:lnTo>
                    <a:pt x="1" y="365"/>
                  </a:lnTo>
                  <a:lnTo>
                    <a:pt x="548" y="1460"/>
                  </a:lnTo>
                  <a:lnTo>
                    <a:pt x="1156" y="1946"/>
                  </a:lnTo>
                  <a:lnTo>
                    <a:pt x="1703" y="1277"/>
                  </a:lnTo>
                  <a:lnTo>
                    <a:pt x="1034" y="700"/>
                  </a:lnTo>
                  <a:lnTo>
                    <a:pt x="852" y="91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7441771" y="1769095"/>
              <a:ext cx="98659" cy="94543"/>
            </a:xfrm>
            <a:custGeom>
              <a:avLst/>
              <a:gdLst/>
              <a:ahLst/>
              <a:cxnLst/>
              <a:rect l="l" t="t" r="r" b="b"/>
              <a:pathLst>
                <a:path w="5441" h="5214" extrusionOk="0">
                  <a:moveTo>
                    <a:pt x="1496" y="1"/>
                  </a:moveTo>
                  <a:cubicBezTo>
                    <a:pt x="1196" y="1"/>
                    <a:pt x="907" y="146"/>
                    <a:pt x="638" y="444"/>
                  </a:cubicBezTo>
                  <a:cubicBezTo>
                    <a:pt x="0" y="1082"/>
                    <a:pt x="30" y="1812"/>
                    <a:pt x="669" y="2480"/>
                  </a:cubicBezTo>
                  <a:cubicBezTo>
                    <a:pt x="1116" y="2954"/>
                    <a:pt x="1540" y="3131"/>
                    <a:pt x="2315" y="3131"/>
                  </a:cubicBezTo>
                  <a:cubicBezTo>
                    <a:pt x="2436" y="3131"/>
                    <a:pt x="2566" y="3127"/>
                    <a:pt x="2705" y="3119"/>
                  </a:cubicBezTo>
                  <a:cubicBezTo>
                    <a:pt x="2800" y="3115"/>
                    <a:pt x="2888" y="3113"/>
                    <a:pt x="2970" y="3113"/>
                  </a:cubicBezTo>
                  <a:cubicBezTo>
                    <a:pt x="3575" y="3113"/>
                    <a:pt x="3866" y="3216"/>
                    <a:pt x="4134" y="3483"/>
                  </a:cubicBezTo>
                  <a:cubicBezTo>
                    <a:pt x="4438" y="3787"/>
                    <a:pt x="4438" y="4000"/>
                    <a:pt x="4225" y="4183"/>
                  </a:cubicBezTo>
                  <a:cubicBezTo>
                    <a:pt x="4125" y="4297"/>
                    <a:pt x="4024" y="4358"/>
                    <a:pt x="3914" y="4358"/>
                  </a:cubicBezTo>
                  <a:cubicBezTo>
                    <a:pt x="3791" y="4358"/>
                    <a:pt x="3656" y="4282"/>
                    <a:pt x="3496" y="4122"/>
                  </a:cubicBezTo>
                  <a:lnTo>
                    <a:pt x="3252" y="3879"/>
                  </a:lnTo>
                  <a:lnTo>
                    <a:pt x="2644" y="4486"/>
                  </a:lnTo>
                  <a:lnTo>
                    <a:pt x="2796" y="4699"/>
                  </a:lnTo>
                  <a:cubicBezTo>
                    <a:pt x="3151" y="5038"/>
                    <a:pt x="3506" y="5214"/>
                    <a:pt x="3856" y="5214"/>
                  </a:cubicBezTo>
                  <a:cubicBezTo>
                    <a:pt x="4166" y="5214"/>
                    <a:pt x="4472" y="5076"/>
                    <a:pt x="4772" y="4790"/>
                  </a:cubicBezTo>
                  <a:cubicBezTo>
                    <a:pt x="5441" y="4152"/>
                    <a:pt x="5380" y="3423"/>
                    <a:pt x="4742" y="2784"/>
                  </a:cubicBezTo>
                  <a:cubicBezTo>
                    <a:pt x="4295" y="2337"/>
                    <a:pt x="3848" y="2173"/>
                    <a:pt x="2975" y="2173"/>
                  </a:cubicBezTo>
                  <a:cubicBezTo>
                    <a:pt x="2899" y="2173"/>
                    <a:pt x="2819" y="2174"/>
                    <a:pt x="2736" y="2176"/>
                  </a:cubicBezTo>
                  <a:cubicBezTo>
                    <a:pt x="2644" y="2180"/>
                    <a:pt x="2557" y="2182"/>
                    <a:pt x="2476" y="2182"/>
                  </a:cubicBezTo>
                  <a:cubicBezTo>
                    <a:pt x="1861" y="2182"/>
                    <a:pt x="1542" y="2073"/>
                    <a:pt x="1246" y="1751"/>
                  </a:cubicBezTo>
                  <a:cubicBezTo>
                    <a:pt x="942" y="1447"/>
                    <a:pt x="942" y="1204"/>
                    <a:pt x="1185" y="991"/>
                  </a:cubicBezTo>
                  <a:cubicBezTo>
                    <a:pt x="1271" y="906"/>
                    <a:pt x="1363" y="853"/>
                    <a:pt x="1468" y="853"/>
                  </a:cubicBezTo>
                  <a:cubicBezTo>
                    <a:pt x="1587" y="853"/>
                    <a:pt x="1723" y="921"/>
                    <a:pt x="1885" y="1082"/>
                  </a:cubicBezTo>
                  <a:lnTo>
                    <a:pt x="2158" y="1386"/>
                  </a:lnTo>
                  <a:lnTo>
                    <a:pt x="2766" y="778"/>
                  </a:lnTo>
                  <a:lnTo>
                    <a:pt x="2553" y="565"/>
                  </a:lnTo>
                  <a:cubicBezTo>
                    <a:pt x="2196" y="192"/>
                    <a:pt x="1839" y="1"/>
                    <a:pt x="1496" y="1"/>
                  </a:cubicBez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370677" y="1815167"/>
              <a:ext cx="95359" cy="107598"/>
            </a:xfrm>
            <a:custGeom>
              <a:avLst/>
              <a:gdLst/>
              <a:ahLst/>
              <a:cxnLst/>
              <a:rect l="l" t="t" r="r" b="b"/>
              <a:pathLst>
                <a:path w="5259" h="5934" extrusionOk="0">
                  <a:moveTo>
                    <a:pt x="1824" y="1155"/>
                  </a:moveTo>
                  <a:lnTo>
                    <a:pt x="2766" y="2675"/>
                  </a:lnTo>
                  <a:lnTo>
                    <a:pt x="2432" y="2918"/>
                  </a:lnTo>
                  <a:cubicBezTo>
                    <a:pt x="2310" y="2984"/>
                    <a:pt x="2201" y="3022"/>
                    <a:pt x="2097" y="3022"/>
                  </a:cubicBezTo>
                  <a:cubicBezTo>
                    <a:pt x="1913" y="3022"/>
                    <a:pt x="1744" y="2905"/>
                    <a:pt x="1550" y="2614"/>
                  </a:cubicBezTo>
                  <a:lnTo>
                    <a:pt x="1307" y="2189"/>
                  </a:lnTo>
                  <a:cubicBezTo>
                    <a:pt x="1064" y="1824"/>
                    <a:pt x="1155" y="1581"/>
                    <a:pt x="1398" y="1429"/>
                  </a:cubicBezTo>
                  <a:lnTo>
                    <a:pt x="1824" y="1155"/>
                  </a:lnTo>
                  <a:close/>
                  <a:moveTo>
                    <a:pt x="3283" y="3374"/>
                  </a:moveTo>
                  <a:lnTo>
                    <a:pt x="4073" y="4711"/>
                  </a:lnTo>
                  <a:lnTo>
                    <a:pt x="3678" y="4924"/>
                  </a:lnTo>
                  <a:cubicBezTo>
                    <a:pt x="3597" y="4985"/>
                    <a:pt x="3516" y="5015"/>
                    <a:pt x="3436" y="5015"/>
                  </a:cubicBezTo>
                  <a:cubicBezTo>
                    <a:pt x="3276" y="5015"/>
                    <a:pt x="3121" y="4894"/>
                    <a:pt x="2979" y="4651"/>
                  </a:cubicBezTo>
                  <a:lnTo>
                    <a:pt x="2766" y="4408"/>
                  </a:lnTo>
                  <a:cubicBezTo>
                    <a:pt x="2553" y="4012"/>
                    <a:pt x="2614" y="3800"/>
                    <a:pt x="2918" y="3587"/>
                  </a:cubicBezTo>
                  <a:lnTo>
                    <a:pt x="3283" y="3374"/>
                  </a:lnTo>
                  <a:close/>
                  <a:moveTo>
                    <a:pt x="2158" y="0"/>
                  </a:moveTo>
                  <a:lnTo>
                    <a:pt x="942" y="760"/>
                  </a:lnTo>
                  <a:cubicBezTo>
                    <a:pt x="152" y="1216"/>
                    <a:pt x="0" y="1885"/>
                    <a:pt x="486" y="2645"/>
                  </a:cubicBezTo>
                  <a:lnTo>
                    <a:pt x="760" y="3070"/>
                  </a:lnTo>
                  <a:cubicBezTo>
                    <a:pt x="1016" y="3505"/>
                    <a:pt x="1357" y="3767"/>
                    <a:pt x="1749" y="3767"/>
                  </a:cubicBezTo>
                  <a:cubicBezTo>
                    <a:pt x="1823" y="3767"/>
                    <a:pt x="1899" y="3758"/>
                    <a:pt x="1976" y="3739"/>
                  </a:cubicBezTo>
                  <a:lnTo>
                    <a:pt x="1976" y="3739"/>
                  </a:lnTo>
                  <a:cubicBezTo>
                    <a:pt x="1763" y="4134"/>
                    <a:pt x="1793" y="4560"/>
                    <a:pt x="2097" y="5046"/>
                  </a:cubicBezTo>
                  <a:lnTo>
                    <a:pt x="2219" y="5228"/>
                  </a:lnTo>
                  <a:cubicBezTo>
                    <a:pt x="2500" y="5696"/>
                    <a:pt x="2838" y="5933"/>
                    <a:pt x="3241" y="5933"/>
                  </a:cubicBezTo>
                  <a:cubicBezTo>
                    <a:pt x="3492" y="5933"/>
                    <a:pt x="3769" y="5841"/>
                    <a:pt x="4073" y="5654"/>
                  </a:cubicBezTo>
                  <a:lnTo>
                    <a:pt x="5258" y="4924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7311696" y="1843270"/>
              <a:ext cx="77734" cy="113002"/>
            </a:xfrm>
            <a:custGeom>
              <a:avLst/>
              <a:gdLst/>
              <a:ahLst/>
              <a:cxnLst/>
              <a:rect l="l" t="t" r="r" b="b"/>
              <a:pathLst>
                <a:path w="4287" h="6232" extrusionOk="0">
                  <a:moveTo>
                    <a:pt x="2584" y="2219"/>
                  </a:moveTo>
                  <a:lnTo>
                    <a:pt x="3344" y="5046"/>
                  </a:lnTo>
                  <a:lnTo>
                    <a:pt x="3344" y="5046"/>
                  </a:lnTo>
                  <a:lnTo>
                    <a:pt x="1855" y="2554"/>
                  </a:lnTo>
                  <a:lnTo>
                    <a:pt x="2584" y="2219"/>
                  </a:lnTo>
                  <a:close/>
                  <a:moveTo>
                    <a:pt x="2858" y="0"/>
                  </a:moveTo>
                  <a:lnTo>
                    <a:pt x="2068" y="335"/>
                  </a:lnTo>
                  <a:lnTo>
                    <a:pt x="2372" y="1490"/>
                  </a:lnTo>
                  <a:lnTo>
                    <a:pt x="1429" y="1885"/>
                  </a:lnTo>
                  <a:lnTo>
                    <a:pt x="821" y="882"/>
                  </a:lnTo>
                  <a:lnTo>
                    <a:pt x="1" y="1216"/>
                  </a:lnTo>
                  <a:lnTo>
                    <a:pt x="3131" y="6231"/>
                  </a:lnTo>
                  <a:lnTo>
                    <a:pt x="4286" y="574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259350" y="1866406"/>
              <a:ext cx="72204" cy="110282"/>
            </a:xfrm>
            <a:custGeom>
              <a:avLst/>
              <a:gdLst/>
              <a:ahLst/>
              <a:cxnLst/>
              <a:rect l="l" t="t" r="r" b="b"/>
              <a:pathLst>
                <a:path w="3982" h="6082" extrusionOk="0">
                  <a:moveTo>
                    <a:pt x="1885" y="1004"/>
                  </a:moveTo>
                  <a:lnTo>
                    <a:pt x="2310" y="2737"/>
                  </a:lnTo>
                  <a:lnTo>
                    <a:pt x="1915" y="2858"/>
                  </a:lnTo>
                  <a:cubicBezTo>
                    <a:pt x="1823" y="2886"/>
                    <a:pt x="1739" y="2902"/>
                    <a:pt x="1663" y="2902"/>
                  </a:cubicBezTo>
                  <a:cubicBezTo>
                    <a:pt x="1413" y="2902"/>
                    <a:pt x="1248" y="2738"/>
                    <a:pt x="1155" y="2341"/>
                  </a:cubicBezTo>
                  <a:lnTo>
                    <a:pt x="1034" y="1825"/>
                  </a:lnTo>
                  <a:cubicBezTo>
                    <a:pt x="973" y="1430"/>
                    <a:pt x="1094" y="1217"/>
                    <a:pt x="1398" y="1156"/>
                  </a:cubicBezTo>
                  <a:lnTo>
                    <a:pt x="1885" y="1004"/>
                  </a:lnTo>
                  <a:close/>
                  <a:moveTo>
                    <a:pt x="2493" y="3496"/>
                  </a:moveTo>
                  <a:lnTo>
                    <a:pt x="2857" y="5016"/>
                  </a:lnTo>
                  <a:lnTo>
                    <a:pt x="2462" y="5138"/>
                  </a:lnTo>
                  <a:cubicBezTo>
                    <a:pt x="2381" y="5165"/>
                    <a:pt x="2312" y="5178"/>
                    <a:pt x="2252" y="5178"/>
                  </a:cubicBezTo>
                  <a:cubicBezTo>
                    <a:pt x="2043" y="5178"/>
                    <a:pt x="1949" y="5013"/>
                    <a:pt x="1854" y="4682"/>
                  </a:cubicBezTo>
                  <a:lnTo>
                    <a:pt x="1763" y="4378"/>
                  </a:lnTo>
                  <a:cubicBezTo>
                    <a:pt x="1641" y="3922"/>
                    <a:pt x="1793" y="3740"/>
                    <a:pt x="2158" y="3648"/>
                  </a:cubicBezTo>
                  <a:lnTo>
                    <a:pt x="2493" y="3496"/>
                  </a:lnTo>
                  <a:close/>
                  <a:moveTo>
                    <a:pt x="2644" y="1"/>
                  </a:moveTo>
                  <a:lnTo>
                    <a:pt x="1246" y="366"/>
                  </a:lnTo>
                  <a:cubicBezTo>
                    <a:pt x="365" y="578"/>
                    <a:pt x="0" y="1156"/>
                    <a:pt x="213" y="2037"/>
                  </a:cubicBezTo>
                  <a:lnTo>
                    <a:pt x="334" y="2524"/>
                  </a:lnTo>
                  <a:cubicBezTo>
                    <a:pt x="486" y="3132"/>
                    <a:pt x="760" y="3496"/>
                    <a:pt x="1277" y="3557"/>
                  </a:cubicBezTo>
                  <a:cubicBezTo>
                    <a:pt x="942" y="3800"/>
                    <a:pt x="821" y="4226"/>
                    <a:pt x="973" y="4803"/>
                  </a:cubicBezTo>
                  <a:lnTo>
                    <a:pt x="1003" y="5016"/>
                  </a:lnTo>
                  <a:cubicBezTo>
                    <a:pt x="1175" y="5726"/>
                    <a:pt x="1543" y="6081"/>
                    <a:pt x="2157" y="6081"/>
                  </a:cubicBezTo>
                  <a:cubicBezTo>
                    <a:pt x="2305" y="6081"/>
                    <a:pt x="2467" y="6061"/>
                    <a:pt x="2644" y="6019"/>
                  </a:cubicBezTo>
                  <a:lnTo>
                    <a:pt x="3982" y="568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209198" y="1879642"/>
              <a:ext cx="56229" cy="109140"/>
            </a:xfrm>
            <a:custGeom>
              <a:avLst/>
              <a:gdLst/>
              <a:ahLst/>
              <a:cxnLst/>
              <a:rect l="l" t="t" r="r" b="b"/>
              <a:pathLst>
                <a:path w="3101" h="6019" extrusionOk="0">
                  <a:moveTo>
                    <a:pt x="1489" y="0"/>
                  </a:moveTo>
                  <a:lnTo>
                    <a:pt x="578" y="92"/>
                  </a:lnTo>
                  <a:lnTo>
                    <a:pt x="821" y="2554"/>
                  </a:lnTo>
                  <a:lnTo>
                    <a:pt x="0" y="6019"/>
                  </a:lnTo>
                  <a:lnTo>
                    <a:pt x="882" y="5928"/>
                  </a:lnTo>
                  <a:lnTo>
                    <a:pt x="1307" y="3739"/>
                  </a:lnTo>
                  <a:lnTo>
                    <a:pt x="2097" y="5806"/>
                  </a:lnTo>
                  <a:lnTo>
                    <a:pt x="3100" y="5745"/>
                  </a:lnTo>
                  <a:lnTo>
                    <a:pt x="1702" y="2523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39"/>
          <p:cNvSpPr/>
          <p:nvPr/>
        </p:nvSpPr>
        <p:spPr>
          <a:xfrm>
            <a:off x="7883336" y="2330658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 rot="356726">
            <a:off x="8011294" y="1789975"/>
            <a:ext cx="461958" cy="401697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9"/>
          <p:cNvGrpSpPr/>
          <p:nvPr/>
        </p:nvGrpSpPr>
        <p:grpSpPr>
          <a:xfrm>
            <a:off x="4103127" y="619162"/>
            <a:ext cx="313549" cy="313598"/>
            <a:chOff x="13833912" y="2604622"/>
            <a:chExt cx="244826" cy="244826"/>
          </a:xfrm>
        </p:grpSpPr>
        <p:sp>
          <p:nvSpPr>
            <p:cNvPr id="895" name="Google Shape;895;p39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39"/>
          <p:cNvSpPr/>
          <p:nvPr/>
        </p:nvSpPr>
        <p:spPr>
          <a:xfrm rot="-1500762">
            <a:off x="7464794" y="1645198"/>
            <a:ext cx="381237" cy="331506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641214" y="4150062"/>
            <a:ext cx="313549" cy="313598"/>
            <a:chOff x="13833912" y="2604622"/>
            <a:chExt cx="244826" cy="244826"/>
          </a:xfrm>
        </p:grpSpPr>
        <p:sp>
          <p:nvSpPr>
            <p:cNvPr id="898" name="Google Shape;898;p39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39"/>
          <p:cNvGrpSpPr/>
          <p:nvPr/>
        </p:nvGrpSpPr>
        <p:grpSpPr>
          <a:xfrm rot="444473">
            <a:off x="6174730" y="1983166"/>
            <a:ext cx="2613262" cy="2233071"/>
            <a:chOff x="719988" y="984300"/>
            <a:chExt cx="4281275" cy="3937000"/>
          </a:xfrm>
        </p:grpSpPr>
        <p:grpSp>
          <p:nvGrpSpPr>
            <p:cNvPr id="904" name="Google Shape;904;p39"/>
            <p:cNvGrpSpPr/>
            <p:nvPr/>
          </p:nvGrpSpPr>
          <p:grpSpPr>
            <a:xfrm>
              <a:off x="719988" y="984300"/>
              <a:ext cx="4281275" cy="3937000"/>
              <a:chOff x="29350350" y="1903825"/>
              <a:chExt cx="4281275" cy="3937000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29350350" y="1903825"/>
                <a:ext cx="4281275" cy="3937000"/>
              </a:xfrm>
              <a:custGeom>
                <a:avLst/>
                <a:gdLst/>
                <a:ahLst/>
                <a:cxnLst/>
                <a:rect l="l" t="t" r="r" b="b"/>
                <a:pathLst>
                  <a:path w="171251" h="157480" extrusionOk="0">
                    <a:moveTo>
                      <a:pt x="63801" y="26231"/>
                    </a:moveTo>
                    <a:cubicBezTo>
                      <a:pt x="63832" y="26444"/>
                      <a:pt x="63893" y="26718"/>
                      <a:pt x="63923" y="27022"/>
                    </a:cubicBezTo>
                    <a:cubicBezTo>
                      <a:pt x="63832" y="26961"/>
                      <a:pt x="63801" y="26839"/>
                      <a:pt x="63741" y="26748"/>
                    </a:cubicBezTo>
                    <a:cubicBezTo>
                      <a:pt x="63771" y="26566"/>
                      <a:pt x="63771" y="26414"/>
                      <a:pt x="63801" y="26231"/>
                    </a:cubicBezTo>
                    <a:close/>
                    <a:moveTo>
                      <a:pt x="41947" y="0"/>
                    </a:moveTo>
                    <a:cubicBezTo>
                      <a:pt x="41035" y="0"/>
                      <a:pt x="40123" y="213"/>
                      <a:pt x="39242" y="578"/>
                    </a:cubicBezTo>
                    <a:cubicBezTo>
                      <a:pt x="39181" y="608"/>
                      <a:pt x="39150" y="669"/>
                      <a:pt x="39059" y="669"/>
                    </a:cubicBezTo>
                    <a:cubicBezTo>
                      <a:pt x="39029" y="699"/>
                      <a:pt x="38938" y="699"/>
                      <a:pt x="38907" y="730"/>
                    </a:cubicBezTo>
                    <a:cubicBezTo>
                      <a:pt x="38847" y="760"/>
                      <a:pt x="38786" y="790"/>
                      <a:pt x="38755" y="851"/>
                    </a:cubicBezTo>
                    <a:cubicBezTo>
                      <a:pt x="38634" y="912"/>
                      <a:pt x="38482" y="1003"/>
                      <a:pt x="38391" y="1064"/>
                    </a:cubicBezTo>
                    <a:cubicBezTo>
                      <a:pt x="38330" y="1094"/>
                      <a:pt x="38269" y="1155"/>
                      <a:pt x="38239" y="1185"/>
                    </a:cubicBezTo>
                    <a:cubicBezTo>
                      <a:pt x="38117" y="1246"/>
                      <a:pt x="37995" y="1337"/>
                      <a:pt x="37874" y="1459"/>
                    </a:cubicBezTo>
                    <a:cubicBezTo>
                      <a:pt x="37843" y="1489"/>
                      <a:pt x="37783" y="1520"/>
                      <a:pt x="37722" y="1611"/>
                    </a:cubicBezTo>
                    <a:cubicBezTo>
                      <a:pt x="37631" y="1672"/>
                      <a:pt x="37540" y="1793"/>
                      <a:pt x="37418" y="1854"/>
                    </a:cubicBezTo>
                    <a:cubicBezTo>
                      <a:pt x="37357" y="1915"/>
                      <a:pt x="37327" y="1976"/>
                      <a:pt x="37266" y="2067"/>
                    </a:cubicBezTo>
                    <a:lnTo>
                      <a:pt x="37023" y="2310"/>
                    </a:lnTo>
                    <a:cubicBezTo>
                      <a:pt x="36932" y="2401"/>
                      <a:pt x="36901" y="2462"/>
                      <a:pt x="36810" y="2553"/>
                    </a:cubicBezTo>
                    <a:cubicBezTo>
                      <a:pt x="36749" y="2614"/>
                      <a:pt x="36658" y="2705"/>
                      <a:pt x="36628" y="2827"/>
                    </a:cubicBezTo>
                    <a:cubicBezTo>
                      <a:pt x="36567" y="2918"/>
                      <a:pt x="36506" y="3009"/>
                      <a:pt x="36445" y="3131"/>
                    </a:cubicBezTo>
                    <a:cubicBezTo>
                      <a:pt x="36415" y="3192"/>
                      <a:pt x="36354" y="3283"/>
                      <a:pt x="36324" y="3313"/>
                    </a:cubicBezTo>
                    <a:cubicBezTo>
                      <a:pt x="36263" y="3435"/>
                      <a:pt x="36172" y="3587"/>
                      <a:pt x="36141" y="3678"/>
                    </a:cubicBezTo>
                    <a:cubicBezTo>
                      <a:pt x="36111" y="3739"/>
                      <a:pt x="36111" y="3769"/>
                      <a:pt x="36050" y="3830"/>
                    </a:cubicBezTo>
                    <a:cubicBezTo>
                      <a:pt x="35989" y="3982"/>
                      <a:pt x="35898" y="4195"/>
                      <a:pt x="35868" y="4347"/>
                    </a:cubicBezTo>
                    <a:cubicBezTo>
                      <a:pt x="35868" y="4377"/>
                      <a:pt x="35868" y="4377"/>
                      <a:pt x="35837" y="4407"/>
                    </a:cubicBezTo>
                    <a:cubicBezTo>
                      <a:pt x="35290" y="5927"/>
                      <a:pt x="35290" y="7599"/>
                      <a:pt x="35959" y="9149"/>
                    </a:cubicBezTo>
                    <a:cubicBezTo>
                      <a:pt x="35959" y="9210"/>
                      <a:pt x="35989" y="9240"/>
                      <a:pt x="35989" y="9271"/>
                    </a:cubicBezTo>
                    <a:lnTo>
                      <a:pt x="35989" y="9301"/>
                    </a:lnTo>
                    <a:lnTo>
                      <a:pt x="42980" y="24134"/>
                    </a:lnTo>
                    <a:cubicBezTo>
                      <a:pt x="35260" y="17265"/>
                      <a:pt x="27752" y="10669"/>
                      <a:pt x="25503" y="8876"/>
                    </a:cubicBezTo>
                    <a:cubicBezTo>
                      <a:pt x="24348" y="7903"/>
                      <a:pt x="22889" y="7417"/>
                      <a:pt x="21399" y="7417"/>
                    </a:cubicBezTo>
                    <a:cubicBezTo>
                      <a:pt x="20609" y="7417"/>
                      <a:pt x="19788" y="7569"/>
                      <a:pt x="19029" y="7873"/>
                    </a:cubicBezTo>
                    <a:cubicBezTo>
                      <a:pt x="18998" y="7873"/>
                      <a:pt x="18968" y="7903"/>
                      <a:pt x="18937" y="7903"/>
                    </a:cubicBezTo>
                    <a:cubicBezTo>
                      <a:pt x="18846" y="7933"/>
                      <a:pt x="18785" y="7994"/>
                      <a:pt x="18694" y="7994"/>
                    </a:cubicBezTo>
                    <a:cubicBezTo>
                      <a:pt x="18664" y="8024"/>
                      <a:pt x="18573" y="8024"/>
                      <a:pt x="18542" y="8055"/>
                    </a:cubicBezTo>
                    <a:cubicBezTo>
                      <a:pt x="18421" y="8146"/>
                      <a:pt x="18269" y="8176"/>
                      <a:pt x="18177" y="8237"/>
                    </a:cubicBezTo>
                    <a:cubicBezTo>
                      <a:pt x="18117" y="8298"/>
                      <a:pt x="18086" y="8298"/>
                      <a:pt x="18056" y="8328"/>
                    </a:cubicBezTo>
                    <a:cubicBezTo>
                      <a:pt x="17934" y="8389"/>
                      <a:pt x="17782" y="8480"/>
                      <a:pt x="17661" y="8541"/>
                    </a:cubicBezTo>
                    <a:cubicBezTo>
                      <a:pt x="17630" y="8541"/>
                      <a:pt x="17630" y="8602"/>
                      <a:pt x="17600" y="8602"/>
                    </a:cubicBezTo>
                    <a:lnTo>
                      <a:pt x="17144" y="8936"/>
                    </a:lnTo>
                    <a:cubicBezTo>
                      <a:pt x="14925" y="10760"/>
                      <a:pt x="14256" y="13800"/>
                      <a:pt x="15290" y="16353"/>
                    </a:cubicBezTo>
                    <a:cubicBezTo>
                      <a:pt x="15472" y="16839"/>
                      <a:pt x="15746" y="17295"/>
                      <a:pt x="16050" y="17751"/>
                    </a:cubicBezTo>
                    <a:cubicBezTo>
                      <a:pt x="16080" y="17781"/>
                      <a:pt x="16080" y="17812"/>
                      <a:pt x="16111" y="17873"/>
                    </a:cubicBezTo>
                    <a:lnTo>
                      <a:pt x="34287" y="41460"/>
                    </a:lnTo>
                    <a:cubicBezTo>
                      <a:pt x="33922" y="41368"/>
                      <a:pt x="33588" y="41338"/>
                      <a:pt x="33254" y="41338"/>
                    </a:cubicBezTo>
                    <a:cubicBezTo>
                      <a:pt x="32403" y="41338"/>
                      <a:pt x="31582" y="41520"/>
                      <a:pt x="30822" y="41916"/>
                    </a:cubicBezTo>
                    <a:cubicBezTo>
                      <a:pt x="21734" y="37417"/>
                      <a:pt x="12615" y="33101"/>
                      <a:pt x="9454" y="31733"/>
                    </a:cubicBezTo>
                    <a:cubicBezTo>
                      <a:pt x="8633" y="31399"/>
                      <a:pt x="7782" y="31186"/>
                      <a:pt x="6870" y="31186"/>
                    </a:cubicBezTo>
                    <a:cubicBezTo>
                      <a:pt x="6050" y="31186"/>
                      <a:pt x="5198" y="31338"/>
                      <a:pt x="4439" y="31642"/>
                    </a:cubicBezTo>
                    <a:lnTo>
                      <a:pt x="4408" y="31642"/>
                    </a:lnTo>
                    <a:cubicBezTo>
                      <a:pt x="4378" y="31642"/>
                      <a:pt x="4378" y="31703"/>
                      <a:pt x="4347" y="31703"/>
                    </a:cubicBezTo>
                    <a:cubicBezTo>
                      <a:pt x="4256" y="31733"/>
                      <a:pt x="4135" y="31763"/>
                      <a:pt x="4074" y="31794"/>
                    </a:cubicBezTo>
                    <a:cubicBezTo>
                      <a:pt x="4043" y="31855"/>
                      <a:pt x="3983" y="31855"/>
                      <a:pt x="3922" y="31885"/>
                    </a:cubicBezTo>
                    <a:cubicBezTo>
                      <a:pt x="3831" y="31915"/>
                      <a:pt x="3739" y="32007"/>
                      <a:pt x="3648" y="32037"/>
                    </a:cubicBezTo>
                    <a:cubicBezTo>
                      <a:pt x="3618" y="32067"/>
                      <a:pt x="3588" y="32067"/>
                      <a:pt x="3527" y="32098"/>
                    </a:cubicBezTo>
                    <a:cubicBezTo>
                      <a:pt x="3436" y="32189"/>
                      <a:pt x="3284" y="32250"/>
                      <a:pt x="3162" y="32341"/>
                    </a:cubicBezTo>
                    <a:cubicBezTo>
                      <a:pt x="3040" y="32402"/>
                      <a:pt x="2919" y="32493"/>
                      <a:pt x="2828" y="32615"/>
                    </a:cubicBezTo>
                    <a:cubicBezTo>
                      <a:pt x="2767" y="32645"/>
                      <a:pt x="2736" y="32645"/>
                      <a:pt x="2706" y="32675"/>
                    </a:cubicBezTo>
                    <a:lnTo>
                      <a:pt x="2463" y="32918"/>
                    </a:lnTo>
                    <a:cubicBezTo>
                      <a:pt x="2432" y="32949"/>
                      <a:pt x="2402" y="32979"/>
                      <a:pt x="2372" y="32979"/>
                    </a:cubicBezTo>
                    <a:lnTo>
                      <a:pt x="2129" y="33222"/>
                    </a:lnTo>
                    <a:lnTo>
                      <a:pt x="2068" y="33283"/>
                    </a:lnTo>
                    <a:cubicBezTo>
                      <a:pt x="1977" y="33374"/>
                      <a:pt x="1916" y="33466"/>
                      <a:pt x="1825" y="33557"/>
                    </a:cubicBezTo>
                    <a:cubicBezTo>
                      <a:pt x="1825" y="33587"/>
                      <a:pt x="1794" y="33587"/>
                      <a:pt x="1794" y="33618"/>
                    </a:cubicBezTo>
                    <a:cubicBezTo>
                      <a:pt x="1673" y="33739"/>
                      <a:pt x="1612" y="33861"/>
                      <a:pt x="1521" y="34013"/>
                    </a:cubicBezTo>
                    <a:cubicBezTo>
                      <a:pt x="1308" y="34347"/>
                      <a:pt x="1125" y="34681"/>
                      <a:pt x="943" y="35046"/>
                    </a:cubicBezTo>
                    <a:cubicBezTo>
                      <a:pt x="943" y="35077"/>
                      <a:pt x="913" y="35077"/>
                      <a:pt x="913" y="35107"/>
                    </a:cubicBezTo>
                    <a:cubicBezTo>
                      <a:pt x="882" y="35229"/>
                      <a:pt x="852" y="35289"/>
                      <a:pt x="791" y="35411"/>
                    </a:cubicBezTo>
                    <a:cubicBezTo>
                      <a:pt x="761" y="35502"/>
                      <a:pt x="730" y="35593"/>
                      <a:pt x="700" y="35684"/>
                    </a:cubicBezTo>
                    <a:lnTo>
                      <a:pt x="700" y="35745"/>
                    </a:lnTo>
                    <a:cubicBezTo>
                      <a:pt x="1" y="37964"/>
                      <a:pt x="548" y="40396"/>
                      <a:pt x="2098" y="42098"/>
                    </a:cubicBezTo>
                    <a:cubicBezTo>
                      <a:pt x="2311" y="42371"/>
                      <a:pt x="2554" y="42584"/>
                      <a:pt x="2828" y="42827"/>
                    </a:cubicBezTo>
                    <a:cubicBezTo>
                      <a:pt x="2858" y="42858"/>
                      <a:pt x="2888" y="42858"/>
                      <a:pt x="2888" y="42888"/>
                    </a:cubicBezTo>
                    <a:lnTo>
                      <a:pt x="2919" y="42888"/>
                    </a:lnTo>
                    <a:lnTo>
                      <a:pt x="4591" y="44165"/>
                    </a:lnTo>
                    <a:lnTo>
                      <a:pt x="21673" y="56840"/>
                    </a:lnTo>
                    <a:cubicBezTo>
                      <a:pt x="21612" y="58815"/>
                      <a:pt x="22615" y="60791"/>
                      <a:pt x="24409" y="61855"/>
                    </a:cubicBezTo>
                    <a:cubicBezTo>
                      <a:pt x="25260" y="62402"/>
                      <a:pt x="26263" y="62645"/>
                      <a:pt x="27296" y="62645"/>
                    </a:cubicBezTo>
                    <a:cubicBezTo>
                      <a:pt x="27904" y="62645"/>
                      <a:pt x="28451" y="62554"/>
                      <a:pt x="29029" y="62402"/>
                    </a:cubicBezTo>
                    <a:cubicBezTo>
                      <a:pt x="29181" y="62554"/>
                      <a:pt x="29363" y="62645"/>
                      <a:pt x="29515" y="62797"/>
                    </a:cubicBezTo>
                    <a:cubicBezTo>
                      <a:pt x="29606" y="62858"/>
                      <a:pt x="29637" y="62919"/>
                      <a:pt x="29728" y="63010"/>
                    </a:cubicBezTo>
                    <a:cubicBezTo>
                      <a:pt x="30093" y="63344"/>
                      <a:pt x="30488" y="63679"/>
                      <a:pt x="30822" y="64013"/>
                    </a:cubicBezTo>
                    <a:lnTo>
                      <a:pt x="37813" y="70913"/>
                    </a:lnTo>
                    <a:lnTo>
                      <a:pt x="38755" y="74591"/>
                    </a:lnTo>
                    <a:lnTo>
                      <a:pt x="39454" y="77174"/>
                    </a:lnTo>
                    <a:cubicBezTo>
                      <a:pt x="39181" y="77357"/>
                      <a:pt x="38847" y="77478"/>
                      <a:pt x="38482" y="77478"/>
                    </a:cubicBezTo>
                    <a:lnTo>
                      <a:pt x="38178" y="77478"/>
                    </a:lnTo>
                    <a:cubicBezTo>
                      <a:pt x="37327" y="76688"/>
                      <a:pt x="36233" y="76232"/>
                      <a:pt x="34986" y="76232"/>
                    </a:cubicBezTo>
                    <a:cubicBezTo>
                      <a:pt x="33983" y="76232"/>
                      <a:pt x="32980" y="76567"/>
                      <a:pt x="32190" y="77174"/>
                    </a:cubicBezTo>
                    <a:cubicBezTo>
                      <a:pt x="24500" y="76779"/>
                      <a:pt x="18177" y="76567"/>
                      <a:pt x="15229" y="76567"/>
                    </a:cubicBezTo>
                    <a:lnTo>
                      <a:pt x="15199" y="76567"/>
                    </a:lnTo>
                    <a:cubicBezTo>
                      <a:pt x="13679" y="76567"/>
                      <a:pt x="12190" y="77022"/>
                      <a:pt x="11004" y="77813"/>
                    </a:cubicBezTo>
                    <a:cubicBezTo>
                      <a:pt x="10913" y="77843"/>
                      <a:pt x="10822" y="77904"/>
                      <a:pt x="10791" y="77934"/>
                    </a:cubicBezTo>
                    <a:cubicBezTo>
                      <a:pt x="9667" y="78694"/>
                      <a:pt x="8755" y="79758"/>
                      <a:pt x="8147" y="80974"/>
                    </a:cubicBezTo>
                    <a:cubicBezTo>
                      <a:pt x="8147" y="80974"/>
                      <a:pt x="8147" y="81004"/>
                      <a:pt x="8116" y="81004"/>
                    </a:cubicBezTo>
                    <a:cubicBezTo>
                      <a:pt x="8025" y="81187"/>
                      <a:pt x="7904" y="81399"/>
                      <a:pt x="7843" y="81582"/>
                    </a:cubicBezTo>
                    <a:cubicBezTo>
                      <a:pt x="7813" y="81643"/>
                      <a:pt x="7813" y="81734"/>
                      <a:pt x="7752" y="81764"/>
                    </a:cubicBezTo>
                    <a:cubicBezTo>
                      <a:pt x="7721" y="81916"/>
                      <a:pt x="7661" y="82068"/>
                      <a:pt x="7600" y="82220"/>
                    </a:cubicBezTo>
                    <a:cubicBezTo>
                      <a:pt x="7539" y="82463"/>
                      <a:pt x="7509" y="82676"/>
                      <a:pt x="7417" y="82950"/>
                    </a:cubicBezTo>
                    <a:cubicBezTo>
                      <a:pt x="7265" y="83618"/>
                      <a:pt x="7235" y="84348"/>
                      <a:pt x="7265" y="85047"/>
                    </a:cubicBezTo>
                    <a:lnTo>
                      <a:pt x="7265" y="85199"/>
                    </a:lnTo>
                    <a:cubicBezTo>
                      <a:pt x="7539" y="88117"/>
                      <a:pt x="9423" y="90761"/>
                      <a:pt x="12220" y="91886"/>
                    </a:cubicBezTo>
                    <a:cubicBezTo>
                      <a:pt x="12220" y="91886"/>
                      <a:pt x="12250" y="91886"/>
                      <a:pt x="12250" y="91916"/>
                    </a:cubicBezTo>
                    <a:cubicBezTo>
                      <a:pt x="12281" y="91916"/>
                      <a:pt x="12311" y="91947"/>
                      <a:pt x="12372" y="91947"/>
                    </a:cubicBezTo>
                    <a:cubicBezTo>
                      <a:pt x="12554" y="92038"/>
                      <a:pt x="12767" y="92099"/>
                      <a:pt x="12980" y="92129"/>
                    </a:cubicBezTo>
                    <a:cubicBezTo>
                      <a:pt x="13010" y="92129"/>
                      <a:pt x="13041" y="92190"/>
                      <a:pt x="13132" y="92190"/>
                    </a:cubicBezTo>
                    <a:lnTo>
                      <a:pt x="30852" y="96536"/>
                    </a:lnTo>
                    <a:cubicBezTo>
                      <a:pt x="31704" y="98117"/>
                      <a:pt x="33284" y="99090"/>
                      <a:pt x="35047" y="99090"/>
                    </a:cubicBezTo>
                    <a:lnTo>
                      <a:pt x="35077" y="99090"/>
                    </a:lnTo>
                    <a:cubicBezTo>
                      <a:pt x="36020" y="99090"/>
                      <a:pt x="36992" y="98786"/>
                      <a:pt x="37752" y="98269"/>
                    </a:cubicBezTo>
                    <a:lnTo>
                      <a:pt x="63497" y="104591"/>
                    </a:lnTo>
                    <a:cubicBezTo>
                      <a:pt x="63893" y="104713"/>
                      <a:pt x="64257" y="104804"/>
                      <a:pt x="64683" y="104865"/>
                    </a:cubicBezTo>
                    <a:cubicBezTo>
                      <a:pt x="65443" y="105017"/>
                      <a:pt x="66203" y="105108"/>
                      <a:pt x="66963" y="105108"/>
                    </a:cubicBezTo>
                    <a:cubicBezTo>
                      <a:pt x="67327" y="105108"/>
                      <a:pt x="67722" y="105108"/>
                      <a:pt x="68087" y="105047"/>
                    </a:cubicBezTo>
                    <a:cubicBezTo>
                      <a:pt x="68300" y="105047"/>
                      <a:pt x="68452" y="105017"/>
                      <a:pt x="68604" y="105017"/>
                    </a:cubicBezTo>
                    <a:cubicBezTo>
                      <a:pt x="68999" y="105017"/>
                      <a:pt x="69394" y="105047"/>
                      <a:pt x="69759" y="105138"/>
                    </a:cubicBezTo>
                    <a:cubicBezTo>
                      <a:pt x="69972" y="105169"/>
                      <a:pt x="70124" y="105260"/>
                      <a:pt x="70306" y="105290"/>
                    </a:cubicBezTo>
                    <a:cubicBezTo>
                      <a:pt x="70488" y="105351"/>
                      <a:pt x="70640" y="105442"/>
                      <a:pt x="70792" y="105503"/>
                    </a:cubicBezTo>
                    <a:lnTo>
                      <a:pt x="71826" y="106081"/>
                    </a:lnTo>
                    <a:lnTo>
                      <a:pt x="73619" y="107084"/>
                    </a:lnTo>
                    <a:lnTo>
                      <a:pt x="73802" y="107175"/>
                    </a:lnTo>
                    <a:cubicBezTo>
                      <a:pt x="73619" y="109758"/>
                      <a:pt x="74744" y="112403"/>
                      <a:pt x="77024" y="113953"/>
                    </a:cubicBezTo>
                    <a:cubicBezTo>
                      <a:pt x="78331" y="114865"/>
                      <a:pt x="79850" y="115321"/>
                      <a:pt x="81401" y="115321"/>
                    </a:cubicBezTo>
                    <a:cubicBezTo>
                      <a:pt x="82434" y="115321"/>
                      <a:pt x="83407" y="115138"/>
                      <a:pt x="84319" y="114743"/>
                    </a:cubicBezTo>
                    <a:cubicBezTo>
                      <a:pt x="84379" y="114895"/>
                      <a:pt x="84440" y="115078"/>
                      <a:pt x="84501" y="115382"/>
                    </a:cubicBezTo>
                    <a:cubicBezTo>
                      <a:pt x="84896" y="116689"/>
                      <a:pt x="85474" y="118664"/>
                      <a:pt x="87784" y="120519"/>
                    </a:cubicBezTo>
                    <a:cubicBezTo>
                      <a:pt x="90094" y="122373"/>
                      <a:pt x="92130" y="122525"/>
                      <a:pt x="93468" y="122646"/>
                    </a:cubicBezTo>
                    <a:cubicBezTo>
                      <a:pt x="94349" y="122737"/>
                      <a:pt x="94471" y="122737"/>
                      <a:pt x="94927" y="123102"/>
                    </a:cubicBezTo>
                    <a:cubicBezTo>
                      <a:pt x="95383" y="123497"/>
                      <a:pt x="95413" y="123588"/>
                      <a:pt x="95686" y="124440"/>
                    </a:cubicBezTo>
                    <a:cubicBezTo>
                      <a:pt x="96051" y="125716"/>
                      <a:pt x="96629" y="127692"/>
                      <a:pt x="98939" y="129576"/>
                    </a:cubicBezTo>
                    <a:cubicBezTo>
                      <a:pt x="101249" y="131431"/>
                      <a:pt x="103316" y="131583"/>
                      <a:pt x="104653" y="131704"/>
                    </a:cubicBezTo>
                    <a:cubicBezTo>
                      <a:pt x="105535" y="131765"/>
                      <a:pt x="105626" y="131765"/>
                      <a:pt x="106082" y="132160"/>
                    </a:cubicBezTo>
                    <a:cubicBezTo>
                      <a:pt x="106538" y="132525"/>
                      <a:pt x="106599" y="132646"/>
                      <a:pt x="106842" y="133467"/>
                    </a:cubicBezTo>
                    <a:cubicBezTo>
                      <a:pt x="107237" y="134774"/>
                      <a:pt x="107814" y="136750"/>
                      <a:pt x="110124" y="138604"/>
                    </a:cubicBezTo>
                    <a:cubicBezTo>
                      <a:pt x="112435" y="140519"/>
                      <a:pt x="114501" y="140610"/>
                      <a:pt x="115808" y="140732"/>
                    </a:cubicBezTo>
                    <a:cubicBezTo>
                      <a:pt x="116690" y="140823"/>
                      <a:pt x="116812" y="140823"/>
                      <a:pt x="117267" y="141188"/>
                    </a:cubicBezTo>
                    <a:cubicBezTo>
                      <a:pt x="117541" y="141431"/>
                      <a:pt x="117784" y="142282"/>
                      <a:pt x="117997" y="142981"/>
                    </a:cubicBezTo>
                    <a:cubicBezTo>
                      <a:pt x="118483" y="144713"/>
                      <a:pt x="119578" y="148786"/>
                      <a:pt x="124289" y="148786"/>
                    </a:cubicBezTo>
                    <a:lnTo>
                      <a:pt x="124562" y="148786"/>
                    </a:lnTo>
                    <a:cubicBezTo>
                      <a:pt x="130459" y="154866"/>
                      <a:pt x="133742" y="157480"/>
                      <a:pt x="136842" y="157480"/>
                    </a:cubicBezTo>
                    <a:lnTo>
                      <a:pt x="137177" y="157480"/>
                    </a:lnTo>
                    <a:cubicBezTo>
                      <a:pt x="139487" y="157328"/>
                      <a:pt x="141280" y="156051"/>
                      <a:pt x="142040" y="153954"/>
                    </a:cubicBezTo>
                    <a:cubicBezTo>
                      <a:pt x="142344" y="153163"/>
                      <a:pt x="142405" y="152403"/>
                      <a:pt x="142465" y="151644"/>
                    </a:cubicBezTo>
                    <a:cubicBezTo>
                      <a:pt x="143377" y="151248"/>
                      <a:pt x="144168" y="150641"/>
                      <a:pt x="144745" y="149789"/>
                    </a:cubicBezTo>
                    <a:cubicBezTo>
                      <a:pt x="145383" y="148817"/>
                      <a:pt x="145748" y="147996"/>
                      <a:pt x="145991" y="147236"/>
                    </a:cubicBezTo>
                    <a:cubicBezTo>
                      <a:pt x="146721" y="146750"/>
                      <a:pt x="147481" y="146051"/>
                      <a:pt x="148180" y="145078"/>
                    </a:cubicBezTo>
                    <a:cubicBezTo>
                      <a:pt x="148575" y="144531"/>
                      <a:pt x="148849" y="144045"/>
                      <a:pt x="149061" y="143558"/>
                    </a:cubicBezTo>
                    <a:cubicBezTo>
                      <a:pt x="150004" y="144197"/>
                      <a:pt x="151067" y="144683"/>
                      <a:pt x="152405" y="144683"/>
                    </a:cubicBezTo>
                    <a:cubicBezTo>
                      <a:pt x="154016" y="144683"/>
                      <a:pt x="155536" y="143893"/>
                      <a:pt x="156478" y="142495"/>
                    </a:cubicBezTo>
                    <a:cubicBezTo>
                      <a:pt x="156751" y="142069"/>
                      <a:pt x="158119" y="141491"/>
                      <a:pt x="159031" y="141127"/>
                    </a:cubicBezTo>
                    <a:cubicBezTo>
                      <a:pt x="160916" y="140306"/>
                      <a:pt x="163287" y="139303"/>
                      <a:pt x="164806" y="137114"/>
                    </a:cubicBezTo>
                    <a:cubicBezTo>
                      <a:pt x="166265" y="134987"/>
                      <a:pt x="166539" y="131886"/>
                      <a:pt x="166843" y="128269"/>
                    </a:cubicBezTo>
                    <a:cubicBezTo>
                      <a:pt x="166995" y="126628"/>
                      <a:pt x="167238" y="123862"/>
                      <a:pt x="167572" y="123072"/>
                    </a:cubicBezTo>
                    <a:cubicBezTo>
                      <a:pt x="168211" y="122129"/>
                      <a:pt x="169366" y="119728"/>
                      <a:pt x="167451" y="116689"/>
                    </a:cubicBezTo>
                    <a:cubicBezTo>
                      <a:pt x="167937" y="116446"/>
                      <a:pt x="168393" y="116142"/>
                      <a:pt x="168849" y="115807"/>
                    </a:cubicBezTo>
                    <a:cubicBezTo>
                      <a:pt x="170642" y="114227"/>
                      <a:pt x="171250" y="112129"/>
                      <a:pt x="170612" y="109880"/>
                    </a:cubicBezTo>
                    <a:cubicBezTo>
                      <a:pt x="169730" y="106901"/>
                      <a:pt x="167572" y="105230"/>
                      <a:pt x="164533" y="105230"/>
                    </a:cubicBezTo>
                    <a:cubicBezTo>
                      <a:pt x="164046" y="105230"/>
                      <a:pt x="163590" y="105260"/>
                      <a:pt x="163135" y="105290"/>
                    </a:cubicBezTo>
                    <a:cubicBezTo>
                      <a:pt x="162709" y="105321"/>
                      <a:pt x="162283" y="105382"/>
                      <a:pt x="161858" y="105382"/>
                    </a:cubicBezTo>
                    <a:cubicBezTo>
                      <a:pt x="161311" y="105382"/>
                      <a:pt x="160794" y="105290"/>
                      <a:pt x="160338" y="105169"/>
                    </a:cubicBezTo>
                    <a:cubicBezTo>
                      <a:pt x="159396" y="104774"/>
                      <a:pt x="157116" y="102859"/>
                      <a:pt x="154867" y="100822"/>
                    </a:cubicBezTo>
                    <a:cubicBezTo>
                      <a:pt x="154411" y="100366"/>
                      <a:pt x="153955" y="99941"/>
                      <a:pt x="153469" y="99515"/>
                    </a:cubicBezTo>
                    <a:cubicBezTo>
                      <a:pt x="152526" y="98634"/>
                      <a:pt x="151615" y="97783"/>
                      <a:pt x="150855" y="97084"/>
                    </a:cubicBezTo>
                    <a:cubicBezTo>
                      <a:pt x="147724" y="94196"/>
                      <a:pt x="145657" y="92220"/>
                      <a:pt x="144168" y="91187"/>
                    </a:cubicBezTo>
                    <a:cubicBezTo>
                      <a:pt x="144076" y="91156"/>
                      <a:pt x="144046" y="91126"/>
                      <a:pt x="143985" y="91096"/>
                    </a:cubicBezTo>
                    <a:lnTo>
                      <a:pt x="143621" y="90852"/>
                    </a:lnTo>
                    <a:cubicBezTo>
                      <a:pt x="142070" y="89910"/>
                      <a:pt x="140551" y="89485"/>
                      <a:pt x="138848" y="89485"/>
                    </a:cubicBezTo>
                    <a:cubicBezTo>
                      <a:pt x="138423" y="89485"/>
                      <a:pt x="137997" y="89515"/>
                      <a:pt x="137663" y="89515"/>
                    </a:cubicBezTo>
                    <a:cubicBezTo>
                      <a:pt x="137389" y="89515"/>
                      <a:pt x="137207" y="89576"/>
                      <a:pt x="137025" y="89576"/>
                    </a:cubicBezTo>
                    <a:cubicBezTo>
                      <a:pt x="136781" y="89576"/>
                      <a:pt x="136599" y="89576"/>
                      <a:pt x="136143" y="89302"/>
                    </a:cubicBezTo>
                    <a:cubicBezTo>
                      <a:pt x="135626" y="88998"/>
                      <a:pt x="135566" y="88877"/>
                      <a:pt x="135231" y="88086"/>
                    </a:cubicBezTo>
                    <a:cubicBezTo>
                      <a:pt x="134715" y="86871"/>
                      <a:pt x="133863" y="84956"/>
                      <a:pt x="131280" y="83436"/>
                    </a:cubicBezTo>
                    <a:cubicBezTo>
                      <a:pt x="129730" y="82494"/>
                      <a:pt x="128210" y="82068"/>
                      <a:pt x="126508" y="82068"/>
                    </a:cubicBezTo>
                    <a:cubicBezTo>
                      <a:pt x="126082" y="82068"/>
                      <a:pt x="125657" y="82129"/>
                      <a:pt x="125322" y="82129"/>
                    </a:cubicBezTo>
                    <a:cubicBezTo>
                      <a:pt x="125049" y="82129"/>
                      <a:pt x="124866" y="82159"/>
                      <a:pt x="124684" y="82159"/>
                    </a:cubicBezTo>
                    <a:cubicBezTo>
                      <a:pt x="124441" y="82159"/>
                      <a:pt x="124258" y="82159"/>
                      <a:pt x="123803" y="81886"/>
                    </a:cubicBezTo>
                    <a:cubicBezTo>
                      <a:pt x="123255" y="81582"/>
                      <a:pt x="123225" y="81460"/>
                      <a:pt x="122891" y="80670"/>
                    </a:cubicBezTo>
                    <a:cubicBezTo>
                      <a:pt x="122344" y="79454"/>
                      <a:pt x="121523" y="77570"/>
                      <a:pt x="118939" y="76050"/>
                    </a:cubicBezTo>
                    <a:cubicBezTo>
                      <a:pt x="117389" y="75077"/>
                      <a:pt x="115869" y="74682"/>
                      <a:pt x="114137" y="74682"/>
                    </a:cubicBezTo>
                    <a:cubicBezTo>
                      <a:pt x="113742" y="74682"/>
                      <a:pt x="113316" y="74712"/>
                      <a:pt x="112982" y="74712"/>
                    </a:cubicBezTo>
                    <a:cubicBezTo>
                      <a:pt x="112708" y="74712"/>
                      <a:pt x="112526" y="74743"/>
                      <a:pt x="112313" y="74743"/>
                    </a:cubicBezTo>
                    <a:cubicBezTo>
                      <a:pt x="112222" y="74743"/>
                      <a:pt x="112100" y="74743"/>
                      <a:pt x="111979" y="74712"/>
                    </a:cubicBezTo>
                    <a:cubicBezTo>
                      <a:pt x="111948" y="72342"/>
                      <a:pt x="110793" y="70062"/>
                      <a:pt x="108757" y="68633"/>
                    </a:cubicBezTo>
                    <a:cubicBezTo>
                      <a:pt x="107450" y="67721"/>
                      <a:pt x="105930" y="67265"/>
                      <a:pt x="104380" y="67265"/>
                    </a:cubicBezTo>
                    <a:cubicBezTo>
                      <a:pt x="103103" y="67265"/>
                      <a:pt x="101887" y="67569"/>
                      <a:pt x="100763" y="68177"/>
                    </a:cubicBezTo>
                    <a:cubicBezTo>
                      <a:pt x="100519" y="67752"/>
                      <a:pt x="100276" y="67326"/>
                      <a:pt x="100094" y="66840"/>
                    </a:cubicBezTo>
                    <a:lnTo>
                      <a:pt x="97632" y="60274"/>
                    </a:lnTo>
                    <a:cubicBezTo>
                      <a:pt x="96446" y="57144"/>
                      <a:pt x="95109" y="54074"/>
                      <a:pt x="93680" y="51125"/>
                    </a:cubicBezTo>
                    <a:lnTo>
                      <a:pt x="85382" y="34347"/>
                    </a:lnTo>
                    <a:cubicBezTo>
                      <a:pt x="85777" y="33405"/>
                      <a:pt x="85869" y="32341"/>
                      <a:pt x="85626" y="31307"/>
                    </a:cubicBezTo>
                    <a:cubicBezTo>
                      <a:pt x="85230" y="29727"/>
                      <a:pt x="84136" y="28420"/>
                      <a:pt x="82647" y="27812"/>
                    </a:cubicBezTo>
                    <a:cubicBezTo>
                      <a:pt x="78908" y="17933"/>
                      <a:pt x="75473" y="9879"/>
                      <a:pt x="73589" y="5684"/>
                    </a:cubicBezTo>
                    <a:cubicBezTo>
                      <a:pt x="72525" y="3283"/>
                      <a:pt x="70185" y="1733"/>
                      <a:pt x="67601" y="1733"/>
                    </a:cubicBezTo>
                    <a:lnTo>
                      <a:pt x="67297" y="1733"/>
                    </a:lnTo>
                    <a:cubicBezTo>
                      <a:pt x="66659" y="1763"/>
                      <a:pt x="66051" y="1885"/>
                      <a:pt x="65473" y="2067"/>
                    </a:cubicBezTo>
                    <a:lnTo>
                      <a:pt x="65443" y="2067"/>
                    </a:lnTo>
                    <a:cubicBezTo>
                      <a:pt x="65352" y="2097"/>
                      <a:pt x="65291" y="2097"/>
                      <a:pt x="65200" y="2128"/>
                    </a:cubicBezTo>
                    <a:cubicBezTo>
                      <a:pt x="65169" y="2128"/>
                      <a:pt x="65139" y="2189"/>
                      <a:pt x="65078" y="2189"/>
                    </a:cubicBezTo>
                    <a:cubicBezTo>
                      <a:pt x="64926" y="2249"/>
                      <a:pt x="64835" y="2280"/>
                      <a:pt x="64683" y="2371"/>
                    </a:cubicBezTo>
                    <a:lnTo>
                      <a:pt x="64622" y="2371"/>
                    </a:lnTo>
                    <a:cubicBezTo>
                      <a:pt x="64227" y="2553"/>
                      <a:pt x="63862" y="2827"/>
                      <a:pt x="63528" y="3100"/>
                    </a:cubicBezTo>
                    <a:cubicBezTo>
                      <a:pt x="63497" y="3100"/>
                      <a:pt x="63497" y="3131"/>
                      <a:pt x="63467" y="3131"/>
                    </a:cubicBezTo>
                    <a:cubicBezTo>
                      <a:pt x="63315" y="3252"/>
                      <a:pt x="63163" y="3404"/>
                      <a:pt x="63042" y="3496"/>
                    </a:cubicBezTo>
                    <a:lnTo>
                      <a:pt x="62950" y="3587"/>
                    </a:lnTo>
                    <a:cubicBezTo>
                      <a:pt x="62646" y="3891"/>
                      <a:pt x="62342" y="4225"/>
                      <a:pt x="62130" y="4620"/>
                    </a:cubicBezTo>
                    <a:cubicBezTo>
                      <a:pt x="62008" y="4803"/>
                      <a:pt x="61917" y="4955"/>
                      <a:pt x="61826" y="5137"/>
                    </a:cubicBezTo>
                    <a:cubicBezTo>
                      <a:pt x="61826" y="5167"/>
                      <a:pt x="61795" y="5167"/>
                      <a:pt x="61795" y="5228"/>
                    </a:cubicBezTo>
                    <a:cubicBezTo>
                      <a:pt x="61704" y="5410"/>
                      <a:pt x="61583" y="5593"/>
                      <a:pt x="61522" y="5775"/>
                    </a:cubicBezTo>
                    <a:lnTo>
                      <a:pt x="61522" y="5836"/>
                    </a:lnTo>
                    <a:cubicBezTo>
                      <a:pt x="61370" y="6231"/>
                      <a:pt x="61248" y="6657"/>
                      <a:pt x="61187" y="7113"/>
                    </a:cubicBezTo>
                    <a:lnTo>
                      <a:pt x="61187" y="7204"/>
                    </a:lnTo>
                    <a:cubicBezTo>
                      <a:pt x="61157" y="7386"/>
                      <a:pt x="61157" y="7569"/>
                      <a:pt x="61096" y="7721"/>
                    </a:cubicBezTo>
                    <a:lnTo>
                      <a:pt x="61096" y="7873"/>
                    </a:lnTo>
                    <a:lnTo>
                      <a:pt x="61096" y="8420"/>
                    </a:lnTo>
                    <a:lnTo>
                      <a:pt x="61096" y="8572"/>
                    </a:lnTo>
                    <a:cubicBezTo>
                      <a:pt x="61096" y="8784"/>
                      <a:pt x="61157" y="8967"/>
                      <a:pt x="61187" y="9210"/>
                    </a:cubicBezTo>
                    <a:cubicBezTo>
                      <a:pt x="61187" y="9210"/>
                      <a:pt x="62342" y="16809"/>
                      <a:pt x="63467" y="24073"/>
                    </a:cubicBezTo>
                    <a:cubicBezTo>
                      <a:pt x="62859" y="22432"/>
                      <a:pt x="61400" y="21247"/>
                      <a:pt x="59728" y="20882"/>
                    </a:cubicBezTo>
                    <a:cubicBezTo>
                      <a:pt x="53801" y="12097"/>
                      <a:pt x="48786" y="4651"/>
                      <a:pt x="47053" y="2492"/>
                    </a:cubicBezTo>
                    <a:cubicBezTo>
                      <a:pt x="45777" y="912"/>
                      <a:pt x="43923" y="0"/>
                      <a:pt x="419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71463" dist="1905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31017550" y="2214600"/>
                <a:ext cx="112500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5929" extrusionOk="0">
                    <a:moveTo>
                      <a:pt x="1977" y="0"/>
                    </a:moveTo>
                    <a:cubicBezTo>
                      <a:pt x="1866" y="0"/>
                      <a:pt x="1754" y="10"/>
                      <a:pt x="1642" y="31"/>
                    </a:cubicBezTo>
                    <a:cubicBezTo>
                      <a:pt x="639" y="244"/>
                      <a:pt x="1" y="1217"/>
                      <a:pt x="183" y="2189"/>
                    </a:cubicBezTo>
                    <a:lnTo>
                      <a:pt x="639" y="4439"/>
                    </a:lnTo>
                    <a:cubicBezTo>
                      <a:pt x="828" y="5327"/>
                      <a:pt x="1611" y="5929"/>
                      <a:pt x="2485" y="5929"/>
                    </a:cubicBezTo>
                    <a:cubicBezTo>
                      <a:pt x="2598" y="5929"/>
                      <a:pt x="2713" y="5919"/>
                      <a:pt x="2828" y="5898"/>
                    </a:cubicBezTo>
                    <a:cubicBezTo>
                      <a:pt x="3831" y="5654"/>
                      <a:pt x="4500" y="4712"/>
                      <a:pt x="4256" y="3740"/>
                    </a:cubicBezTo>
                    <a:lnTo>
                      <a:pt x="3800" y="1490"/>
                    </a:lnTo>
                    <a:cubicBezTo>
                      <a:pt x="3639" y="602"/>
                      <a:pt x="2834" y="0"/>
                      <a:pt x="1977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30490200" y="2936450"/>
                <a:ext cx="114000" cy="190050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7602" extrusionOk="0">
                    <a:moveTo>
                      <a:pt x="1676" y="0"/>
                    </a:moveTo>
                    <a:cubicBezTo>
                      <a:pt x="1645" y="0"/>
                      <a:pt x="1613" y="1"/>
                      <a:pt x="1581" y="3"/>
                    </a:cubicBezTo>
                    <a:cubicBezTo>
                      <a:pt x="1155" y="33"/>
                      <a:pt x="760" y="185"/>
                      <a:pt x="456" y="459"/>
                    </a:cubicBezTo>
                    <a:cubicBezTo>
                      <a:pt x="274" y="611"/>
                      <a:pt x="122" y="854"/>
                      <a:pt x="0" y="1066"/>
                    </a:cubicBezTo>
                    <a:cubicBezTo>
                      <a:pt x="122" y="1036"/>
                      <a:pt x="304" y="1006"/>
                      <a:pt x="456" y="1006"/>
                    </a:cubicBezTo>
                    <a:cubicBezTo>
                      <a:pt x="520" y="1000"/>
                      <a:pt x="583" y="997"/>
                      <a:pt x="645" y="997"/>
                    </a:cubicBezTo>
                    <a:cubicBezTo>
                      <a:pt x="1265" y="997"/>
                      <a:pt x="1805" y="1274"/>
                      <a:pt x="2219" y="1826"/>
                    </a:cubicBezTo>
                    <a:cubicBezTo>
                      <a:pt x="3283" y="3164"/>
                      <a:pt x="3465" y="5717"/>
                      <a:pt x="3101" y="7602"/>
                    </a:cubicBezTo>
                    <a:cubicBezTo>
                      <a:pt x="3314" y="7602"/>
                      <a:pt x="3557" y="7571"/>
                      <a:pt x="3769" y="7541"/>
                    </a:cubicBezTo>
                    <a:lnTo>
                      <a:pt x="3952" y="7480"/>
                    </a:lnTo>
                    <a:lnTo>
                      <a:pt x="4013" y="7298"/>
                    </a:lnTo>
                    <a:cubicBezTo>
                      <a:pt x="4560" y="5352"/>
                      <a:pt x="4469" y="2313"/>
                      <a:pt x="3283" y="854"/>
                    </a:cubicBezTo>
                    <a:cubicBezTo>
                      <a:pt x="2850" y="276"/>
                      <a:pt x="2280" y="0"/>
                      <a:pt x="1676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30478050" y="2923950"/>
                <a:ext cx="114000" cy="190400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7616" extrusionOk="0">
                    <a:moveTo>
                      <a:pt x="1780" y="0"/>
                    </a:moveTo>
                    <a:cubicBezTo>
                      <a:pt x="1705" y="0"/>
                      <a:pt x="1628" y="6"/>
                      <a:pt x="1550" y="16"/>
                    </a:cubicBezTo>
                    <a:cubicBezTo>
                      <a:pt x="1155" y="47"/>
                      <a:pt x="760" y="199"/>
                      <a:pt x="456" y="472"/>
                    </a:cubicBezTo>
                    <a:cubicBezTo>
                      <a:pt x="274" y="624"/>
                      <a:pt x="122" y="837"/>
                      <a:pt x="0" y="1080"/>
                    </a:cubicBezTo>
                    <a:cubicBezTo>
                      <a:pt x="122" y="1050"/>
                      <a:pt x="304" y="989"/>
                      <a:pt x="456" y="989"/>
                    </a:cubicBezTo>
                    <a:cubicBezTo>
                      <a:pt x="489" y="987"/>
                      <a:pt x="523" y="987"/>
                      <a:pt x="556" y="987"/>
                    </a:cubicBezTo>
                    <a:cubicBezTo>
                      <a:pt x="1188" y="987"/>
                      <a:pt x="1784" y="1262"/>
                      <a:pt x="2189" y="1840"/>
                    </a:cubicBezTo>
                    <a:cubicBezTo>
                      <a:pt x="3283" y="3177"/>
                      <a:pt x="3465" y="5700"/>
                      <a:pt x="3070" y="7615"/>
                    </a:cubicBezTo>
                    <a:cubicBezTo>
                      <a:pt x="3313" y="7615"/>
                      <a:pt x="3526" y="7585"/>
                      <a:pt x="3769" y="7524"/>
                    </a:cubicBezTo>
                    <a:lnTo>
                      <a:pt x="3951" y="7494"/>
                    </a:lnTo>
                    <a:lnTo>
                      <a:pt x="3982" y="7311"/>
                    </a:lnTo>
                    <a:cubicBezTo>
                      <a:pt x="4559" y="5366"/>
                      <a:pt x="4438" y="2326"/>
                      <a:pt x="3283" y="837"/>
                    </a:cubicBezTo>
                    <a:cubicBezTo>
                      <a:pt x="2826" y="300"/>
                      <a:pt x="2347" y="0"/>
                      <a:pt x="1780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30476525" y="2922000"/>
                <a:ext cx="11400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7603" extrusionOk="0">
                    <a:moveTo>
                      <a:pt x="1646" y="1"/>
                    </a:moveTo>
                    <a:cubicBezTo>
                      <a:pt x="1614" y="1"/>
                      <a:pt x="1582" y="2"/>
                      <a:pt x="1550" y="3"/>
                    </a:cubicBezTo>
                    <a:cubicBezTo>
                      <a:pt x="1125" y="64"/>
                      <a:pt x="760" y="216"/>
                      <a:pt x="456" y="459"/>
                    </a:cubicBezTo>
                    <a:cubicBezTo>
                      <a:pt x="243" y="611"/>
                      <a:pt x="91" y="854"/>
                      <a:pt x="0" y="1067"/>
                    </a:cubicBezTo>
                    <a:cubicBezTo>
                      <a:pt x="91" y="1037"/>
                      <a:pt x="304" y="1006"/>
                      <a:pt x="456" y="1006"/>
                    </a:cubicBezTo>
                    <a:cubicBezTo>
                      <a:pt x="493" y="1005"/>
                      <a:pt x="530" y="1004"/>
                      <a:pt x="566" y="1004"/>
                    </a:cubicBezTo>
                    <a:cubicBezTo>
                      <a:pt x="1191" y="1004"/>
                      <a:pt x="1758" y="1252"/>
                      <a:pt x="2189" y="1827"/>
                    </a:cubicBezTo>
                    <a:cubicBezTo>
                      <a:pt x="3253" y="3164"/>
                      <a:pt x="3435" y="5717"/>
                      <a:pt x="3070" y="7602"/>
                    </a:cubicBezTo>
                    <a:cubicBezTo>
                      <a:pt x="3283" y="7602"/>
                      <a:pt x="3526" y="7572"/>
                      <a:pt x="3739" y="7541"/>
                    </a:cubicBezTo>
                    <a:lnTo>
                      <a:pt x="3952" y="7511"/>
                    </a:lnTo>
                    <a:lnTo>
                      <a:pt x="3982" y="7298"/>
                    </a:lnTo>
                    <a:cubicBezTo>
                      <a:pt x="4560" y="5383"/>
                      <a:pt x="4438" y="2344"/>
                      <a:pt x="3253" y="854"/>
                    </a:cubicBezTo>
                    <a:cubicBezTo>
                      <a:pt x="2819" y="277"/>
                      <a:pt x="2249" y="1"/>
                      <a:pt x="1646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30463600" y="2909700"/>
                <a:ext cx="114000" cy="190200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7608" extrusionOk="0">
                    <a:moveTo>
                      <a:pt x="1746" y="1"/>
                    </a:moveTo>
                    <a:cubicBezTo>
                      <a:pt x="1691" y="1"/>
                      <a:pt x="1636" y="3"/>
                      <a:pt x="1581" y="9"/>
                    </a:cubicBezTo>
                    <a:cubicBezTo>
                      <a:pt x="1156" y="39"/>
                      <a:pt x="760" y="191"/>
                      <a:pt x="456" y="465"/>
                    </a:cubicBezTo>
                    <a:cubicBezTo>
                      <a:pt x="274" y="617"/>
                      <a:pt x="122" y="860"/>
                      <a:pt x="1" y="1073"/>
                    </a:cubicBezTo>
                    <a:cubicBezTo>
                      <a:pt x="122" y="1042"/>
                      <a:pt x="304" y="1012"/>
                      <a:pt x="456" y="1012"/>
                    </a:cubicBezTo>
                    <a:cubicBezTo>
                      <a:pt x="520" y="1006"/>
                      <a:pt x="583" y="1004"/>
                      <a:pt x="645" y="1004"/>
                    </a:cubicBezTo>
                    <a:cubicBezTo>
                      <a:pt x="1265" y="1004"/>
                      <a:pt x="1805" y="1280"/>
                      <a:pt x="2219" y="1833"/>
                    </a:cubicBezTo>
                    <a:cubicBezTo>
                      <a:pt x="3283" y="3170"/>
                      <a:pt x="3466" y="5723"/>
                      <a:pt x="3101" y="7608"/>
                    </a:cubicBezTo>
                    <a:cubicBezTo>
                      <a:pt x="3314" y="7608"/>
                      <a:pt x="3557" y="7577"/>
                      <a:pt x="3770" y="7547"/>
                    </a:cubicBezTo>
                    <a:lnTo>
                      <a:pt x="3952" y="7486"/>
                    </a:lnTo>
                    <a:lnTo>
                      <a:pt x="4013" y="7304"/>
                    </a:lnTo>
                    <a:cubicBezTo>
                      <a:pt x="4560" y="5358"/>
                      <a:pt x="4469" y="2319"/>
                      <a:pt x="3283" y="860"/>
                    </a:cubicBezTo>
                    <a:cubicBezTo>
                      <a:pt x="2841" y="279"/>
                      <a:pt x="2298" y="1"/>
                      <a:pt x="1746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31059350" y="2824800"/>
                <a:ext cx="17405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414" extrusionOk="0">
                    <a:moveTo>
                      <a:pt x="5442" y="0"/>
                    </a:moveTo>
                    <a:lnTo>
                      <a:pt x="609" y="3374"/>
                    </a:lnTo>
                    <a:cubicBezTo>
                      <a:pt x="183" y="3648"/>
                      <a:pt x="1" y="4165"/>
                      <a:pt x="122" y="4651"/>
                    </a:cubicBezTo>
                    <a:cubicBezTo>
                      <a:pt x="244" y="5198"/>
                      <a:pt x="639" y="5532"/>
                      <a:pt x="1095" y="5624"/>
                    </a:cubicBezTo>
                    <a:lnTo>
                      <a:pt x="6961" y="6414"/>
                    </a:lnTo>
                    <a:lnTo>
                      <a:pt x="6961" y="6414"/>
                    </a:lnTo>
                    <a:lnTo>
                      <a:pt x="6080" y="3222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31166500" y="2792750"/>
                <a:ext cx="191525" cy="226000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9040" extrusionOk="0">
                    <a:moveTo>
                      <a:pt x="3335" y="0"/>
                    </a:moveTo>
                    <a:cubicBezTo>
                      <a:pt x="3145" y="0"/>
                      <a:pt x="2955" y="22"/>
                      <a:pt x="2767" y="67"/>
                    </a:cubicBezTo>
                    <a:cubicBezTo>
                      <a:pt x="943" y="523"/>
                      <a:pt x="1" y="2833"/>
                      <a:pt x="578" y="5295"/>
                    </a:cubicBezTo>
                    <a:cubicBezTo>
                      <a:pt x="1094" y="7495"/>
                      <a:pt x="2703" y="9040"/>
                      <a:pt x="4297" y="9040"/>
                    </a:cubicBezTo>
                    <a:cubicBezTo>
                      <a:pt x="4487" y="9040"/>
                      <a:pt x="4676" y="9018"/>
                      <a:pt x="4864" y="8973"/>
                    </a:cubicBezTo>
                    <a:cubicBezTo>
                      <a:pt x="6688" y="8517"/>
                      <a:pt x="7660" y="6207"/>
                      <a:pt x="7083" y="3745"/>
                    </a:cubicBezTo>
                    <a:cubicBezTo>
                      <a:pt x="6566" y="1568"/>
                      <a:pt x="4953" y="0"/>
                      <a:pt x="3335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31152075" y="2783800"/>
                <a:ext cx="191500" cy="226600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9064" extrusionOk="0">
                    <a:moveTo>
                      <a:pt x="3344" y="0"/>
                    </a:moveTo>
                    <a:cubicBezTo>
                      <a:pt x="3161" y="0"/>
                      <a:pt x="2978" y="20"/>
                      <a:pt x="2796" y="60"/>
                    </a:cubicBezTo>
                    <a:cubicBezTo>
                      <a:pt x="973" y="516"/>
                      <a:pt x="0" y="2856"/>
                      <a:pt x="578" y="5318"/>
                    </a:cubicBezTo>
                    <a:cubicBezTo>
                      <a:pt x="1094" y="7519"/>
                      <a:pt x="2702" y="9063"/>
                      <a:pt x="4297" y="9063"/>
                    </a:cubicBezTo>
                    <a:cubicBezTo>
                      <a:pt x="4486" y="9063"/>
                      <a:pt x="4676" y="9041"/>
                      <a:pt x="4863" y="8996"/>
                    </a:cubicBezTo>
                    <a:cubicBezTo>
                      <a:pt x="6717" y="8540"/>
                      <a:pt x="7660" y="6230"/>
                      <a:pt x="7082" y="3768"/>
                    </a:cubicBezTo>
                    <a:cubicBezTo>
                      <a:pt x="6563" y="1528"/>
                      <a:pt x="4964" y="0"/>
                      <a:pt x="3344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31193100" y="2855200"/>
                <a:ext cx="17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946" extrusionOk="0">
                    <a:moveTo>
                      <a:pt x="244" y="0"/>
                    </a:moveTo>
                    <a:lnTo>
                      <a:pt x="0" y="61"/>
                    </a:lnTo>
                    <a:lnTo>
                      <a:pt x="456" y="1946"/>
                    </a:lnTo>
                    <a:lnTo>
                      <a:pt x="700" y="188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31208300" y="2906875"/>
                <a:ext cx="39525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128" extrusionOk="0">
                    <a:moveTo>
                      <a:pt x="1581" y="0"/>
                    </a:moveTo>
                    <a:lnTo>
                      <a:pt x="1307" y="61"/>
                    </a:lnTo>
                    <a:lnTo>
                      <a:pt x="973" y="973"/>
                    </a:lnTo>
                    <a:lnTo>
                      <a:pt x="274" y="304"/>
                    </a:lnTo>
                    <a:lnTo>
                      <a:pt x="0" y="395"/>
                    </a:lnTo>
                    <a:lnTo>
                      <a:pt x="912" y="1216"/>
                    </a:lnTo>
                    <a:lnTo>
                      <a:pt x="1125" y="2128"/>
                    </a:lnTo>
                    <a:lnTo>
                      <a:pt x="1368" y="2067"/>
                    </a:lnTo>
                    <a:lnTo>
                      <a:pt x="1155" y="1155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9"/>
              <p:cNvSpPr/>
              <p:nvPr/>
            </p:nvSpPr>
            <p:spPr>
              <a:xfrm>
                <a:off x="31248575" y="2914950"/>
                <a:ext cx="35725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33" extrusionOk="0">
                    <a:moveTo>
                      <a:pt x="675" y="212"/>
                    </a:moveTo>
                    <a:cubicBezTo>
                      <a:pt x="762" y="212"/>
                      <a:pt x="845" y="241"/>
                      <a:pt x="912" y="285"/>
                    </a:cubicBezTo>
                    <a:cubicBezTo>
                      <a:pt x="1003" y="376"/>
                      <a:pt x="1064" y="498"/>
                      <a:pt x="1125" y="680"/>
                    </a:cubicBezTo>
                    <a:cubicBezTo>
                      <a:pt x="1155" y="832"/>
                      <a:pt x="1155" y="984"/>
                      <a:pt x="1095" y="1106"/>
                    </a:cubicBezTo>
                    <a:cubicBezTo>
                      <a:pt x="1064" y="1197"/>
                      <a:pt x="973" y="1288"/>
                      <a:pt x="851" y="1319"/>
                    </a:cubicBezTo>
                    <a:cubicBezTo>
                      <a:pt x="813" y="1326"/>
                      <a:pt x="779" y="1330"/>
                      <a:pt x="748" y="1330"/>
                    </a:cubicBezTo>
                    <a:cubicBezTo>
                      <a:pt x="654" y="1330"/>
                      <a:pt x="585" y="1296"/>
                      <a:pt x="517" y="1227"/>
                    </a:cubicBezTo>
                    <a:cubicBezTo>
                      <a:pt x="426" y="1167"/>
                      <a:pt x="335" y="1045"/>
                      <a:pt x="304" y="863"/>
                    </a:cubicBezTo>
                    <a:cubicBezTo>
                      <a:pt x="274" y="680"/>
                      <a:pt x="274" y="559"/>
                      <a:pt x="304" y="437"/>
                    </a:cubicBezTo>
                    <a:cubicBezTo>
                      <a:pt x="365" y="316"/>
                      <a:pt x="456" y="255"/>
                      <a:pt x="578" y="224"/>
                    </a:cubicBezTo>
                    <a:cubicBezTo>
                      <a:pt x="610" y="216"/>
                      <a:pt x="643" y="212"/>
                      <a:pt x="675" y="212"/>
                    </a:cubicBezTo>
                    <a:close/>
                    <a:moveTo>
                      <a:pt x="684" y="0"/>
                    </a:moveTo>
                    <a:cubicBezTo>
                      <a:pt x="639" y="0"/>
                      <a:pt x="593" y="4"/>
                      <a:pt x="547" y="12"/>
                    </a:cubicBezTo>
                    <a:cubicBezTo>
                      <a:pt x="335" y="72"/>
                      <a:pt x="183" y="164"/>
                      <a:pt x="91" y="316"/>
                    </a:cubicBezTo>
                    <a:cubicBezTo>
                      <a:pt x="31" y="498"/>
                      <a:pt x="0" y="680"/>
                      <a:pt x="61" y="923"/>
                    </a:cubicBezTo>
                    <a:cubicBezTo>
                      <a:pt x="122" y="1167"/>
                      <a:pt x="213" y="1319"/>
                      <a:pt x="365" y="1440"/>
                    </a:cubicBezTo>
                    <a:cubicBezTo>
                      <a:pt x="463" y="1499"/>
                      <a:pt x="561" y="1533"/>
                      <a:pt x="676" y="1533"/>
                    </a:cubicBezTo>
                    <a:cubicBezTo>
                      <a:pt x="739" y="1533"/>
                      <a:pt x="806" y="1522"/>
                      <a:pt x="882" y="1501"/>
                    </a:cubicBezTo>
                    <a:cubicBezTo>
                      <a:pt x="1095" y="1471"/>
                      <a:pt x="1247" y="1349"/>
                      <a:pt x="1307" y="1197"/>
                    </a:cubicBezTo>
                    <a:cubicBezTo>
                      <a:pt x="1398" y="1045"/>
                      <a:pt x="1429" y="832"/>
                      <a:pt x="1368" y="619"/>
                    </a:cubicBezTo>
                    <a:cubicBezTo>
                      <a:pt x="1307" y="376"/>
                      <a:pt x="1216" y="194"/>
                      <a:pt x="1064" y="103"/>
                    </a:cubicBezTo>
                    <a:cubicBezTo>
                      <a:pt x="950" y="34"/>
                      <a:pt x="819" y="0"/>
                      <a:pt x="684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>
                <a:off x="31287325" y="2903075"/>
                <a:ext cx="387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53" extrusionOk="0">
                    <a:moveTo>
                      <a:pt x="1216" y="0"/>
                    </a:moveTo>
                    <a:lnTo>
                      <a:pt x="973" y="61"/>
                    </a:lnTo>
                    <a:lnTo>
                      <a:pt x="1156" y="851"/>
                    </a:lnTo>
                    <a:cubicBezTo>
                      <a:pt x="1186" y="1003"/>
                      <a:pt x="1186" y="1125"/>
                      <a:pt x="1125" y="1216"/>
                    </a:cubicBezTo>
                    <a:cubicBezTo>
                      <a:pt x="1064" y="1307"/>
                      <a:pt x="973" y="1368"/>
                      <a:pt x="852" y="1398"/>
                    </a:cubicBezTo>
                    <a:cubicBezTo>
                      <a:pt x="814" y="1411"/>
                      <a:pt x="776" y="1418"/>
                      <a:pt x="740" y="1418"/>
                    </a:cubicBezTo>
                    <a:cubicBezTo>
                      <a:pt x="690" y="1418"/>
                      <a:pt x="644" y="1404"/>
                      <a:pt x="608" y="1368"/>
                    </a:cubicBezTo>
                    <a:cubicBezTo>
                      <a:pt x="517" y="1307"/>
                      <a:pt x="487" y="1216"/>
                      <a:pt x="456" y="1094"/>
                    </a:cubicBezTo>
                    <a:lnTo>
                      <a:pt x="244" y="243"/>
                    </a:lnTo>
                    <a:lnTo>
                      <a:pt x="0" y="274"/>
                    </a:lnTo>
                    <a:lnTo>
                      <a:pt x="213" y="1155"/>
                    </a:lnTo>
                    <a:cubicBezTo>
                      <a:pt x="274" y="1338"/>
                      <a:pt x="335" y="1490"/>
                      <a:pt x="456" y="1550"/>
                    </a:cubicBezTo>
                    <a:cubicBezTo>
                      <a:pt x="525" y="1619"/>
                      <a:pt x="627" y="1653"/>
                      <a:pt x="739" y="1653"/>
                    </a:cubicBezTo>
                    <a:cubicBezTo>
                      <a:pt x="776" y="1653"/>
                      <a:pt x="814" y="1649"/>
                      <a:pt x="852" y="1642"/>
                    </a:cubicBezTo>
                    <a:cubicBezTo>
                      <a:pt x="943" y="1611"/>
                      <a:pt x="1034" y="1550"/>
                      <a:pt x="1095" y="1490"/>
                    </a:cubicBezTo>
                    <a:cubicBezTo>
                      <a:pt x="1156" y="1429"/>
                      <a:pt x="1216" y="1368"/>
                      <a:pt x="1247" y="1277"/>
                    </a:cubicBezTo>
                    <a:lnTo>
                      <a:pt x="1307" y="1490"/>
                    </a:lnTo>
                    <a:lnTo>
                      <a:pt x="1551" y="1429"/>
                    </a:lnTo>
                    <a:lnTo>
                      <a:pt x="1216" y="0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9"/>
              <p:cNvSpPr/>
              <p:nvPr/>
            </p:nvSpPr>
            <p:spPr>
              <a:xfrm>
                <a:off x="31214375" y="2824150"/>
                <a:ext cx="76000" cy="72875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2915" extrusionOk="0">
                    <a:moveTo>
                      <a:pt x="2178" y="0"/>
                    </a:moveTo>
                    <a:cubicBezTo>
                      <a:pt x="2131" y="0"/>
                      <a:pt x="2084" y="8"/>
                      <a:pt x="2037" y="26"/>
                    </a:cubicBezTo>
                    <a:cubicBezTo>
                      <a:pt x="1703" y="87"/>
                      <a:pt x="1520" y="422"/>
                      <a:pt x="1399" y="634"/>
                    </a:cubicBezTo>
                    <a:cubicBezTo>
                      <a:pt x="1241" y="529"/>
                      <a:pt x="993" y="379"/>
                      <a:pt x="713" y="379"/>
                    </a:cubicBezTo>
                    <a:cubicBezTo>
                      <a:pt x="669" y="379"/>
                      <a:pt x="624" y="383"/>
                      <a:pt x="578" y="391"/>
                    </a:cubicBezTo>
                    <a:cubicBezTo>
                      <a:pt x="426" y="391"/>
                      <a:pt x="304" y="513"/>
                      <a:pt x="183" y="634"/>
                    </a:cubicBezTo>
                    <a:cubicBezTo>
                      <a:pt x="31" y="847"/>
                      <a:pt x="0" y="1090"/>
                      <a:pt x="61" y="1334"/>
                    </a:cubicBezTo>
                    <a:cubicBezTo>
                      <a:pt x="274" y="2002"/>
                      <a:pt x="1125" y="2671"/>
                      <a:pt x="1855" y="2914"/>
                    </a:cubicBezTo>
                    <a:lnTo>
                      <a:pt x="1976" y="2853"/>
                    </a:lnTo>
                    <a:lnTo>
                      <a:pt x="2007" y="2823"/>
                    </a:lnTo>
                    <a:cubicBezTo>
                      <a:pt x="2554" y="2306"/>
                      <a:pt x="3040" y="1303"/>
                      <a:pt x="2918" y="634"/>
                    </a:cubicBezTo>
                    <a:cubicBezTo>
                      <a:pt x="2888" y="361"/>
                      <a:pt x="2736" y="178"/>
                      <a:pt x="2493" y="57"/>
                    </a:cubicBezTo>
                    <a:cubicBezTo>
                      <a:pt x="2388" y="36"/>
                      <a:pt x="2283" y="0"/>
                      <a:pt x="2178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9"/>
              <p:cNvSpPr/>
              <p:nvPr/>
            </p:nvSpPr>
            <p:spPr>
              <a:xfrm>
                <a:off x="31200700" y="2783800"/>
                <a:ext cx="142875" cy="226175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9047" extrusionOk="0">
                    <a:moveTo>
                      <a:pt x="1399" y="0"/>
                    </a:moveTo>
                    <a:cubicBezTo>
                      <a:pt x="1216" y="0"/>
                      <a:pt x="1033" y="20"/>
                      <a:pt x="851" y="60"/>
                    </a:cubicBezTo>
                    <a:cubicBezTo>
                      <a:pt x="547" y="151"/>
                      <a:pt x="274" y="303"/>
                      <a:pt x="0" y="455"/>
                    </a:cubicBezTo>
                    <a:cubicBezTo>
                      <a:pt x="1490" y="637"/>
                      <a:pt x="2888" y="2127"/>
                      <a:pt x="3374" y="4163"/>
                    </a:cubicBezTo>
                    <a:cubicBezTo>
                      <a:pt x="3891" y="6230"/>
                      <a:pt x="3283" y="8206"/>
                      <a:pt x="2006" y="9027"/>
                    </a:cubicBezTo>
                    <a:cubicBezTo>
                      <a:pt x="2145" y="9039"/>
                      <a:pt x="2273" y="9047"/>
                      <a:pt x="2397" y="9047"/>
                    </a:cubicBezTo>
                    <a:cubicBezTo>
                      <a:pt x="2573" y="9047"/>
                      <a:pt x="2740" y="9032"/>
                      <a:pt x="2918" y="8996"/>
                    </a:cubicBezTo>
                    <a:cubicBezTo>
                      <a:pt x="4772" y="8540"/>
                      <a:pt x="5715" y="6230"/>
                      <a:pt x="5137" y="3768"/>
                    </a:cubicBezTo>
                    <a:cubicBezTo>
                      <a:pt x="4618" y="1528"/>
                      <a:pt x="3019" y="0"/>
                      <a:pt x="1399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9"/>
              <p:cNvSpPr/>
              <p:nvPr/>
            </p:nvSpPr>
            <p:spPr>
              <a:xfrm>
                <a:off x="31044925" y="2810350"/>
                <a:ext cx="17402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6415" extrusionOk="0">
                    <a:moveTo>
                      <a:pt x="5441" y="1"/>
                    </a:moveTo>
                    <a:lnTo>
                      <a:pt x="608" y="3375"/>
                    </a:lnTo>
                    <a:cubicBezTo>
                      <a:pt x="213" y="3648"/>
                      <a:pt x="0" y="4165"/>
                      <a:pt x="122" y="4682"/>
                    </a:cubicBezTo>
                    <a:cubicBezTo>
                      <a:pt x="243" y="5199"/>
                      <a:pt x="669" y="5533"/>
                      <a:pt x="1125" y="5624"/>
                    </a:cubicBezTo>
                    <a:lnTo>
                      <a:pt x="6961" y="6414"/>
                    </a:lnTo>
                    <a:lnTo>
                      <a:pt x="6079" y="3223"/>
                    </a:ln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31138375" y="2769925"/>
                <a:ext cx="190775" cy="226025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9041" extrusionOk="0">
                    <a:moveTo>
                      <a:pt x="3342" y="1"/>
                    </a:moveTo>
                    <a:cubicBezTo>
                      <a:pt x="3150" y="1"/>
                      <a:pt x="2958" y="23"/>
                      <a:pt x="2767" y="68"/>
                    </a:cubicBezTo>
                    <a:cubicBezTo>
                      <a:pt x="943" y="524"/>
                      <a:pt x="1" y="2834"/>
                      <a:pt x="548" y="5296"/>
                    </a:cubicBezTo>
                    <a:cubicBezTo>
                      <a:pt x="1064" y="7496"/>
                      <a:pt x="2673" y="9041"/>
                      <a:pt x="4289" y="9041"/>
                    </a:cubicBezTo>
                    <a:cubicBezTo>
                      <a:pt x="4481" y="9041"/>
                      <a:pt x="4674" y="9019"/>
                      <a:pt x="4864" y="8974"/>
                    </a:cubicBezTo>
                    <a:cubicBezTo>
                      <a:pt x="6688" y="8518"/>
                      <a:pt x="7630" y="6208"/>
                      <a:pt x="7053" y="3746"/>
                    </a:cubicBezTo>
                    <a:cubicBezTo>
                      <a:pt x="6564" y="1545"/>
                      <a:pt x="4958" y="1"/>
                      <a:pt x="3342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31178650" y="2840750"/>
                <a:ext cx="1750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947" extrusionOk="0">
                    <a:moveTo>
                      <a:pt x="244" y="1"/>
                    </a:moveTo>
                    <a:lnTo>
                      <a:pt x="1" y="62"/>
                    </a:lnTo>
                    <a:lnTo>
                      <a:pt x="457" y="1946"/>
                    </a:lnTo>
                    <a:lnTo>
                      <a:pt x="700" y="188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31193850" y="2892425"/>
                <a:ext cx="403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129" extrusionOk="0">
                    <a:moveTo>
                      <a:pt x="1612" y="1"/>
                    </a:moveTo>
                    <a:lnTo>
                      <a:pt x="1308" y="61"/>
                    </a:lnTo>
                    <a:lnTo>
                      <a:pt x="973" y="973"/>
                    </a:lnTo>
                    <a:lnTo>
                      <a:pt x="274" y="335"/>
                    </a:lnTo>
                    <a:lnTo>
                      <a:pt x="1" y="396"/>
                    </a:lnTo>
                    <a:lnTo>
                      <a:pt x="913" y="1217"/>
                    </a:lnTo>
                    <a:lnTo>
                      <a:pt x="1125" y="2128"/>
                    </a:lnTo>
                    <a:lnTo>
                      <a:pt x="1369" y="2068"/>
                    </a:lnTo>
                    <a:lnTo>
                      <a:pt x="1156" y="1156"/>
                    </a:lnTo>
                    <a:lnTo>
                      <a:pt x="1612" y="1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31234125" y="2900500"/>
                <a:ext cx="357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534" extrusionOk="0">
                    <a:moveTo>
                      <a:pt x="675" y="213"/>
                    </a:moveTo>
                    <a:cubicBezTo>
                      <a:pt x="763" y="213"/>
                      <a:pt x="846" y="241"/>
                      <a:pt x="913" y="286"/>
                    </a:cubicBezTo>
                    <a:cubicBezTo>
                      <a:pt x="1004" y="377"/>
                      <a:pt x="1095" y="498"/>
                      <a:pt x="1125" y="681"/>
                    </a:cubicBezTo>
                    <a:cubicBezTo>
                      <a:pt x="1156" y="833"/>
                      <a:pt x="1156" y="985"/>
                      <a:pt x="1095" y="1106"/>
                    </a:cubicBezTo>
                    <a:cubicBezTo>
                      <a:pt x="1065" y="1228"/>
                      <a:pt x="973" y="1289"/>
                      <a:pt x="852" y="1319"/>
                    </a:cubicBezTo>
                    <a:cubicBezTo>
                      <a:pt x="821" y="1327"/>
                      <a:pt x="791" y="1330"/>
                      <a:pt x="761" y="1330"/>
                    </a:cubicBezTo>
                    <a:cubicBezTo>
                      <a:pt x="671" y="1330"/>
                      <a:pt x="586" y="1296"/>
                      <a:pt x="517" y="1228"/>
                    </a:cubicBezTo>
                    <a:cubicBezTo>
                      <a:pt x="426" y="1167"/>
                      <a:pt x="335" y="1046"/>
                      <a:pt x="305" y="863"/>
                    </a:cubicBezTo>
                    <a:cubicBezTo>
                      <a:pt x="274" y="681"/>
                      <a:pt x="274" y="559"/>
                      <a:pt x="335" y="438"/>
                    </a:cubicBezTo>
                    <a:cubicBezTo>
                      <a:pt x="366" y="316"/>
                      <a:pt x="457" y="255"/>
                      <a:pt x="578" y="225"/>
                    </a:cubicBezTo>
                    <a:cubicBezTo>
                      <a:pt x="611" y="217"/>
                      <a:pt x="643" y="213"/>
                      <a:pt x="675" y="213"/>
                    </a:cubicBezTo>
                    <a:close/>
                    <a:moveTo>
                      <a:pt x="684" y="1"/>
                    </a:moveTo>
                    <a:cubicBezTo>
                      <a:pt x="639" y="1"/>
                      <a:pt x="593" y="4"/>
                      <a:pt x="548" y="12"/>
                    </a:cubicBezTo>
                    <a:cubicBezTo>
                      <a:pt x="335" y="73"/>
                      <a:pt x="183" y="164"/>
                      <a:pt x="92" y="346"/>
                    </a:cubicBezTo>
                    <a:cubicBezTo>
                      <a:pt x="31" y="498"/>
                      <a:pt x="1" y="681"/>
                      <a:pt x="62" y="924"/>
                    </a:cubicBezTo>
                    <a:cubicBezTo>
                      <a:pt x="122" y="1167"/>
                      <a:pt x="214" y="1319"/>
                      <a:pt x="366" y="1441"/>
                    </a:cubicBezTo>
                    <a:cubicBezTo>
                      <a:pt x="464" y="1500"/>
                      <a:pt x="574" y="1533"/>
                      <a:pt x="690" y="1533"/>
                    </a:cubicBezTo>
                    <a:cubicBezTo>
                      <a:pt x="753" y="1533"/>
                      <a:pt x="818" y="1523"/>
                      <a:pt x="882" y="1501"/>
                    </a:cubicBezTo>
                    <a:cubicBezTo>
                      <a:pt x="1095" y="1471"/>
                      <a:pt x="1247" y="1349"/>
                      <a:pt x="1338" y="1197"/>
                    </a:cubicBezTo>
                    <a:cubicBezTo>
                      <a:pt x="1399" y="1046"/>
                      <a:pt x="1429" y="833"/>
                      <a:pt x="1369" y="620"/>
                    </a:cubicBezTo>
                    <a:cubicBezTo>
                      <a:pt x="1308" y="377"/>
                      <a:pt x="1217" y="225"/>
                      <a:pt x="1065" y="103"/>
                    </a:cubicBezTo>
                    <a:cubicBezTo>
                      <a:pt x="951" y="35"/>
                      <a:pt x="820" y="1"/>
                      <a:pt x="684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31272875" y="2888625"/>
                <a:ext cx="3880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655" extrusionOk="0">
                    <a:moveTo>
                      <a:pt x="1217" y="1"/>
                    </a:moveTo>
                    <a:lnTo>
                      <a:pt x="974" y="62"/>
                    </a:lnTo>
                    <a:lnTo>
                      <a:pt x="1156" y="882"/>
                    </a:lnTo>
                    <a:cubicBezTo>
                      <a:pt x="1186" y="1004"/>
                      <a:pt x="1186" y="1125"/>
                      <a:pt x="1126" y="1217"/>
                    </a:cubicBezTo>
                    <a:cubicBezTo>
                      <a:pt x="1065" y="1308"/>
                      <a:pt x="974" y="1399"/>
                      <a:pt x="852" y="1429"/>
                    </a:cubicBezTo>
                    <a:cubicBezTo>
                      <a:pt x="761" y="1429"/>
                      <a:pt x="670" y="1429"/>
                      <a:pt x="609" y="1369"/>
                    </a:cubicBezTo>
                    <a:cubicBezTo>
                      <a:pt x="518" y="1308"/>
                      <a:pt x="487" y="1217"/>
                      <a:pt x="457" y="1095"/>
                    </a:cubicBezTo>
                    <a:lnTo>
                      <a:pt x="244" y="244"/>
                    </a:lnTo>
                    <a:lnTo>
                      <a:pt x="1" y="274"/>
                    </a:lnTo>
                    <a:lnTo>
                      <a:pt x="214" y="1156"/>
                    </a:lnTo>
                    <a:cubicBezTo>
                      <a:pt x="275" y="1338"/>
                      <a:pt x="335" y="1490"/>
                      <a:pt x="457" y="1581"/>
                    </a:cubicBezTo>
                    <a:cubicBezTo>
                      <a:pt x="524" y="1626"/>
                      <a:pt x="623" y="1654"/>
                      <a:pt x="731" y="1654"/>
                    </a:cubicBezTo>
                    <a:cubicBezTo>
                      <a:pt x="771" y="1654"/>
                      <a:pt x="811" y="1650"/>
                      <a:pt x="852" y="1642"/>
                    </a:cubicBezTo>
                    <a:cubicBezTo>
                      <a:pt x="943" y="1612"/>
                      <a:pt x="1034" y="1581"/>
                      <a:pt x="1095" y="1521"/>
                    </a:cubicBezTo>
                    <a:cubicBezTo>
                      <a:pt x="1156" y="1460"/>
                      <a:pt x="1217" y="1369"/>
                      <a:pt x="1247" y="1277"/>
                    </a:cubicBezTo>
                    <a:lnTo>
                      <a:pt x="1308" y="1490"/>
                    </a:lnTo>
                    <a:lnTo>
                      <a:pt x="1551" y="1429"/>
                    </a:lnTo>
                    <a:lnTo>
                      <a:pt x="1217" y="1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31199925" y="2810050"/>
                <a:ext cx="76025" cy="725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901" extrusionOk="0">
                    <a:moveTo>
                      <a:pt x="2201" y="0"/>
                    </a:moveTo>
                    <a:cubicBezTo>
                      <a:pt x="2157" y="0"/>
                      <a:pt x="2112" y="4"/>
                      <a:pt x="2068" y="13"/>
                    </a:cubicBezTo>
                    <a:cubicBezTo>
                      <a:pt x="1703" y="74"/>
                      <a:pt x="1521" y="439"/>
                      <a:pt x="1399" y="621"/>
                    </a:cubicBezTo>
                    <a:cubicBezTo>
                      <a:pt x="1242" y="516"/>
                      <a:pt x="994" y="366"/>
                      <a:pt x="714" y="366"/>
                    </a:cubicBezTo>
                    <a:cubicBezTo>
                      <a:pt x="669" y="366"/>
                      <a:pt x="624" y="369"/>
                      <a:pt x="578" y="378"/>
                    </a:cubicBezTo>
                    <a:cubicBezTo>
                      <a:pt x="427" y="378"/>
                      <a:pt x="305" y="499"/>
                      <a:pt x="183" y="621"/>
                    </a:cubicBezTo>
                    <a:cubicBezTo>
                      <a:pt x="31" y="834"/>
                      <a:pt x="1" y="1077"/>
                      <a:pt x="92" y="1350"/>
                    </a:cubicBezTo>
                    <a:cubicBezTo>
                      <a:pt x="275" y="1989"/>
                      <a:pt x="1156" y="2657"/>
                      <a:pt x="1855" y="2901"/>
                    </a:cubicBezTo>
                    <a:lnTo>
                      <a:pt x="1977" y="2870"/>
                    </a:lnTo>
                    <a:lnTo>
                      <a:pt x="2007" y="2809"/>
                    </a:lnTo>
                    <a:cubicBezTo>
                      <a:pt x="2554" y="2293"/>
                      <a:pt x="3041" y="1290"/>
                      <a:pt x="2919" y="621"/>
                    </a:cubicBezTo>
                    <a:cubicBezTo>
                      <a:pt x="2889" y="347"/>
                      <a:pt x="2737" y="165"/>
                      <a:pt x="2524" y="43"/>
                    </a:cubicBezTo>
                    <a:cubicBezTo>
                      <a:pt x="2416" y="22"/>
                      <a:pt x="2309" y="0"/>
                      <a:pt x="2201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31186250" y="2769925"/>
                <a:ext cx="142900" cy="22632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9053" extrusionOk="0">
                    <a:moveTo>
                      <a:pt x="1427" y="1"/>
                    </a:moveTo>
                    <a:cubicBezTo>
                      <a:pt x="1235" y="1"/>
                      <a:pt x="1043" y="23"/>
                      <a:pt x="852" y="68"/>
                    </a:cubicBezTo>
                    <a:cubicBezTo>
                      <a:pt x="548" y="129"/>
                      <a:pt x="274" y="281"/>
                      <a:pt x="1" y="433"/>
                    </a:cubicBezTo>
                    <a:cubicBezTo>
                      <a:pt x="1490" y="615"/>
                      <a:pt x="2888" y="2104"/>
                      <a:pt x="3405" y="4171"/>
                    </a:cubicBezTo>
                    <a:cubicBezTo>
                      <a:pt x="3891" y="6208"/>
                      <a:pt x="3284" y="8183"/>
                      <a:pt x="2037" y="9034"/>
                    </a:cubicBezTo>
                    <a:cubicBezTo>
                      <a:pt x="2149" y="9046"/>
                      <a:pt x="2260" y="9053"/>
                      <a:pt x="2371" y="9053"/>
                    </a:cubicBezTo>
                    <a:cubicBezTo>
                      <a:pt x="2564" y="9053"/>
                      <a:pt x="2757" y="9032"/>
                      <a:pt x="2949" y="8974"/>
                    </a:cubicBezTo>
                    <a:cubicBezTo>
                      <a:pt x="4773" y="8518"/>
                      <a:pt x="5715" y="6208"/>
                      <a:pt x="5138" y="3746"/>
                    </a:cubicBezTo>
                    <a:cubicBezTo>
                      <a:pt x="4649" y="1545"/>
                      <a:pt x="3043" y="1"/>
                      <a:pt x="1427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30674100" y="2673100"/>
                <a:ext cx="167950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5370" extrusionOk="0">
                    <a:moveTo>
                      <a:pt x="3333" y="1"/>
                    </a:moveTo>
                    <a:cubicBezTo>
                      <a:pt x="2142" y="1"/>
                      <a:pt x="982" y="350"/>
                      <a:pt x="0" y="992"/>
                    </a:cubicBezTo>
                    <a:cubicBezTo>
                      <a:pt x="267" y="955"/>
                      <a:pt x="536" y="936"/>
                      <a:pt x="806" y="936"/>
                    </a:cubicBezTo>
                    <a:cubicBezTo>
                      <a:pt x="1643" y="936"/>
                      <a:pt x="2493" y="1119"/>
                      <a:pt x="3344" y="1509"/>
                    </a:cubicBezTo>
                    <a:cubicBezTo>
                      <a:pt x="3830" y="1722"/>
                      <a:pt x="4043" y="2299"/>
                      <a:pt x="3830" y="2786"/>
                    </a:cubicBezTo>
                    <a:cubicBezTo>
                      <a:pt x="3344" y="3880"/>
                      <a:pt x="2584" y="4761"/>
                      <a:pt x="1611" y="5369"/>
                    </a:cubicBezTo>
                    <a:cubicBezTo>
                      <a:pt x="3587" y="5096"/>
                      <a:pt x="5380" y="3850"/>
                      <a:pt x="6292" y="1874"/>
                    </a:cubicBezTo>
                    <a:lnTo>
                      <a:pt x="6718" y="992"/>
                    </a:lnTo>
                    <a:lnTo>
                      <a:pt x="5836" y="536"/>
                    </a:lnTo>
                    <a:cubicBezTo>
                      <a:pt x="5021" y="173"/>
                      <a:pt x="4170" y="1"/>
                      <a:pt x="3333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30674100" y="2697150"/>
                <a:ext cx="102600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3648" extrusionOk="0">
                    <a:moveTo>
                      <a:pt x="2037" y="0"/>
                    </a:moveTo>
                    <a:cubicBezTo>
                      <a:pt x="1824" y="0"/>
                      <a:pt x="1581" y="30"/>
                      <a:pt x="1398" y="122"/>
                    </a:cubicBezTo>
                    <a:cubicBezTo>
                      <a:pt x="456" y="456"/>
                      <a:pt x="0" y="1520"/>
                      <a:pt x="334" y="2462"/>
                    </a:cubicBezTo>
                    <a:cubicBezTo>
                      <a:pt x="608" y="3161"/>
                      <a:pt x="1277" y="3648"/>
                      <a:pt x="2037" y="3648"/>
                    </a:cubicBezTo>
                    <a:cubicBezTo>
                      <a:pt x="2219" y="3648"/>
                      <a:pt x="2462" y="3617"/>
                      <a:pt x="2675" y="3526"/>
                    </a:cubicBezTo>
                    <a:cubicBezTo>
                      <a:pt x="3648" y="3192"/>
                      <a:pt x="4104" y="2128"/>
                      <a:pt x="3739" y="1185"/>
                    </a:cubicBezTo>
                    <a:cubicBezTo>
                      <a:pt x="3496" y="486"/>
                      <a:pt x="2797" y="0"/>
                      <a:pt x="2037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30675600" y="2694100"/>
                <a:ext cx="1033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3800" extrusionOk="0">
                    <a:moveTo>
                      <a:pt x="1977" y="152"/>
                    </a:moveTo>
                    <a:cubicBezTo>
                      <a:pt x="2706" y="152"/>
                      <a:pt x="3344" y="578"/>
                      <a:pt x="3618" y="1307"/>
                    </a:cubicBezTo>
                    <a:cubicBezTo>
                      <a:pt x="3952" y="2219"/>
                      <a:pt x="3496" y="3192"/>
                      <a:pt x="2585" y="3557"/>
                    </a:cubicBezTo>
                    <a:cubicBezTo>
                      <a:pt x="2402" y="3618"/>
                      <a:pt x="2159" y="3648"/>
                      <a:pt x="1977" y="3648"/>
                    </a:cubicBezTo>
                    <a:cubicBezTo>
                      <a:pt x="1247" y="3648"/>
                      <a:pt x="609" y="3253"/>
                      <a:pt x="335" y="2523"/>
                    </a:cubicBezTo>
                    <a:cubicBezTo>
                      <a:pt x="1" y="1611"/>
                      <a:pt x="457" y="608"/>
                      <a:pt x="1369" y="274"/>
                    </a:cubicBezTo>
                    <a:cubicBezTo>
                      <a:pt x="1551" y="213"/>
                      <a:pt x="1764" y="152"/>
                      <a:pt x="1977" y="152"/>
                    </a:cubicBezTo>
                    <a:close/>
                    <a:moveTo>
                      <a:pt x="1977" y="0"/>
                    </a:moveTo>
                    <a:cubicBezTo>
                      <a:pt x="1764" y="0"/>
                      <a:pt x="1521" y="61"/>
                      <a:pt x="1308" y="122"/>
                    </a:cubicBezTo>
                    <a:cubicBezTo>
                      <a:pt x="791" y="304"/>
                      <a:pt x="426" y="669"/>
                      <a:pt x="214" y="1125"/>
                    </a:cubicBezTo>
                    <a:cubicBezTo>
                      <a:pt x="1" y="1581"/>
                      <a:pt x="1" y="2098"/>
                      <a:pt x="183" y="2554"/>
                    </a:cubicBezTo>
                    <a:cubicBezTo>
                      <a:pt x="457" y="3314"/>
                      <a:pt x="1186" y="3800"/>
                      <a:pt x="1977" y="3800"/>
                    </a:cubicBezTo>
                    <a:cubicBezTo>
                      <a:pt x="2189" y="3800"/>
                      <a:pt x="2433" y="3770"/>
                      <a:pt x="2645" y="3709"/>
                    </a:cubicBezTo>
                    <a:cubicBezTo>
                      <a:pt x="3648" y="3314"/>
                      <a:pt x="4135" y="2219"/>
                      <a:pt x="3770" y="1216"/>
                    </a:cubicBezTo>
                    <a:cubicBezTo>
                      <a:pt x="3496" y="517"/>
                      <a:pt x="2767" y="0"/>
                      <a:pt x="1977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30704475" y="2722975"/>
                <a:ext cx="4182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51" extrusionOk="0">
                    <a:moveTo>
                      <a:pt x="700" y="0"/>
                    </a:moveTo>
                    <a:cubicBezTo>
                      <a:pt x="305" y="61"/>
                      <a:pt x="1" y="487"/>
                      <a:pt x="62" y="912"/>
                    </a:cubicBezTo>
                    <a:cubicBezTo>
                      <a:pt x="92" y="1277"/>
                      <a:pt x="457" y="1551"/>
                      <a:pt x="822" y="1551"/>
                    </a:cubicBezTo>
                    <a:lnTo>
                      <a:pt x="943" y="1551"/>
                    </a:lnTo>
                    <a:cubicBezTo>
                      <a:pt x="1369" y="1459"/>
                      <a:pt x="1673" y="1064"/>
                      <a:pt x="1582" y="639"/>
                    </a:cubicBezTo>
                    <a:cubicBezTo>
                      <a:pt x="1551" y="274"/>
                      <a:pt x="1217" y="0"/>
                      <a:pt x="822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30701450" y="2720700"/>
                <a:ext cx="456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733" extrusionOk="0">
                    <a:moveTo>
                      <a:pt x="943" y="152"/>
                    </a:moveTo>
                    <a:cubicBezTo>
                      <a:pt x="1277" y="152"/>
                      <a:pt x="1581" y="395"/>
                      <a:pt x="1642" y="730"/>
                    </a:cubicBezTo>
                    <a:cubicBezTo>
                      <a:pt x="1703" y="1125"/>
                      <a:pt x="1429" y="1490"/>
                      <a:pt x="1064" y="1520"/>
                    </a:cubicBezTo>
                    <a:lnTo>
                      <a:pt x="943" y="1520"/>
                    </a:lnTo>
                    <a:cubicBezTo>
                      <a:pt x="608" y="1520"/>
                      <a:pt x="304" y="1307"/>
                      <a:pt x="274" y="973"/>
                    </a:cubicBezTo>
                    <a:cubicBezTo>
                      <a:pt x="183" y="578"/>
                      <a:pt x="456" y="213"/>
                      <a:pt x="821" y="152"/>
                    </a:cubicBezTo>
                    <a:close/>
                    <a:moveTo>
                      <a:pt x="791" y="0"/>
                    </a:moveTo>
                    <a:cubicBezTo>
                      <a:pt x="335" y="91"/>
                      <a:pt x="0" y="547"/>
                      <a:pt x="61" y="1003"/>
                    </a:cubicBezTo>
                    <a:cubicBezTo>
                      <a:pt x="152" y="1429"/>
                      <a:pt x="487" y="1733"/>
                      <a:pt x="912" y="1733"/>
                    </a:cubicBezTo>
                    <a:lnTo>
                      <a:pt x="1064" y="1733"/>
                    </a:lnTo>
                    <a:cubicBezTo>
                      <a:pt x="1277" y="1672"/>
                      <a:pt x="1459" y="1581"/>
                      <a:pt x="1611" y="1368"/>
                    </a:cubicBezTo>
                    <a:cubicBezTo>
                      <a:pt x="1794" y="1186"/>
                      <a:pt x="1824" y="973"/>
                      <a:pt x="1794" y="730"/>
                    </a:cubicBezTo>
                    <a:cubicBezTo>
                      <a:pt x="1703" y="304"/>
                      <a:pt x="1368" y="0"/>
                      <a:pt x="943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30691575" y="2710825"/>
                <a:ext cx="418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51" extrusionOk="0">
                    <a:moveTo>
                      <a:pt x="730" y="0"/>
                    </a:moveTo>
                    <a:cubicBezTo>
                      <a:pt x="304" y="61"/>
                      <a:pt x="0" y="486"/>
                      <a:pt x="91" y="912"/>
                    </a:cubicBezTo>
                    <a:cubicBezTo>
                      <a:pt x="122" y="1277"/>
                      <a:pt x="456" y="1550"/>
                      <a:pt x="851" y="1550"/>
                    </a:cubicBezTo>
                    <a:lnTo>
                      <a:pt x="973" y="1550"/>
                    </a:lnTo>
                    <a:cubicBezTo>
                      <a:pt x="1368" y="1459"/>
                      <a:pt x="1672" y="1064"/>
                      <a:pt x="1611" y="638"/>
                    </a:cubicBezTo>
                    <a:cubicBezTo>
                      <a:pt x="1581" y="243"/>
                      <a:pt x="1216" y="0"/>
                      <a:pt x="851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30126975" y="3240450"/>
                <a:ext cx="104875" cy="9220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3688" extrusionOk="0">
                    <a:moveTo>
                      <a:pt x="2083" y="1"/>
                    </a:moveTo>
                    <a:cubicBezTo>
                      <a:pt x="1450" y="1"/>
                      <a:pt x="838" y="331"/>
                      <a:pt x="517" y="913"/>
                    </a:cubicBezTo>
                    <a:cubicBezTo>
                      <a:pt x="0" y="1794"/>
                      <a:pt x="274" y="2888"/>
                      <a:pt x="1155" y="3436"/>
                    </a:cubicBezTo>
                    <a:cubicBezTo>
                      <a:pt x="1447" y="3607"/>
                      <a:pt x="1762" y="3688"/>
                      <a:pt x="2073" y="3688"/>
                    </a:cubicBezTo>
                    <a:cubicBezTo>
                      <a:pt x="2701" y="3688"/>
                      <a:pt x="3312" y="3357"/>
                      <a:pt x="3678" y="2767"/>
                    </a:cubicBezTo>
                    <a:cubicBezTo>
                      <a:pt x="4195" y="1916"/>
                      <a:pt x="3891" y="791"/>
                      <a:pt x="3040" y="274"/>
                    </a:cubicBezTo>
                    <a:cubicBezTo>
                      <a:pt x="2740" y="88"/>
                      <a:pt x="2409" y="1"/>
                      <a:pt x="2083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30163450" y="3177900"/>
                <a:ext cx="105650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689" extrusionOk="0">
                    <a:moveTo>
                      <a:pt x="2130" y="0"/>
                    </a:moveTo>
                    <a:cubicBezTo>
                      <a:pt x="1507" y="0"/>
                      <a:pt x="892" y="325"/>
                      <a:pt x="547" y="892"/>
                    </a:cubicBezTo>
                    <a:cubicBezTo>
                      <a:pt x="0" y="1773"/>
                      <a:pt x="304" y="2898"/>
                      <a:pt x="1186" y="3415"/>
                    </a:cubicBezTo>
                    <a:cubicBezTo>
                      <a:pt x="1485" y="3601"/>
                      <a:pt x="1810" y="3688"/>
                      <a:pt x="2129" y="3688"/>
                    </a:cubicBezTo>
                    <a:cubicBezTo>
                      <a:pt x="2748" y="3688"/>
                      <a:pt x="3347" y="3358"/>
                      <a:pt x="3709" y="2776"/>
                    </a:cubicBezTo>
                    <a:cubicBezTo>
                      <a:pt x="4225" y="1895"/>
                      <a:pt x="3921" y="801"/>
                      <a:pt x="3040" y="254"/>
                    </a:cubicBezTo>
                    <a:cubicBezTo>
                      <a:pt x="2756" y="81"/>
                      <a:pt x="2442" y="0"/>
                      <a:pt x="2130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9"/>
              <p:cNvSpPr/>
              <p:nvPr/>
            </p:nvSpPr>
            <p:spPr>
              <a:xfrm>
                <a:off x="29998550" y="3195625"/>
                <a:ext cx="269025" cy="146675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5867" extrusionOk="0">
                    <a:moveTo>
                      <a:pt x="6231" y="1"/>
                    </a:moveTo>
                    <a:lnTo>
                      <a:pt x="4013" y="3435"/>
                    </a:lnTo>
                    <a:lnTo>
                      <a:pt x="0" y="2675"/>
                    </a:lnTo>
                    <a:lnTo>
                      <a:pt x="2554" y="5867"/>
                    </a:lnTo>
                    <a:lnTo>
                      <a:pt x="10700" y="5137"/>
                    </a:lnTo>
                    <a:lnTo>
                      <a:pt x="10760" y="5107"/>
                    </a:lnTo>
                    <a:lnTo>
                      <a:pt x="6809" y="4043"/>
                    </a:lnTo>
                    <a:lnTo>
                      <a:pt x="6231" y="1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9"/>
              <p:cNvSpPr/>
              <p:nvPr/>
            </p:nvSpPr>
            <p:spPr>
              <a:xfrm>
                <a:off x="30112525" y="3226200"/>
                <a:ext cx="105650" cy="9205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682" extrusionOk="0">
                    <a:moveTo>
                      <a:pt x="2109" y="0"/>
                    </a:moveTo>
                    <a:cubicBezTo>
                      <a:pt x="1477" y="0"/>
                      <a:pt x="862" y="338"/>
                      <a:pt x="517" y="905"/>
                    </a:cubicBezTo>
                    <a:cubicBezTo>
                      <a:pt x="1" y="1787"/>
                      <a:pt x="305" y="2881"/>
                      <a:pt x="1186" y="3428"/>
                    </a:cubicBezTo>
                    <a:cubicBezTo>
                      <a:pt x="1470" y="3600"/>
                      <a:pt x="1781" y="3681"/>
                      <a:pt x="2089" y="3681"/>
                    </a:cubicBezTo>
                    <a:cubicBezTo>
                      <a:pt x="2706" y="3681"/>
                      <a:pt x="3314" y="3357"/>
                      <a:pt x="3679" y="2790"/>
                    </a:cubicBezTo>
                    <a:cubicBezTo>
                      <a:pt x="4226" y="1908"/>
                      <a:pt x="3922" y="814"/>
                      <a:pt x="3040" y="267"/>
                    </a:cubicBezTo>
                    <a:cubicBezTo>
                      <a:pt x="2746" y="85"/>
                      <a:pt x="2426" y="0"/>
                      <a:pt x="2109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9"/>
              <p:cNvSpPr/>
              <p:nvPr/>
            </p:nvSpPr>
            <p:spPr>
              <a:xfrm>
                <a:off x="30149775" y="3163700"/>
                <a:ext cx="104875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3679" extrusionOk="0">
                    <a:moveTo>
                      <a:pt x="2083" y="1"/>
                    </a:moveTo>
                    <a:cubicBezTo>
                      <a:pt x="1450" y="1"/>
                      <a:pt x="838" y="331"/>
                      <a:pt x="517" y="913"/>
                    </a:cubicBezTo>
                    <a:cubicBezTo>
                      <a:pt x="0" y="1794"/>
                      <a:pt x="304" y="2889"/>
                      <a:pt x="1155" y="3405"/>
                    </a:cubicBezTo>
                    <a:cubicBezTo>
                      <a:pt x="1455" y="3591"/>
                      <a:pt x="1779" y="3679"/>
                      <a:pt x="2098" y="3679"/>
                    </a:cubicBezTo>
                    <a:cubicBezTo>
                      <a:pt x="2717" y="3679"/>
                      <a:pt x="3317" y="3349"/>
                      <a:pt x="3678" y="2767"/>
                    </a:cubicBezTo>
                    <a:cubicBezTo>
                      <a:pt x="4195" y="1885"/>
                      <a:pt x="3891" y="791"/>
                      <a:pt x="3040" y="274"/>
                    </a:cubicBezTo>
                    <a:cubicBezTo>
                      <a:pt x="2740" y="88"/>
                      <a:pt x="2409" y="1"/>
                      <a:pt x="2083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9"/>
              <p:cNvSpPr/>
              <p:nvPr/>
            </p:nvSpPr>
            <p:spPr>
              <a:xfrm>
                <a:off x="29984100" y="3180425"/>
                <a:ext cx="269025" cy="1474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5898" extrusionOk="0">
                    <a:moveTo>
                      <a:pt x="6232" y="1"/>
                    </a:moveTo>
                    <a:lnTo>
                      <a:pt x="4043" y="3466"/>
                    </a:lnTo>
                    <a:lnTo>
                      <a:pt x="1" y="2706"/>
                    </a:lnTo>
                    <a:lnTo>
                      <a:pt x="2554" y="5897"/>
                    </a:lnTo>
                    <a:lnTo>
                      <a:pt x="10731" y="5168"/>
                    </a:lnTo>
                    <a:lnTo>
                      <a:pt x="10761" y="5137"/>
                    </a:lnTo>
                    <a:lnTo>
                      <a:pt x="6779" y="4074"/>
                    </a:lnTo>
                    <a:lnTo>
                      <a:pt x="6232" y="1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9"/>
              <p:cNvSpPr/>
              <p:nvPr/>
            </p:nvSpPr>
            <p:spPr>
              <a:xfrm>
                <a:off x="30193075" y="4048225"/>
                <a:ext cx="13680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6293" extrusionOk="0">
                    <a:moveTo>
                      <a:pt x="2706" y="0"/>
                    </a:moveTo>
                    <a:cubicBezTo>
                      <a:pt x="2280" y="0"/>
                      <a:pt x="1916" y="335"/>
                      <a:pt x="1764" y="791"/>
                    </a:cubicBezTo>
                    <a:lnTo>
                      <a:pt x="1" y="6292"/>
                    </a:lnTo>
                    <a:lnTo>
                      <a:pt x="2736" y="6171"/>
                    </a:lnTo>
                    <a:lnTo>
                      <a:pt x="5472" y="6292"/>
                    </a:lnTo>
                    <a:lnTo>
                      <a:pt x="3679" y="821"/>
                    </a:lnTo>
                    <a:cubicBezTo>
                      <a:pt x="3496" y="335"/>
                      <a:pt x="3131" y="0"/>
                      <a:pt x="2706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9"/>
              <p:cNvSpPr/>
              <p:nvPr/>
            </p:nvSpPr>
            <p:spPr>
              <a:xfrm>
                <a:off x="30178650" y="4033775"/>
                <a:ext cx="13680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6293" extrusionOk="0">
                    <a:moveTo>
                      <a:pt x="2705" y="1"/>
                    </a:moveTo>
                    <a:cubicBezTo>
                      <a:pt x="2280" y="1"/>
                      <a:pt x="1915" y="335"/>
                      <a:pt x="1763" y="791"/>
                    </a:cubicBezTo>
                    <a:lnTo>
                      <a:pt x="0" y="6293"/>
                    </a:lnTo>
                    <a:lnTo>
                      <a:pt x="2736" y="6202"/>
                    </a:lnTo>
                    <a:lnTo>
                      <a:pt x="5471" y="6293"/>
                    </a:lnTo>
                    <a:lnTo>
                      <a:pt x="3708" y="822"/>
                    </a:lnTo>
                    <a:cubicBezTo>
                      <a:pt x="3496" y="335"/>
                      <a:pt x="3131" y="1"/>
                      <a:pt x="2705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9"/>
              <p:cNvSpPr/>
              <p:nvPr/>
            </p:nvSpPr>
            <p:spPr>
              <a:xfrm>
                <a:off x="30234875" y="4212350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9"/>
              <p:cNvSpPr/>
              <p:nvPr/>
            </p:nvSpPr>
            <p:spPr>
              <a:xfrm>
                <a:off x="30229550" y="42062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65"/>
                      <a:pt x="1" y="761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56" y="1520"/>
                      <a:pt x="1520" y="1186"/>
                      <a:pt x="1520" y="761"/>
                    </a:cubicBezTo>
                    <a:cubicBezTo>
                      <a:pt x="1520" y="365"/>
                      <a:pt x="1156" y="1"/>
                      <a:pt x="761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9"/>
              <p:cNvSpPr/>
              <p:nvPr/>
            </p:nvSpPr>
            <p:spPr>
              <a:xfrm>
                <a:off x="29448375" y="1998625"/>
                <a:ext cx="3791125" cy="3179575"/>
              </a:xfrm>
              <a:custGeom>
                <a:avLst/>
                <a:gdLst/>
                <a:ahLst/>
                <a:cxnLst/>
                <a:rect l="l" t="t" r="r" b="b"/>
                <a:pathLst>
                  <a:path w="151645" h="127183" extrusionOk="0">
                    <a:moveTo>
                      <a:pt x="38007" y="0"/>
                    </a:moveTo>
                    <a:cubicBezTo>
                      <a:pt x="37579" y="0"/>
                      <a:pt x="37148" y="102"/>
                      <a:pt x="36749" y="311"/>
                    </a:cubicBezTo>
                    <a:cubicBezTo>
                      <a:pt x="35473" y="950"/>
                      <a:pt x="34926" y="2530"/>
                      <a:pt x="35473" y="3807"/>
                    </a:cubicBezTo>
                    <a:lnTo>
                      <a:pt x="47783" y="29917"/>
                    </a:lnTo>
                    <a:lnTo>
                      <a:pt x="49515" y="33686"/>
                    </a:lnTo>
                    <a:cubicBezTo>
                      <a:pt x="49667" y="33868"/>
                      <a:pt x="49576" y="34111"/>
                      <a:pt x="49424" y="34263"/>
                    </a:cubicBezTo>
                    <a:cubicBezTo>
                      <a:pt x="49333" y="34339"/>
                      <a:pt x="49219" y="34377"/>
                      <a:pt x="49109" y="34377"/>
                    </a:cubicBezTo>
                    <a:cubicBezTo>
                      <a:pt x="48999" y="34377"/>
                      <a:pt x="48892" y="34339"/>
                      <a:pt x="48816" y="34263"/>
                    </a:cubicBezTo>
                    <a:cubicBezTo>
                      <a:pt x="47722" y="33230"/>
                      <a:pt x="46506" y="32136"/>
                      <a:pt x="45260" y="30950"/>
                    </a:cubicBezTo>
                    <a:lnTo>
                      <a:pt x="45138" y="30829"/>
                    </a:lnTo>
                    <a:lnTo>
                      <a:pt x="45138" y="30859"/>
                    </a:lnTo>
                    <a:cubicBezTo>
                      <a:pt x="35442" y="22044"/>
                      <a:pt x="22190" y="10342"/>
                      <a:pt x="19181" y="7971"/>
                    </a:cubicBezTo>
                    <a:cubicBezTo>
                      <a:pt x="18688" y="7553"/>
                      <a:pt x="18085" y="7348"/>
                      <a:pt x="17485" y="7348"/>
                    </a:cubicBezTo>
                    <a:cubicBezTo>
                      <a:pt x="16862" y="7348"/>
                      <a:pt x="16241" y="7568"/>
                      <a:pt x="15746" y="8002"/>
                    </a:cubicBezTo>
                    <a:cubicBezTo>
                      <a:pt x="14621" y="8913"/>
                      <a:pt x="14439" y="10555"/>
                      <a:pt x="15290" y="11679"/>
                    </a:cubicBezTo>
                    <a:lnTo>
                      <a:pt x="38299" y="41589"/>
                    </a:lnTo>
                    <a:cubicBezTo>
                      <a:pt x="39910" y="43660"/>
                      <a:pt x="38336" y="46602"/>
                      <a:pt x="35843" y="46602"/>
                    </a:cubicBezTo>
                    <a:cubicBezTo>
                      <a:pt x="35702" y="46602"/>
                      <a:pt x="35558" y="46593"/>
                      <a:pt x="35412" y="46574"/>
                    </a:cubicBezTo>
                    <a:cubicBezTo>
                      <a:pt x="23831" y="40586"/>
                      <a:pt x="8177" y="33108"/>
                      <a:pt x="4135" y="31376"/>
                    </a:cubicBezTo>
                    <a:cubicBezTo>
                      <a:pt x="3774" y="31214"/>
                      <a:pt x="3401" y="31137"/>
                      <a:pt x="3034" y="31137"/>
                    </a:cubicBezTo>
                    <a:cubicBezTo>
                      <a:pt x="2162" y="31137"/>
                      <a:pt x="1326" y="31569"/>
                      <a:pt x="791" y="32318"/>
                    </a:cubicBezTo>
                    <a:cubicBezTo>
                      <a:pt x="1" y="33503"/>
                      <a:pt x="244" y="35084"/>
                      <a:pt x="1338" y="35996"/>
                    </a:cubicBezTo>
                    <a:lnTo>
                      <a:pt x="26536" y="54780"/>
                    </a:lnTo>
                    <a:cubicBezTo>
                      <a:pt x="27631" y="55571"/>
                      <a:pt x="28664" y="56482"/>
                      <a:pt x="29637" y="57425"/>
                    </a:cubicBezTo>
                    <a:lnTo>
                      <a:pt x="36780" y="64416"/>
                    </a:lnTo>
                    <a:cubicBezTo>
                      <a:pt x="37175" y="64750"/>
                      <a:pt x="37479" y="65267"/>
                      <a:pt x="37570" y="65753"/>
                    </a:cubicBezTo>
                    <a:lnTo>
                      <a:pt x="39454" y="72896"/>
                    </a:lnTo>
                    <a:cubicBezTo>
                      <a:pt x="39667" y="73778"/>
                      <a:pt x="39485" y="74629"/>
                      <a:pt x="38907" y="75328"/>
                    </a:cubicBezTo>
                    <a:cubicBezTo>
                      <a:pt x="37872" y="76593"/>
                      <a:pt x="36293" y="77341"/>
                      <a:pt x="34633" y="77341"/>
                    </a:cubicBezTo>
                    <a:cubicBezTo>
                      <a:pt x="34538" y="77341"/>
                      <a:pt x="34443" y="77339"/>
                      <a:pt x="34348" y="77334"/>
                    </a:cubicBezTo>
                    <a:cubicBezTo>
                      <a:pt x="23801" y="76756"/>
                      <a:pt x="14864" y="76422"/>
                      <a:pt x="11338" y="76422"/>
                    </a:cubicBezTo>
                    <a:cubicBezTo>
                      <a:pt x="9363" y="76422"/>
                      <a:pt x="7630" y="77790"/>
                      <a:pt x="7265" y="79735"/>
                    </a:cubicBezTo>
                    <a:cubicBezTo>
                      <a:pt x="6840" y="81863"/>
                      <a:pt x="8086" y="83960"/>
                      <a:pt x="10183" y="84568"/>
                    </a:cubicBezTo>
                    <a:lnTo>
                      <a:pt x="60640" y="96969"/>
                    </a:lnTo>
                    <a:cubicBezTo>
                      <a:pt x="61452" y="97195"/>
                      <a:pt x="62280" y="97320"/>
                      <a:pt x="63088" y="97320"/>
                    </a:cubicBezTo>
                    <a:cubicBezTo>
                      <a:pt x="63369" y="97320"/>
                      <a:pt x="63648" y="97305"/>
                      <a:pt x="63923" y="97273"/>
                    </a:cubicBezTo>
                    <a:cubicBezTo>
                      <a:pt x="64204" y="97248"/>
                      <a:pt x="64484" y="97236"/>
                      <a:pt x="64764" y="97236"/>
                    </a:cubicBezTo>
                    <a:cubicBezTo>
                      <a:pt x="66181" y="97236"/>
                      <a:pt x="67573" y="97561"/>
                      <a:pt x="68817" y="98246"/>
                    </a:cubicBezTo>
                    <a:lnTo>
                      <a:pt x="71704" y="99827"/>
                    </a:lnTo>
                    <a:lnTo>
                      <a:pt x="117328" y="127183"/>
                    </a:lnTo>
                    <a:lnTo>
                      <a:pt x="151645" y="104568"/>
                    </a:lnTo>
                    <a:lnTo>
                      <a:pt x="96750" y="69309"/>
                    </a:lnTo>
                    <a:cubicBezTo>
                      <a:pt x="94866" y="68124"/>
                      <a:pt x="93437" y="66391"/>
                      <a:pt x="92647" y="64294"/>
                    </a:cubicBezTo>
                    <a:lnTo>
                      <a:pt x="90155" y="57729"/>
                    </a:lnTo>
                    <a:cubicBezTo>
                      <a:pt x="89030" y="54720"/>
                      <a:pt x="87784" y="51802"/>
                      <a:pt x="86355" y="48914"/>
                    </a:cubicBezTo>
                    <a:lnTo>
                      <a:pt x="76780" y="29522"/>
                    </a:lnTo>
                    <a:cubicBezTo>
                      <a:pt x="72373" y="17333"/>
                      <a:pt x="68057" y="7394"/>
                      <a:pt x="66233" y="3321"/>
                    </a:cubicBezTo>
                    <a:cubicBezTo>
                      <a:pt x="65803" y="2346"/>
                      <a:pt x="64859" y="1641"/>
                      <a:pt x="63809" y="1641"/>
                    </a:cubicBezTo>
                    <a:cubicBezTo>
                      <a:pt x="63746" y="1641"/>
                      <a:pt x="63683" y="1644"/>
                      <a:pt x="63619" y="1649"/>
                    </a:cubicBezTo>
                    <a:cubicBezTo>
                      <a:pt x="61947" y="1710"/>
                      <a:pt x="60762" y="3199"/>
                      <a:pt x="60975" y="4810"/>
                    </a:cubicBezTo>
                    <a:lnTo>
                      <a:pt x="65200" y="32500"/>
                    </a:lnTo>
                    <a:cubicBezTo>
                      <a:pt x="65230" y="32835"/>
                      <a:pt x="65352" y="33199"/>
                      <a:pt x="65473" y="33534"/>
                    </a:cubicBezTo>
                    <a:lnTo>
                      <a:pt x="65625" y="34294"/>
                    </a:lnTo>
                    <a:cubicBezTo>
                      <a:pt x="65656" y="34537"/>
                      <a:pt x="65534" y="34780"/>
                      <a:pt x="65321" y="34962"/>
                    </a:cubicBezTo>
                    <a:cubicBezTo>
                      <a:pt x="65040" y="35195"/>
                      <a:pt x="64714" y="35304"/>
                      <a:pt x="64391" y="35304"/>
                    </a:cubicBezTo>
                    <a:cubicBezTo>
                      <a:pt x="63913" y="35304"/>
                      <a:pt x="63441" y="35064"/>
                      <a:pt x="63133" y="34628"/>
                    </a:cubicBezTo>
                    <a:cubicBezTo>
                      <a:pt x="55655" y="23716"/>
                      <a:pt x="42859" y="4384"/>
                      <a:pt x="40154" y="1041"/>
                    </a:cubicBezTo>
                    <a:cubicBezTo>
                      <a:pt x="39616" y="364"/>
                      <a:pt x="38818" y="0"/>
                      <a:pt x="38007" y="0"/>
                    </a:cubicBezTo>
                    <a:close/>
                  </a:path>
                </a:pathLst>
              </a:custGeom>
              <a:solidFill>
                <a:srgbClr val="F5B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9"/>
              <p:cNvSpPr/>
              <p:nvPr/>
            </p:nvSpPr>
            <p:spPr>
              <a:xfrm>
                <a:off x="31300250" y="3691600"/>
                <a:ext cx="2246250" cy="2052025"/>
              </a:xfrm>
              <a:custGeom>
                <a:avLst/>
                <a:gdLst/>
                <a:ahLst/>
                <a:cxnLst/>
                <a:rect l="l" t="t" r="r" b="b"/>
                <a:pathLst>
                  <a:path w="89850" h="82081" extrusionOk="0">
                    <a:moveTo>
                      <a:pt x="26294" y="0"/>
                    </a:moveTo>
                    <a:cubicBezTo>
                      <a:pt x="26206" y="0"/>
                      <a:pt x="26114" y="3"/>
                      <a:pt x="26019" y="10"/>
                    </a:cubicBezTo>
                    <a:cubicBezTo>
                      <a:pt x="23374" y="192"/>
                      <a:pt x="25624" y="4144"/>
                      <a:pt x="24104" y="6302"/>
                    </a:cubicBezTo>
                    <a:cubicBezTo>
                      <a:pt x="22584" y="8460"/>
                      <a:pt x="20548" y="7031"/>
                      <a:pt x="19028" y="9189"/>
                    </a:cubicBezTo>
                    <a:cubicBezTo>
                      <a:pt x="17539" y="11317"/>
                      <a:pt x="19575" y="12776"/>
                      <a:pt x="18055" y="14934"/>
                    </a:cubicBezTo>
                    <a:cubicBezTo>
                      <a:pt x="16535" y="17092"/>
                      <a:pt x="14499" y="15664"/>
                      <a:pt x="12979" y="17822"/>
                    </a:cubicBezTo>
                    <a:cubicBezTo>
                      <a:pt x="11490" y="19949"/>
                      <a:pt x="13557" y="21378"/>
                      <a:pt x="12037" y="23566"/>
                    </a:cubicBezTo>
                    <a:cubicBezTo>
                      <a:pt x="10517" y="25725"/>
                      <a:pt x="8450" y="24266"/>
                      <a:pt x="6930" y="26454"/>
                    </a:cubicBezTo>
                    <a:cubicBezTo>
                      <a:pt x="5441" y="28612"/>
                      <a:pt x="7508" y="30041"/>
                      <a:pt x="5988" y="32229"/>
                    </a:cubicBezTo>
                    <a:cubicBezTo>
                      <a:pt x="4499" y="34387"/>
                      <a:pt x="0" y="33627"/>
                      <a:pt x="730" y="36181"/>
                    </a:cubicBezTo>
                    <a:cubicBezTo>
                      <a:pt x="1763" y="39615"/>
                      <a:pt x="5532" y="37092"/>
                      <a:pt x="8329" y="39372"/>
                    </a:cubicBezTo>
                    <a:cubicBezTo>
                      <a:pt x="11095" y="41652"/>
                      <a:pt x="9514" y="43567"/>
                      <a:pt x="12310" y="45846"/>
                    </a:cubicBezTo>
                    <a:cubicBezTo>
                      <a:pt x="15137" y="48126"/>
                      <a:pt x="16687" y="46150"/>
                      <a:pt x="19514" y="48430"/>
                    </a:cubicBezTo>
                    <a:cubicBezTo>
                      <a:pt x="22280" y="50710"/>
                      <a:pt x="20669" y="52655"/>
                      <a:pt x="23496" y="54935"/>
                    </a:cubicBezTo>
                    <a:cubicBezTo>
                      <a:pt x="26292" y="57214"/>
                      <a:pt x="27873" y="55239"/>
                      <a:pt x="30669" y="57518"/>
                    </a:cubicBezTo>
                    <a:cubicBezTo>
                      <a:pt x="33466" y="59798"/>
                      <a:pt x="31855" y="61743"/>
                      <a:pt x="34651" y="64023"/>
                    </a:cubicBezTo>
                    <a:cubicBezTo>
                      <a:pt x="37478" y="66303"/>
                      <a:pt x="39028" y="64327"/>
                      <a:pt x="41855" y="66607"/>
                    </a:cubicBezTo>
                    <a:cubicBezTo>
                      <a:pt x="44629" y="68868"/>
                      <a:pt x="55392" y="82080"/>
                      <a:pt x="59064" y="82080"/>
                    </a:cubicBezTo>
                    <a:cubicBezTo>
                      <a:pt x="59093" y="82080"/>
                      <a:pt x="59122" y="82080"/>
                      <a:pt x="59150" y="82078"/>
                    </a:cubicBezTo>
                    <a:cubicBezTo>
                      <a:pt x="62251" y="81896"/>
                      <a:pt x="59819" y="77549"/>
                      <a:pt x="61612" y="74965"/>
                    </a:cubicBezTo>
                    <a:cubicBezTo>
                      <a:pt x="63436" y="72412"/>
                      <a:pt x="65473" y="73871"/>
                      <a:pt x="67266" y="71287"/>
                    </a:cubicBezTo>
                    <a:cubicBezTo>
                      <a:pt x="69059" y="68704"/>
                      <a:pt x="66992" y="67245"/>
                      <a:pt x="68786" y="64722"/>
                    </a:cubicBezTo>
                    <a:cubicBezTo>
                      <a:pt x="70609" y="62169"/>
                      <a:pt x="72676" y="63567"/>
                      <a:pt x="74439" y="61014"/>
                    </a:cubicBezTo>
                    <a:cubicBezTo>
                      <a:pt x="76233" y="58430"/>
                      <a:pt x="74196" y="57002"/>
                      <a:pt x="75959" y="54448"/>
                    </a:cubicBezTo>
                    <a:cubicBezTo>
                      <a:pt x="77783" y="51895"/>
                      <a:pt x="79850" y="53324"/>
                      <a:pt x="81643" y="50770"/>
                    </a:cubicBezTo>
                    <a:cubicBezTo>
                      <a:pt x="83406" y="48187"/>
                      <a:pt x="81369" y="46728"/>
                      <a:pt x="83163" y="44205"/>
                    </a:cubicBezTo>
                    <a:cubicBezTo>
                      <a:pt x="84926" y="41652"/>
                      <a:pt x="89850" y="42442"/>
                      <a:pt x="88968" y="39433"/>
                    </a:cubicBezTo>
                    <a:cubicBezTo>
                      <a:pt x="88484" y="37773"/>
                      <a:pt x="87630" y="37490"/>
                      <a:pt x="86407" y="37490"/>
                    </a:cubicBezTo>
                    <a:cubicBezTo>
                      <a:pt x="85775" y="37490"/>
                      <a:pt x="85044" y="37566"/>
                      <a:pt x="84214" y="37566"/>
                    </a:cubicBezTo>
                    <a:cubicBezTo>
                      <a:pt x="83328" y="37566"/>
                      <a:pt x="82329" y="37480"/>
                      <a:pt x="81218" y="37123"/>
                    </a:cubicBezTo>
                    <a:cubicBezTo>
                      <a:pt x="77752" y="36089"/>
                      <a:pt x="66749" y="24266"/>
                      <a:pt x="63649" y="22411"/>
                    </a:cubicBezTo>
                    <a:cubicBezTo>
                      <a:pt x="62536" y="21739"/>
                      <a:pt x="61659" y="21594"/>
                      <a:pt x="60846" y="21594"/>
                    </a:cubicBezTo>
                    <a:cubicBezTo>
                      <a:pt x="60228" y="21594"/>
                      <a:pt x="59646" y="21678"/>
                      <a:pt x="59026" y="21678"/>
                    </a:cubicBezTo>
                    <a:cubicBezTo>
                      <a:pt x="58209" y="21678"/>
                      <a:pt x="57325" y="21533"/>
                      <a:pt x="56202" y="20861"/>
                    </a:cubicBezTo>
                    <a:cubicBezTo>
                      <a:pt x="53132" y="19037"/>
                      <a:pt x="54409" y="16879"/>
                      <a:pt x="51339" y="14995"/>
                    </a:cubicBezTo>
                    <a:cubicBezTo>
                      <a:pt x="50226" y="14323"/>
                      <a:pt x="49349" y="14178"/>
                      <a:pt x="48535" y="14178"/>
                    </a:cubicBezTo>
                    <a:cubicBezTo>
                      <a:pt x="47917" y="14178"/>
                      <a:pt x="47336" y="14262"/>
                      <a:pt x="46716" y="14262"/>
                    </a:cubicBezTo>
                    <a:cubicBezTo>
                      <a:pt x="45899" y="14262"/>
                      <a:pt x="45015" y="14117"/>
                      <a:pt x="43892" y="13445"/>
                    </a:cubicBezTo>
                    <a:cubicBezTo>
                      <a:pt x="40822" y="11621"/>
                      <a:pt x="42098" y="9463"/>
                      <a:pt x="39028" y="7609"/>
                    </a:cubicBezTo>
                    <a:cubicBezTo>
                      <a:pt x="37913" y="6924"/>
                      <a:pt x="37030" y="6777"/>
                      <a:pt x="36211" y="6777"/>
                    </a:cubicBezTo>
                    <a:cubicBezTo>
                      <a:pt x="35595" y="6777"/>
                      <a:pt x="35015" y="6860"/>
                      <a:pt x="34399" y="6860"/>
                    </a:cubicBezTo>
                    <a:cubicBezTo>
                      <a:pt x="33580" y="6860"/>
                      <a:pt x="32697" y="6713"/>
                      <a:pt x="31581" y="6028"/>
                    </a:cubicBezTo>
                    <a:cubicBezTo>
                      <a:pt x="28593" y="4224"/>
                      <a:pt x="29521" y="0"/>
                      <a:pt x="262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9"/>
              <p:cNvSpPr/>
              <p:nvPr/>
            </p:nvSpPr>
            <p:spPr>
              <a:xfrm>
                <a:off x="30998575" y="2081600"/>
                <a:ext cx="112475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5930" extrusionOk="0">
                    <a:moveTo>
                      <a:pt x="1976" y="1"/>
                    </a:moveTo>
                    <a:cubicBezTo>
                      <a:pt x="1865" y="1"/>
                      <a:pt x="1753" y="11"/>
                      <a:pt x="1641" y="32"/>
                    </a:cubicBezTo>
                    <a:cubicBezTo>
                      <a:pt x="638" y="245"/>
                      <a:pt x="0" y="1217"/>
                      <a:pt x="182" y="2190"/>
                    </a:cubicBezTo>
                    <a:lnTo>
                      <a:pt x="638" y="4439"/>
                    </a:lnTo>
                    <a:cubicBezTo>
                      <a:pt x="827" y="5327"/>
                      <a:pt x="1611" y="5929"/>
                      <a:pt x="2484" y="5929"/>
                    </a:cubicBezTo>
                    <a:cubicBezTo>
                      <a:pt x="2597" y="5929"/>
                      <a:pt x="2712" y="5919"/>
                      <a:pt x="2827" y="5898"/>
                    </a:cubicBezTo>
                    <a:cubicBezTo>
                      <a:pt x="3830" y="5655"/>
                      <a:pt x="4499" y="4713"/>
                      <a:pt x="4256" y="3740"/>
                    </a:cubicBezTo>
                    <a:lnTo>
                      <a:pt x="3800" y="1491"/>
                    </a:lnTo>
                    <a:cubicBezTo>
                      <a:pt x="3638" y="603"/>
                      <a:pt x="2834" y="1"/>
                      <a:pt x="1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30358725" y="2035100"/>
                <a:ext cx="13072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821" extrusionOk="0">
                    <a:moveTo>
                      <a:pt x="2111" y="0"/>
                    </a:moveTo>
                    <a:cubicBezTo>
                      <a:pt x="1839" y="0"/>
                      <a:pt x="1565" y="61"/>
                      <a:pt x="1308" y="190"/>
                    </a:cubicBezTo>
                    <a:cubicBezTo>
                      <a:pt x="366" y="646"/>
                      <a:pt x="1" y="1740"/>
                      <a:pt x="457" y="2652"/>
                    </a:cubicBezTo>
                    <a:lnTo>
                      <a:pt x="1430" y="4749"/>
                    </a:lnTo>
                    <a:cubicBezTo>
                      <a:pt x="1757" y="5426"/>
                      <a:pt x="2413" y="5820"/>
                      <a:pt x="3095" y="5820"/>
                    </a:cubicBezTo>
                    <a:cubicBezTo>
                      <a:pt x="3363" y="5820"/>
                      <a:pt x="3634" y="5759"/>
                      <a:pt x="3892" y="5631"/>
                    </a:cubicBezTo>
                    <a:cubicBezTo>
                      <a:pt x="4864" y="5205"/>
                      <a:pt x="5229" y="4111"/>
                      <a:pt x="4773" y="3169"/>
                    </a:cubicBezTo>
                    <a:lnTo>
                      <a:pt x="3800" y="1071"/>
                    </a:lnTo>
                    <a:cubicBezTo>
                      <a:pt x="3473" y="395"/>
                      <a:pt x="2801" y="0"/>
                      <a:pt x="21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29488650" y="2806950"/>
                <a:ext cx="152000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5085" extrusionOk="0">
                    <a:moveTo>
                      <a:pt x="2118" y="0"/>
                    </a:moveTo>
                    <a:cubicBezTo>
                      <a:pt x="1543" y="0"/>
                      <a:pt x="980" y="275"/>
                      <a:pt x="609" y="775"/>
                    </a:cubicBezTo>
                    <a:cubicBezTo>
                      <a:pt x="1" y="1626"/>
                      <a:pt x="183" y="2751"/>
                      <a:pt x="1004" y="3359"/>
                    </a:cubicBezTo>
                    <a:lnTo>
                      <a:pt x="2888" y="4727"/>
                    </a:lnTo>
                    <a:cubicBezTo>
                      <a:pt x="3214" y="4968"/>
                      <a:pt x="3592" y="5085"/>
                      <a:pt x="3968" y="5085"/>
                    </a:cubicBezTo>
                    <a:cubicBezTo>
                      <a:pt x="4539" y="5085"/>
                      <a:pt x="5105" y="4815"/>
                      <a:pt x="5472" y="4301"/>
                    </a:cubicBezTo>
                    <a:cubicBezTo>
                      <a:pt x="6080" y="3480"/>
                      <a:pt x="5867" y="2325"/>
                      <a:pt x="5047" y="1718"/>
                    </a:cubicBezTo>
                    <a:lnTo>
                      <a:pt x="3192" y="350"/>
                    </a:lnTo>
                    <a:cubicBezTo>
                      <a:pt x="2860" y="113"/>
                      <a:pt x="2487" y="0"/>
                      <a:pt x="21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29680150" y="3953600"/>
                <a:ext cx="19075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5200" extrusionOk="0">
                    <a:moveTo>
                      <a:pt x="2447" y="0"/>
                    </a:moveTo>
                    <a:cubicBezTo>
                      <a:pt x="1327" y="0"/>
                      <a:pt x="294" y="902"/>
                      <a:pt x="153" y="2144"/>
                    </a:cubicBezTo>
                    <a:cubicBezTo>
                      <a:pt x="1" y="3481"/>
                      <a:pt x="882" y="4697"/>
                      <a:pt x="2128" y="4849"/>
                    </a:cubicBezTo>
                    <a:lnTo>
                      <a:pt x="4955" y="5184"/>
                    </a:lnTo>
                    <a:cubicBezTo>
                      <a:pt x="5041" y="5194"/>
                      <a:pt x="5128" y="5200"/>
                      <a:pt x="5213" y="5200"/>
                    </a:cubicBezTo>
                    <a:cubicBezTo>
                      <a:pt x="6330" y="5200"/>
                      <a:pt x="7337" y="4298"/>
                      <a:pt x="7478" y="3056"/>
                    </a:cubicBezTo>
                    <a:cubicBezTo>
                      <a:pt x="7630" y="1718"/>
                      <a:pt x="6779" y="503"/>
                      <a:pt x="5502" y="351"/>
                    </a:cubicBezTo>
                    <a:lnTo>
                      <a:pt x="2706" y="16"/>
                    </a:lnTo>
                    <a:cubicBezTo>
                      <a:pt x="2619" y="6"/>
                      <a:pt x="2533" y="0"/>
                      <a:pt x="24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29846575" y="2216075"/>
                <a:ext cx="141350" cy="139000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5560" extrusionOk="0">
                    <a:moveTo>
                      <a:pt x="2080" y="0"/>
                    </a:moveTo>
                    <a:cubicBezTo>
                      <a:pt x="1678" y="0"/>
                      <a:pt x="1275" y="129"/>
                      <a:pt x="942" y="398"/>
                    </a:cubicBezTo>
                    <a:cubicBezTo>
                      <a:pt x="152" y="1036"/>
                      <a:pt x="0" y="2222"/>
                      <a:pt x="639" y="3012"/>
                    </a:cubicBezTo>
                    <a:lnTo>
                      <a:pt x="2098" y="4836"/>
                    </a:lnTo>
                    <a:cubicBezTo>
                      <a:pt x="2465" y="5308"/>
                      <a:pt x="3014" y="5559"/>
                      <a:pt x="3565" y="5559"/>
                    </a:cubicBezTo>
                    <a:cubicBezTo>
                      <a:pt x="3970" y="5559"/>
                      <a:pt x="4376" y="5423"/>
                      <a:pt x="4712" y="5139"/>
                    </a:cubicBezTo>
                    <a:cubicBezTo>
                      <a:pt x="5532" y="4501"/>
                      <a:pt x="5654" y="3377"/>
                      <a:pt x="5016" y="2525"/>
                    </a:cubicBezTo>
                    <a:lnTo>
                      <a:pt x="3557" y="702"/>
                    </a:lnTo>
                    <a:cubicBezTo>
                      <a:pt x="3187" y="244"/>
                      <a:pt x="2634" y="0"/>
                      <a:pt x="20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30278950" y="2727525"/>
                <a:ext cx="239375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7276" extrusionOk="0">
                    <a:moveTo>
                      <a:pt x="6566" y="1"/>
                    </a:moveTo>
                    <a:lnTo>
                      <a:pt x="6323" y="761"/>
                    </a:lnTo>
                    <a:cubicBezTo>
                      <a:pt x="6110" y="1521"/>
                      <a:pt x="6262" y="2311"/>
                      <a:pt x="6779" y="2828"/>
                    </a:cubicBezTo>
                    <a:cubicBezTo>
                      <a:pt x="6870" y="2888"/>
                      <a:pt x="6931" y="2919"/>
                      <a:pt x="7022" y="3010"/>
                    </a:cubicBezTo>
                    <a:cubicBezTo>
                      <a:pt x="7143" y="3132"/>
                      <a:pt x="7235" y="3192"/>
                      <a:pt x="7326" y="3314"/>
                    </a:cubicBezTo>
                    <a:cubicBezTo>
                      <a:pt x="7447" y="3466"/>
                      <a:pt x="7478" y="3679"/>
                      <a:pt x="7326" y="3922"/>
                    </a:cubicBezTo>
                    <a:cubicBezTo>
                      <a:pt x="7205" y="4066"/>
                      <a:pt x="6990" y="4153"/>
                      <a:pt x="6830" y="4153"/>
                    </a:cubicBezTo>
                    <a:cubicBezTo>
                      <a:pt x="6788" y="4153"/>
                      <a:pt x="6750" y="4147"/>
                      <a:pt x="6718" y="4135"/>
                    </a:cubicBezTo>
                    <a:cubicBezTo>
                      <a:pt x="6535" y="4074"/>
                      <a:pt x="6414" y="3891"/>
                      <a:pt x="6323" y="3740"/>
                    </a:cubicBezTo>
                    <a:cubicBezTo>
                      <a:pt x="6292" y="3588"/>
                      <a:pt x="6262" y="3466"/>
                      <a:pt x="6231" y="3314"/>
                    </a:cubicBezTo>
                    <a:cubicBezTo>
                      <a:pt x="6171" y="3192"/>
                      <a:pt x="6171" y="3132"/>
                      <a:pt x="6140" y="3010"/>
                    </a:cubicBezTo>
                    <a:cubicBezTo>
                      <a:pt x="5928" y="2007"/>
                      <a:pt x="5107" y="1338"/>
                      <a:pt x="4104" y="1156"/>
                    </a:cubicBezTo>
                    <a:lnTo>
                      <a:pt x="3526" y="1034"/>
                    </a:lnTo>
                    <a:lnTo>
                      <a:pt x="3982" y="1399"/>
                    </a:lnTo>
                    <a:cubicBezTo>
                      <a:pt x="4469" y="1794"/>
                      <a:pt x="4864" y="2250"/>
                      <a:pt x="5107" y="2797"/>
                    </a:cubicBezTo>
                    <a:cubicBezTo>
                      <a:pt x="5198" y="2949"/>
                      <a:pt x="5198" y="3071"/>
                      <a:pt x="5168" y="3162"/>
                    </a:cubicBezTo>
                    <a:cubicBezTo>
                      <a:pt x="5107" y="3223"/>
                      <a:pt x="5046" y="3284"/>
                      <a:pt x="4955" y="3284"/>
                    </a:cubicBezTo>
                    <a:cubicBezTo>
                      <a:pt x="4894" y="3284"/>
                      <a:pt x="4803" y="3284"/>
                      <a:pt x="4772" y="3223"/>
                    </a:cubicBezTo>
                    <a:cubicBezTo>
                      <a:pt x="4651" y="3162"/>
                      <a:pt x="4621" y="3010"/>
                      <a:pt x="4560" y="2858"/>
                    </a:cubicBezTo>
                    <a:lnTo>
                      <a:pt x="4499" y="2767"/>
                    </a:lnTo>
                    <a:cubicBezTo>
                      <a:pt x="3998" y="1351"/>
                      <a:pt x="2580" y="393"/>
                      <a:pt x="858" y="393"/>
                    </a:cubicBezTo>
                    <a:cubicBezTo>
                      <a:pt x="806" y="393"/>
                      <a:pt x="753" y="394"/>
                      <a:pt x="699" y="396"/>
                    </a:cubicBezTo>
                    <a:lnTo>
                      <a:pt x="0" y="426"/>
                    </a:lnTo>
                    <a:lnTo>
                      <a:pt x="699" y="670"/>
                    </a:lnTo>
                    <a:cubicBezTo>
                      <a:pt x="2037" y="1217"/>
                      <a:pt x="3101" y="2098"/>
                      <a:pt x="3830" y="3284"/>
                    </a:cubicBezTo>
                    <a:cubicBezTo>
                      <a:pt x="3891" y="3375"/>
                      <a:pt x="3861" y="3466"/>
                      <a:pt x="3861" y="3466"/>
                    </a:cubicBezTo>
                    <a:cubicBezTo>
                      <a:pt x="3830" y="3496"/>
                      <a:pt x="3792" y="3504"/>
                      <a:pt x="3754" y="3504"/>
                    </a:cubicBezTo>
                    <a:cubicBezTo>
                      <a:pt x="3716" y="3504"/>
                      <a:pt x="3678" y="3496"/>
                      <a:pt x="3648" y="3496"/>
                    </a:cubicBezTo>
                    <a:cubicBezTo>
                      <a:pt x="3283" y="3436"/>
                      <a:pt x="2979" y="3223"/>
                      <a:pt x="2766" y="2949"/>
                    </a:cubicBezTo>
                    <a:lnTo>
                      <a:pt x="2067" y="2189"/>
                    </a:lnTo>
                    <a:lnTo>
                      <a:pt x="2493" y="3132"/>
                    </a:lnTo>
                    <a:cubicBezTo>
                      <a:pt x="2827" y="3831"/>
                      <a:pt x="3465" y="4378"/>
                      <a:pt x="4317" y="4560"/>
                    </a:cubicBezTo>
                    <a:cubicBezTo>
                      <a:pt x="4377" y="4591"/>
                      <a:pt x="4469" y="4591"/>
                      <a:pt x="4590" y="4591"/>
                    </a:cubicBezTo>
                    <a:cubicBezTo>
                      <a:pt x="4803" y="4651"/>
                      <a:pt x="5046" y="4682"/>
                      <a:pt x="5198" y="4803"/>
                    </a:cubicBezTo>
                    <a:cubicBezTo>
                      <a:pt x="5289" y="4864"/>
                      <a:pt x="5380" y="4955"/>
                      <a:pt x="5380" y="5047"/>
                    </a:cubicBezTo>
                    <a:cubicBezTo>
                      <a:pt x="5411" y="5168"/>
                      <a:pt x="5380" y="5290"/>
                      <a:pt x="5350" y="5411"/>
                    </a:cubicBezTo>
                    <a:cubicBezTo>
                      <a:pt x="5224" y="5613"/>
                      <a:pt x="4910" y="5731"/>
                      <a:pt x="4668" y="5731"/>
                    </a:cubicBezTo>
                    <a:cubicBezTo>
                      <a:pt x="4618" y="5731"/>
                      <a:pt x="4571" y="5726"/>
                      <a:pt x="4529" y="5715"/>
                    </a:cubicBezTo>
                    <a:cubicBezTo>
                      <a:pt x="4286" y="5624"/>
                      <a:pt x="4073" y="5350"/>
                      <a:pt x="3921" y="5138"/>
                    </a:cubicBezTo>
                    <a:lnTo>
                      <a:pt x="3557" y="4651"/>
                    </a:lnTo>
                    <a:lnTo>
                      <a:pt x="3678" y="5229"/>
                    </a:lnTo>
                    <a:cubicBezTo>
                      <a:pt x="3861" y="6354"/>
                      <a:pt x="4742" y="7144"/>
                      <a:pt x="5836" y="7265"/>
                    </a:cubicBezTo>
                    <a:cubicBezTo>
                      <a:pt x="5932" y="7272"/>
                      <a:pt x="6029" y="7276"/>
                      <a:pt x="6127" y="7276"/>
                    </a:cubicBezTo>
                    <a:cubicBezTo>
                      <a:pt x="6464" y="7276"/>
                      <a:pt x="6807" y="7231"/>
                      <a:pt x="7113" y="7113"/>
                    </a:cubicBezTo>
                    <a:cubicBezTo>
                      <a:pt x="7569" y="6961"/>
                      <a:pt x="7994" y="6688"/>
                      <a:pt x="8420" y="6354"/>
                    </a:cubicBezTo>
                    <a:cubicBezTo>
                      <a:pt x="9119" y="5746"/>
                      <a:pt x="9575" y="4955"/>
                      <a:pt x="9484" y="4226"/>
                    </a:cubicBezTo>
                    <a:cubicBezTo>
                      <a:pt x="9453" y="3891"/>
                      <a:pt x="9301" y="3588"/>
                      <a:pt x="9028" y="3375"/>
                    </a:cubicBezTo>
                    <a:cubicBezTo>
                      <a:pt x="8815" y="3192"/>
                      <a:pt x="8572" y="3132"/>
                      <a:pt x="8359" y="3010"/>
                    </a:cubicBezTo>
                    <a:cubicBezTo>
                      <a:pt x="8238" y="2980"/>
                      <a:pt x="8146" y="2919"/>
                      <a:pt x="8086" y="2888"/>
                    </a:cubicBezTo>
                    <a:cubicBezTo>
                      <a:pt x="7235" y="2524"/>
                      <a:pt x="6718" y="1764"/>
                      <a:pt x="6627" y="791"/>
                    </a:cubicBezTo>
                    <a:lnTo>
                      <a:pt x="6566" y="1"/>
                    </a:ln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30265275" y="2715375"/>
                <a:ext cx="239375" cy="18145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7258" extrusionOk="0">
                    <a:moveTo>
                      <a:pt x="6566" y="1"/>
                    </a:moveTo>
                    <a:lnTo>
                      <a:pt x="6353" y="760"/>
                    </a:lnTo>
                    <a:cubicBezTo>
                      <a:pt x="6110" y="1520"/>
                      <a:pt x="6262" y="2311"/>
                      <a:pt x="6809" y="2797"/>
                    </a:cubicBezTo>
                    <a:cubicBezTo>
                      <a:pt x="6870" y="2888"/>
                      <a:pt x="6961" y="2919"/>
                      <a:pt x="7022" y="3010"/>
                    </a:cubicBezTo>
                    <a:cubicBezTo>
                      <a:pt x="7143" y="3101"/>
                      <a:pt x="7265" y="3192"/>
                      <a:pt x="7326" y="3314"/>
                    </a:cubicBezTo>
                    <a:cubicBezTo>
                      <a:pt x="7447" y="3466"/>
                      <a:pt x="7478" y="3678"/>
                      <a:pt x="7326" y="3922"/>
                    </a:cubicBezTo>
                    <a:cubicBezTo>
                      <a:pt x="7198" y="4074"/>
                      <a:pt x="6964" y="4142"/>
                      <a:pt x="6802" y="4142"/>
                    </a:cubicBezTo>
                    <a:cubicBezTo>
                      <a:pt x="6771" y="4142"/>
                      <a:pt x="6742" y="4139"/>
                      <a:pt x="6718" y="4134"/>
                    </a:cubicBezTo>
                    <a:cubicBezTo>
                      <a:pt x="6535" y="4074"/>
                      <a:pt x="6414" y="3861"/>
                      <a:pt x="6353" y="3709"/>
                    </a:cubicBezTo>
                    <a:cubicBezTo>
                      <a:pt x="6323" y="3557"/>
                      <a:pt x="6262" y="3466"/>
                      <a:pt x="6231" y="3314"/>
                    </a:cubicBezTo>
                    <a:cubicBezTo>
                      <a:pt x="6201" y="3192"/>
                      <a:pt x="6201" y="3101"/>
                      <a:pt x="6171" y="3010"/>
                    </a:cubicBezTo>
                    <a:cubicBezTo>
                      <a:pt x="5927" y="2007"/>
                      <a:pt x="5137" y="1338"/>
                      <a:pt x="4104" y="1125"/>
                    </a:cubicBezTo>
                    <a:lnTo>
                      <a:pt x="3526" y="1004"/>
                    </a:lnTo>
                    <a:lnTo>
                      <a:pt x="3982" y="1399"/>
                    </a:lnTo>
                    <a:cubicBezTo>
                      <a:pt x="4499" y="1763"/>
                      <a:pt x="4864" y="2219"/>
                      <a:pt x="5137" y="2797"/>
                    </a:cubicBezTo>
                    <a:cubicBezTo>
                      <a:pt x="5198" y="2949"/>
                      <a:pt x="5198" y="3070"/>
                      <a:pt x="5168" y="3131"/>
                    </a:cubicBezTo>
                    <a:cubicBezTo>
                      <a:pt x="5137" y="3222"/>
                      <a:pt x="5046" y="3253"/>
                      <a:pt x="4985" y="3253"/>
                    </a:cubicBezTo>
                    <a:cubicBezTo>
                      <a:pt x="4894" y="3253"/>
                      <a:pt x="4833" y="3253"/>
                      <a:pt x="4803" y="3222"/>
                    </a:cubicBezTo>
                    <a:cubicBezTo>
                      <a:pt x="4681" y="3162"/>
                      <a:pt x="4620" y="3010"/>
                      <a:pt x="4560" y="2858"/>
                    </a:cubicBezTo>
                    <a:lnTo>
                      <a:pt x="4529" y="2767"/>
                    </a:lnTo>
                    <a:cubicBezTo>
                      <a:pt x="3991" y="1300"/>
                      <a:pt x="2569" y="365"/>
                      <a:pt x="814" y="365"/>
                    </a:cubicBezTo>
                    <a:cubicBezTo>
                      <a:pt x="786" y="365"/>
                      <a:pt x="758" y="365"/>
                      <a:pt x="730" y="365"/>
                    </a:cubicBezTo>
                    <a:lnTo>
                      <a:pt x="0" y="396"/>
                    </a:lnTo>
                    <a:lnTo>
                      <a:pt x="730" y="669"/>
                    </a:lnTo>
                    <a:cubicBezTo>
                      <a:pt x="2067" y="1216"/>
                      <a:pt x="3131" y="2067"/>
                      <a:pt x="3830" y="3253"/>
                    </a:cubicBezTo>
                    <a:cubicBezTo>
                      <a:pt x="3921" y="3374"/>
                      <a:pt x="3861" y="3435"/>
                      <a:pt x="3861" y="3435"/>
                    </a:cubicBezTo>
                    <a:cubicBezTo>
                      <a:pt x="3824" y="3490"/>
                      <a:pt x="3777" y="3501"/>
                      <a:pt x="3731" y="3501"/>
                    </a:cubicBezTo>
                    <a:cubicBezTo>
                      <a:pt x="3701" y="3501"/>
                      <a:pt x="3672" y="3496"/>
                      <a:pt x="3648" y="3496"/>
                    </a:cubicBezTo>
                    <a:cubicBezTo>
                      <a:pt x="3313" y="3405"/>
                      <a:pt x="3009" y="3222"/>
                      <a:pt x="2766" y="2949"/>
                    </a:cubicBezTo>
                    <a:lnTo>
                      <a:pt x="2098" y="2189"/>
                    </a:lnTo>
                    <a:lnTo>
                      <a:pt x="2493" y="3101"/>
                    </a:lnTo>
                    <a:cubicBezTo>
                      <a:pt x="2857" y="3830"/>
                      <a:pt x="3496" y="4377"/>
                      <a:pt x="4316" y="4560"/>
                    </a:cubicBezTo>
                    <a:cubicBezTo>
                      <a:pt x="4408" y="4590"/>
                      <a:pt x="4468" y="4590"/>
                      <a:pt x="4590" y="4590"/>
                    </a:cubicBezTo>
                    <a:cubicBezTo>
                      <a:pt x="4833" y="4621"/>
                      <a:pt x="5046" y="4651"/>
                      <a:pt x="5198" y="4773"/>
                    </a:cubicBezTo>
                    <a:cubicBezTo>
                      <a:pt x="5319" y="4864"/>
                      <a:pt x="5380" y="4925"/>
                      <a:pt x="5380" y="5046"/>
                    </a:cubicBezTo>
                    <a:cubicBezTo>
                      <a:pt x="5441" y="5168"/>
                      <a:pt x="5380" y="5259"/>
                      <a:pt x="5350" y="5381"/>
                    </a:cubicBezTo>
                    <a:cubicBezTo>
                      <a:pt x="5232" y="5594"/>
                      <a:pt x="4947" y="5714"/>
                      <a:pt x="4727" y="5714"/>
                    </a:cubicBezTo>
                    <a:cubicBezTo>
                      <a:pt x="4664" y="5714"/>
                      <a:pt x="4607" y="5705"/>
                      <a:pt x="4560" y="5685"/>
                    </a:cubicBezTo>
                    <a:cubicBezTo>
                      <a:pt x="4286" y="5624"/>
                      <a:pt x="4104" y="5350"/>
                      <a:pt x="3952" y="5137"/>
                    </a:cubicBezTo>
                    <a:lnTo>
                      <a:pt x="3557" y="4621"/>
                    </a:lnTo>
                    <a:lnTo>
                      <a:pt x="3678" y="5229"/>
                    </a:lnTo>
                    <a:cubicBezTo>
                      <a:pt x="3861" y="6323"/>
                      <a:pt x="4742" y="7143"/>
                      <a:pt x="5836" y="7235"/>
                    </a:cubicBezTo>
                    <a:cubicBezTo>
                      <a:pt x="5946" y="7250"/>
                      <a:pt x="6058" y="7258"/>
                      <a:pt x="6171" y="7258"/>
                    </a:cubicBezTo>
                    <a:cubicBezTo>
                      <a:pt x="6495" y="7258"/>
                      <a:pt x="6828" y="7195"/>
                      <a:pt x="7143" y="7083"/>
                    </a:cubicBezTo>
                    <a:cubicBezTo>
                      <a:pt x="7599" y="6931"/>
                      <a:pt x="8025" y="6688"/>
                      <a:pt x="8420" y="6323"/>
                    </a:cubicBezTo>
                    <a:cubicBezTo>
                      <a:pt x="9119" y="5715"/>
                      <a:pt x="9575" y="4925"/>
                      <a:pt x="9514" y="4195"/>
                    </a:cubicBezTo>
                    <a:cubicBezTo>
                      <a:pt x="9453" y="3861"/>
                      <a:pt x="9301" y="3557"/>
                      <a:pt x="9058" y="3374"/>
                    </a:cubicBezTo>
                    <a:cubicBezTo>
                      <a:pt x="8845" y="3192"/>
                      <a:pt x="8602" y="3070"/>
                      <a:pt x="8359" y="3010"/>
                    </a:cubicBezTo>
                    <a:cubicBezTo>
                      <a:pt x="8237" y="2949"/>
                      <a:pt x="8177" y="2919"/>
                      <a:pt x="8086" y="2888"/>
                    </a:cubicBezTo>
                    <a:cubicBezTo>
                      <a:pt x="7265" y="2493"/>
                      <a:pt x="6718" y="1733"/>
                      <a:pt x="6657" y="791"/>
                    </a:cubicBezTo>
                    <a:lnTo>
                      <a:pt x="6566" y="1"/>
                    </a:ln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30300225" y="2725625"/>
                <a:ext cx="329050" cy="301100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12044" extrusionOk="0">
                    <a:moveTo>
                      <a:pt x="11184" y="0"/>
                    </a:moveTo>
                    <a:cubicBezTo>
                      <a:pt x="11037" y="0"/>
                      <a:pt x="10889" y="54"/>
                      <a:pt x="10761" y="168"/>
                    </a:cubicBezTo>
                    <a:lnTo>
                      <a:pt x="274" y="9499"/>
                    </a:lnTo>
                    <a:cubicBezTo>
                      <a:pt x="61" y="9743"/>
                      <a:pt x="0" y="10107"/>
                      <a:pt x="244" y="10381"/>
                    </a:cubicBezTo>
                    <a:lnTo>
                      <a:pt x="1520" y="11840"/>
                    </a:lnTo>
                    <a:cubicBezTo>
                      <a:pt x="1654" y="11974"/>
                      <a:pt x="1824" y="12043"/>
                      <a:pt x="1996" y="12043"/>
                    </a:cubicBezTo>
                    <a:cubicBezTo>
                      <a:pt x="2137" y="12043"/>
                      <a:pt x="2279" y="11997"/>
                      <a:pt x="2402" y="11901"/>
                    </a:cubicBezTo>
                    <a:lnTo>
                      <a:pt x="12888" y="2539"/>
                    </a:lnTo>
                    <a:cubicBezTo>
                      <a:pt x="13162" y="2326"/>
                      <a:pt x="13162" y="1931"/>
                      <a:pt x="12919" y="1688"/>
                    </a:cubicBezTo>
                    <a:lnTo>
                      <a:pt x="11642" y="198"/>
                    </a:lnTo>
                    <a:cubicBezTo>
                      <a:pt x="11513" y="69"/>
                      <a:pt x="11349" y="0"/>
                      <a:pt x="11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9"/>
              <p:cNvSpPr/>
              <p:nvPr/>
            </p:nvSpPr>
            <p:spPr>
              <a:xfrm>
                <a:off x="30263750" y="2713100"/>
                <a:ext cx="239375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7276" extrusionOk="0">
                    <a:moveTo>
                      <a:pt x="6566" y="0"/>
                    </a:moveTo>
                    <a:lnTo>
                      <a:pt x="6323" y="760"/>
                    </a:lnTo>
                    <a:cubicBezTo>
                      <a:pt x="6110" y="1520"/>
                      <a:pt x="6262" y="2341"/>
                      <a:pt x="6779" y="2827"/>
                    </a:cubicBezTo>
                    <a:cubicBezTo>
                      <a:pt x="6870" y="2888"/>
                      <a:pt x="6931" y="2949"/>
                      <a:pt x="7022" y="3010"/>
                    </a:cubicBezTo>
                    <a:cubicBezTo>
                      <a:pt x="7143" y="3131"/>
                      <a:pt x="7235" y="3192"/>
                      <a:pt x="7326" y="3313"/>
                    </a:cubicBezTo>
                    <a:cubicBezTo>
                      <a:pt x="7447" y="3465"/>
                      <a:pt x="7478" y="3709"/>
                      <a:pt x="7326" y="3921"/>
                    </a:cubicBezTo>
                    <a:cubicBezTo>
                      <a:pt x="7193" y="4081"/>
                      <a:pt x="6945" y="4170"/>
                      <a:pt x="6783" y="4170"/>
                    </a:cubicBezTo>
                    <a:cubicBezTo>
                      <a:pt x="6759" y="4170"/>
                      <a:pt x="6737" y="4168"/>
                      <a:pt x="6718" y="4165"/>
                    </a:cubicBezTo>
                    <a:cubicBezTo>
                      <a:pt x="6536" y="4073"/>
                      <a:pt x="6414" y="3891"/>
                      <a:pt x="6323" y="3739"/>
                    </a:cubicBezTo>
                    <a:cubicBezTo>
                      <a:pt x="6292" y="3587"/>
                      <a:pt x="6262" y="3465"/>
                      <a:pt x="6232" y="3313"/>
                    </a:cubicBezTo>
                    <a:cubicBezTo>
                      <a:pt x="6171" y="3192"/>
                      <a:pt x="6171" y="3131"/>
                      <a:pt x="6140" y="3010"/>
                    </a:cubicBezTo>
                    <a:cubicBezTo>
                      <a:pt x="5928" y="2037"/>
                      <a:pt x="5107" y="1338"/>
                      <a:pt x="4104" y="1155"/>
                    </a:cubicBezTo>
                    <a:lnTo>
                      <a:pt x="3526" y="1034"/>
                    </a:lnTo>
                    <a:lnTo>
                      <a:pt x="3982" y="1429"/>
                    </a:lnTo>
                    <a:cubicBezTo>
                      <a:pt x="4469" y="1794"/>
                      <a:pt x="4864" y="2250"/>
                      <a:pt x="5107" y="2827"/>
                    </a:cubicBezTo>
                    <a:cubicBezTo>
                      <a:pt x="5198" y="2979"/>
                      <a:pt x="5198" y="3070"/>
                      <a:pt x="5168" y="3161"/>
                    </a:cubicBezTo>
                    <a:cubicBezTo>
                      <a:pt x="5107" y="3222"/>
                      <a:pt x="5046" y="3283"/>
                      <a:pt x="4955" y="3283"/>
                    </a:cubicBezTo>
                    <a:cubicBezTo>
                      <a:pt x="4894" y="3283"/>
                      <a:pt x="4803" y="3283"/>
                      <a:pt x="4773" y="3253"/>
                    </a:cubicBezTo>
                    <a:cubicBezTo>
                      <a:pt x="4651" y="3161"/>
                      <a:pt x="4621" y="3010"/>
                      <a:pt x="4560" y="2858"/>
                    </a:cubicBezTo>
                    <a:lnTo>
                      <a:pt x="4499" y="2797"/>
                    </a:lnTo>
                    <a:cubicBezTo>
                      <a:pt x="3990" y="1331"/>
                      <a:pt x="2539" y="395"/>
                      <a:pt x="784" y="395"/>
                    </a:cubicBezTo>
                    <a:cubicBezTo>
                      <a:pt x="756" y="395"/>
                      <a:pt x="728" y="395"/>
                      <a:pt x="700" y="395"/>
                    </a:cubicBezTo>
                    <a:lnTo>
                      <a:pt x="0" y="426"/>
                    </a:lnTo>
                    <a:lnTo>
                      <a:pt x="700" y="699"/>
                    </a:lnTo>
                    <a:cubicBezTo>
                      <a:pt x="2037" y="1216"/>
                      <a:pt x="3101" y="2098"/>
                      <a:pt x="3830" y="3283"/>
                    </a:cubicBezTo>
                    <a:cubicBezTo>
                      <a:pt x="3891" y="3405"/>
                      <a:pt x="3861" y="3465"/>
                      <a:pt x="3861" y="3465"/>
                    </a:cubicBezTo>
                    <a:cubicBezTo>
                      <a:pt x="3830" y="3496"/>
                      <a:pt x="3792" y="3503"/>
                      <a:pt x="3754" y="3503"/>
                    </a:cubicBezTo>
                    <a:cubicBezTo>
                      <a:pt x="3716" y="3503"/>
                      <a:pt x="3678" y="3496"/>
                      <a:pt x="3648" y="3496"/>
                    </a:cubicBezTo>
                    <a:cubicBezTo>
                      <a:pt x="3283" y="3435"/>
                      <a:pt x="2979" y="3253"/>
                      <a:pt x="2766" y="2979"/>
                    </a:cubicBezTo>
                    <a:lnTo>
                      <a:pt x="2067" y="2219"/>
                    </a:lnTo>
                    <a:lnTo>
                      <a:pt x="2493" y="3131"/>
                    </a:lnTo>
                    <a:cubicBezTo>
                      <a:pt x="2827" y="3861"/>
                      <a:pt x="3466" y="4377"/>
                      <a:pt x="4317" y="4560"/>
                    </a:cubicBezTo>
                    <a:cubicBezTo>
                      <a:pt x="4377" y="4620"/>
                      <a:pt x="4469" y="4620"/>
                      <a:pt x="4590" y="4620"/>
                    </a:cubicBezTo>
                    <a:cubicBezTo>
                      <a:pt x="4803" y="4651"/>
                      <a:pt x="5046" y="4681"/>
                      <a:pt x="5198" y="4803"/>
                    </a:cubicBezTo>
                    <a:cubicBezTo>
                      <a:pt x="5289" y="4864"/>
                      <a:pt x="5380" y="4955"/>
                      <a:pt x="5380" y="5046"/>
                    </a:cubicBezTo>
                    <a:cubicBezTo>
                      <a:pt x="5411" y="5168"/>
                      <a:pt x="5380" y="5289"/>
                      <a:pt x="5350" y="5411"/>
                    </a:cubicBezTo>
                    <a:cubicBezTo>
                      <a:pt x="5224" y="5612"/>
                      <a:pt x="4911" y="5730"/>
                      <a:pt x="4668" y="5730"/>
                    </a:cubicBezTo>
                    <a:cubicBezTo>
                      <a:pt x="4618" y="5730"/>
                      <a:pt x="4571" y="5725"/>
                      <a:pt x="4529" y="5715"/>
                    </a:cubicBezTo>
                    <a:cubicBezTo>
                      <a:pt x="4286" y="5624"/>
                      <a:pt x="4104" y="5380"/>
                      <a:pt x="3922" y="5137"/>
                    </a:cubicBezTo>
                    <a:lnTo>
                      <a:pt x="3557" y="4651"/>
                    </a:lnTo>
                    <a:lnTo>
                      <a:pt x="3678" y="5259"/>
                    </a:lnTo>
                    <a:cubicBezTo>
                      <a:pt x="3861" y="6353"/>
                      <a:pt x="4742" y="7143"/>
                      <a:pt x="5836" y="7265"/>
                    </a:cubicBezTo>
                    <a:cubicBezTo>
                      <a:pt x="5932" y="7272"/>
                      <a:pt x="6029" y="7275"/>
                      <a:pt x="6127" y="7275"/>
                    </a:cubicBezTo>
                    <a:cubicBezTo>
                      <a:pt x="6465" y="7275"/>
                      <a:pt x="6814" y="7231"/>
                      <a:pt x="7143" y="7113"/>
                    </a:cubicBezTo>
                    <a:cubicBezTo>
                      <a:pt x="7569" y="6961"/>
                      <a:pt x="7995" y="6687"/>
                      <a:pt x="8420" y="6353"/>
                    </a:cubicBezTo>
                    <a:cubicBezTo>
                      <a:pt x="9119" y="5745"/>
                      <a:pt x="9575" y="4955"/>
                      <a:pt x="9484" y="4225"/>
                    </a:cubicBezTo>
                    <a:cubicBezTo>
                      <a:pt x="9454" y="3891"/>
                      <a:pt x="9302" y="3587"/>
                      <a:pt x="9028" y="3405"/>
                    </a:cubicBezTo>
                    <a:cubicBezTo>
                      <a:pt x="8846" y="3192"/>
                      <a:pt x="8602" y="3131"/>
                      <a:pt x="8359" y="3010"/>
                    </a:cubicBezTo>
                    <a:cubicBezTo>
                      <a:pt x="8238" y="2979"/>
                      <a:pt x="8147" y="2949"/>
                      <a:pt x="8086" y="2888"/>
                    </a:cubicBezTo>
                    <a:cubicBezTo>
                      <a:pt x="7235" y="2523"/>
                      <a:pt x="6718" y="1763"/>
                      <a:pt x="6627" y="821"/>
                    </a:cubicBezTo>
                    <a:lnTo>
                      <a:pt x="6566" y="0"/>
                    </a:ln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30373925" y="2789025"/>
                <a:ext cx="197600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7650" extrusionOk="0">
                    <a:moveTo>
                      <a:pt x="4955" y="1"/>
                    </a:moveTo>
                    <a:cubicBezTo>
                      <a:pt x="4925" y="1"/>
                      <a:pt x="4895" y="2"/>
                      <a:pt x="4864" y="3"/>
                    </a:cubicBezTo>
                    <a:cubicBezTo>
                      <a:pt x="4439" y="33"/>
                      <a:pt x="4043" y="185"/>
                      <a:pt x="3740" y="459"/>
                    </a:cubicBezTo>
                    <a:cubicBezTo>
                      <a:pt x="3071" y="1067"/>
                      <a:pt x="2980" y="2131"/>
                      <a:pt x="2980" y="2708"/>
                    </a:cubicBezTo>
                    <a:cubicBezTo>
                      <a:pt x="2812" y="2680"/>
                      <a:pt x="2597" y="2658"/>
                      <a:pt x="2358" y="2658"/>
                    </a:cubicBezTo>
                    <a:cubicBezTo>
                      <a:pt x="1816" y="2658"/>
                      <a:pt x="1155" y="2772"/>
                      <a:pt x="670" y="3194"/>
                    </a:cubicBezTo>
                    <a:cubicBezTo>
                      <a:pt x="366" y="3468"/>
                      <a:pt x="183" y="3802"/>
                      <a:pt x="92" y="4258"/>
                    </a:cubicBezTo>
                    <a:cubicBezTo>
                      <a:pt x="1" y="4897"/>
                      <a:pt x="214" y="5565"/>
                      <a:pt x="761" y="6082"/>
                    </a:cubicBezTo>
                    <a:cubicBezTo>
                      <a:pt x="1835" y="7156"/>
                      <a:pt x="3904" y="7649"/>
                      <a:pt x="5699" y="7649"/>
                    </a:cubicBezTo>
                    <a:cubicBezTo>
                      <a:pt x="6189" y="7649"/>
                      <a:pt x="6659" y="7613"/>
                      <a:pt x="7083" y="7541"/>
                    </a:cubicBezTo>
                    <a:lnTo>
                      <a:pt x="7296" y="7480"/>
                    </a:lnTo>
                    <a:lnTo>
                      <a:pt x="7326" y="7298"/>
                    </a:lnTo>
                    <a:cubicBezTo>
                      <a:pt x="7904" y="5353"/>
                      <a:pt x="7782" y="2313"/>
                      <a:pt x="6597" y="854"/>
                    </a:cubicBezTo>
                    <a:cubicBezTo>
                      <a:pt x="6162" y="303"/>
                      <a:pt x="5588" y="1"/>
                      <a:pt x="4955" y="1"/>
                    </a:cubicBez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30250825" y="2700950"/>
                <a:ext cx="239400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7295" extrusionOk="0">
                    <a:moveTo>
                      <a:pt x="8360" y="3009"/>
                    </a:moveTo>
                    <a:cubicBezTo>
                      <a:pt x="8238" y="2979"/>
                      <a:pt x="8177" y="2918"/>
                      <a:pt x="8116" y="2888"/>
                    </a:cubicBezTo>
                    <a:cubicBezTo>
                      <a:pt x="7265" y="2492"/>
                      <a:pt x="6749" y="1733"/>
                      <a:pt x="6657" y="790"/>
                    </a:cubicBezTo>
                    <a:lnTo>
                      <a:pt x="6597" y="0"/>
                    </a:lnTo>
                    <a:lnTo>
                      <a:pt x="6353" y="760"/>
                    </a:lnTo>
                    <a:cubicBezTo>
                      <a:pt x="6141" y="1520"/>
                      <a:pt x="6293" y="2310"/>
                      <a:pt x="6809" y="2827"/>
                    </a:cubicBezTo>
                    <a:cubicBezTo>
                      <a:pt x="6901" y="2888"/>
                      <a:pt x="6961" y="2918"/>
                      <a:pt x="7053" y="3009"/>
                    </a:cubicBezTo>
                    <a:cubicBezTo>
                      <a:pt x="7144" y="3131"/>
                      <a:pt x="7265" y="3192"/>
                      <a:pt x="7356" y="3313"/>
                    </a:cubicBezTo>
                    <a:cubicBezTo>
                      <a:pt x="7448" y="3465"/>
                      <a:pt x="7508" y="3678"/>
                      <a:pt x="7356" y="3921"/>
                    </a:cubicBezTo>
                    <a:cubicBezTo>
                      <a:pt x="7205" y="4103"/>
                      <a:pt x="6901" y="4195"/>
                      <a:pt x="6749" y="4134"/>
                    </a:cubicBezTo>
                    <a:cubicBezTo>
                      <a:pt x="6536" y="4073"/>
                      <a:pt x="6445" y="3891"/>
                      <a:pt x="6353" y="3739"/>
                    </a:cubicBezTo>
                    <a:cubicBezTo>
                      <a:pt x="6323" y="3587"/>
                      <a:pt x="6293" y="3465"/>
                      <a:pt x="6232" y="3313"/>
                    </a:cubicBezTo>
                    <a:cubicBezTo>
                      <a:pt x="6201" y="3192"/>
                      <a:pt x="6201" y="3131"/>
                      <a:pt x="6171" y="3009"/>
                    </a:cubicBezTo>
                    <a:cubicBezTo>
                      <a:pt x="5928" y="2006"/>
                      <a:pt x="5138" y="1337"/>
                      <a:pt x="4104" y="1155"/>
                    </a:cubicBezTo>
                    <a:lnTo>
                      <a:pt x="3557" y="1033"/>
                    </a:lnTo>
                    <a:lnTo>
                      <a:pt x="4013" y="1398"/>
                    </a:lnTo>
                    <a:cubicBezTo>
                      <a:pt x="4499" y="1793"/>
                      <a:pt x="4864" y="2249"/>
                      <a:pt x="5138" y="2796"/>
                    </a:cubicBezTo>
                    <a:cubicBezTo>
                      <a:pt x="5198" y="2948"/>
                      <a:pt x="5198" y="3070"/>
                      <a:pt x="5168" y="3161"/>
                    </a:cubicBezTo>
                    <a:cubicBezTo>
                      <a:pt x="5138" y="3222"/>
                      <a:pt x="5046" y="3252"/>
                      <a:pt x="4986" y="3252"/>
                    </a:cubicBezTo>
                    <a:cubicBezTo>
                      <a:pt x="4925" y="3252"/>
                      <a:pt x="4834" y="3252"/>
                      <a:pt x="4803" y="3222"/>
                    </a:cubicBezTo>
                    <a:cubicBezTo>
                      <a:pt x="4682" y="3161"/>
                      <a:pt x="4651" y="3009"/>
                      <a:pt x="4560" y="2857"/>
                    </a:cubicBezTo>
                    <a:lnTo>
                      <a:pt x="4530" y="2766"/>
                    </a:lnTo>
                    <a:cubicBezTo>
                      <a:pt x="4013" y="1307"/>
                      <a:pt x="2524" y="334"/>
                      <a:pt x="730" y="395"/>
                    </a:cubicBezTo>
                    <a:lnTo>
                      <a:pt x="1" y="426"/>
                    </a:lnTo>
                    <a:lnTo>
                      <a:pt x="730" y="669"/>
                    </a:lnTo>
                    <a:cubicBezTo>
                      <a:pt x="2068" y="1216"/>
                      <a:pt x="3131" y="2097"/>
                      <a:pt x="3861" y="3252"/>
                    </a:cubicBezTo>
                    <a:cubicBezTo>
                      <a:pt x="3922" y="3374"/>
                      <a:pt x="3891" y="3465"/>
                      <a:pt x="3891" y="3465"/>
                    </a:cubicBezTo>
                    <a:cubicBezTo>
                      <a:pt x="3800" y="3526"/>
                      <a:pt x="3739" y="3496"/>
                      <a:pt x="3648" y="3496"/>
                    </a:cubicBezTo>
                    <a:cubicBezTo>
                      <a:pt x="3314" y="3435"/>
                      <a:pt x="3010" y="3222"/>
                      <a:pt x="2767" y="2948"/>
                    </a:cubicBezTo>
                    <a:lnTo>
                      <a:pt x="2098" y="2188"/>
                    </a:lnTo>
                    <a:lnTo>
                      <a:pt x="2524" y="3100"/>
                    </a:lnTo>
                    <a:cubicBezTo>
                      <a:pt x="2858" y="3830"/>
                      <a:pt x="3496" y="4377"/>
                      <a:pt x="4347" y="4559"/>
                    </a:cubicBezTo>
                    <a:cubicBezTo>
                      <a:pt x="4408" y="4590"/>
                      <a:pt x="4499" y="4590"/>
                      <a:pt x="4590" y="4590"/>
                    </a:cubicBezTo>
                    <a:cubicBezTo>
                      <a:pt x="4834" y="4620"/>
                      <a:pt x="5046" y="4681"/>
                      <a:pt x="5198" y="4772"/>
                    </a:cubicBezTo>
                    <a:cubicBezTo>
                      <a:pt x="5320" y="4863"/>
                      <a:pt x="5411" y="4954"/>
                      <a:pt x="5411" y="5046"/>
                    </a:cubicBezTo>
                    <a:cubicBezTo>
                      <a:pt x="5442" y="5167"/>
                      <a:pt x="5411" y="5289"/>
                      <a:pt x="5350" y="5380"/>
                    </a:cubicBezTo>
                    <a:cubicBezTo>
                      <a:pt x="5198" y="5654"/>
                      <a:pt x="4803" y="5775"/>
                      <a:pt x="4560" y="5714"/>
                    </a:cubicBezTo>
                    <a:cubicBezTo>
                      <a:pt x="4287" y="5623"/>
                      <a:pt x="4104" y="5350"/>
                      <a:pt x="3952" y="5137"/>
                    </a:cubicBezTo>
                    <a:lnTo>
                      <a:pt x="3587" y="4620"/>
                    </a:lnTo>
                    <a:lnTo>
                      <a:pt x="3679" y="5228"/>
                    </a:lnTo>
                    <a:cubicBezTo>
                      <a:pt x="3891" y="6353"/>
                      <a:pt x="4773" y="7143"/>
                      <a:pt x="5867" y="7265"/>
                    </a:cubicBezTo>
                    <a:cubicBezTo>
                      <a:pt x="6262" y="7295"/>
                      <a:pt x="6718" y="7265"/>
                      <a:pt x="7144" y="7113"/>
                    </a:cubicBezTo>
                    <a:cubicBezTo>
                      <a:pt x="7600" y="6961"/>
                      <a:pt x="8025" y="6687"/>
                      <a:pt x="8451" y="6353"/>
                    </a:cubicBezTo>
                    <a:cubicBezTo>
                      <a:pt x="9119" y="5745"/>
                      <a:pt x="9575" y="4954"/>
                      <a:pt x="9515" y="4225"/>
                    </a:cubicBezTo>
                    <a:cubicBezTo>
                      <a:pt x="9484" y="3860"/>
                      <a:pt x="9332" y="3587"/>
                      <a:pt x="9059" y="3374"/>
                    </a:cubicBezTo>
                    <a:cubicBezTo>
                      <a:pt x="8876" y="3192"/>
                      <a:pt x="8603" y="3070"/>
                      <a:pt x="8360" y="3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30360250" y="2774650"/>
                <a:ext cx="197600" cy="197600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7904" extrusionOk="0">
                    <a:moveTo>
                      <a:pt x="7113" y="7569"/>
                    </a:moveTo>
                    <a:cubicBezTo>
                      <a:pt x="5138" y="7903"/>
                      <a:pt x="2128" y="7508"/>
                      <a:pt x="761" y="6140"/>
                    </a:cubicBezTo>
                    <a:cubicBezTo>
                      <a:pt x="244" y="5593"/>
                      <a:pt x="1" y="4955"/>
                      <a:pt x="122" y="4317"/>
                    </a:cubicBezTo>
                    <a:cubicBezTo>
                      <a:pt x="183" y="3861"/>
                      <a:pt x="396" y="3526"/>
                      <a:pt x="700" y="3253"/>
                    </a:cubicBezTo>
                    <a:cubicBezTo>
                      <a:pt x="1369" y="2645"/>
                      <a:pt x="2432" y="2675"/>
                      <a:pt x="3010" y="2736"/>
                    </a:cubicBezTo>
                    <a:cubicBezTo>
                      <a:pt x="3010" y="2189"/>
                      <a:pt x="3071" y="1125"/>
                      <a:pt x="3770" y="517"/>
                    </a:cubicBezTo>
                    <a:cubicBezTo>
                      <a:pt x="4074" y="244"/>
                      <a:pt x="4438" y="92"/>
                      <a:pt x="4864" y="61"/>
                    </a:cubicBezTo>
                    <a:cubicBezTo>
                      <a:pt x="5563" y="0"/>
                      <a:pt x="6171" y="304"/>
                      <a:pt x="6627" y="882"/>
                    </a:cubicBezTo>
                    <a:cubicBezTo>
                      <a:pt x="7782" y="2371"/>
                      <a:pt x="7904" y="5411"/>
                      <a:pt x="7326" y="7356"/>
                    </a:cubicBezTo>
                    <a:lnTo>
                      <a:pt x="7296" y="753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31040350" y="2691825"/>
                <a:ext cx="17405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414" extrusionOk="0">
                    <a:moveTo>
                      <a:pt x="5442" y="0"/>
                    </a:moveTo>
                    <a:lnTo>
                      <a:pt x="609" y="3374"/>
                    </a:lnTo>
                    <a:cubicBezTo>
                      <a:pt x="183" y="3648"/>
                      <a:pt x="1" y="4164"/>
                      <a:pt x="122" y="4651"/>
                    </a:cubicBezTo>
                    <a:cubicBezTo>
                      <a:pt x="244" y="5198"/>
                      <a:pt x="639" y="5532"/>
                      <a:pt x="1095" y="5623"/>
                    </a:cubicBezTo>
                    <a:lnTo>
                      <a:pt x="6961" y="6414"/>
                    </a:lnTo>
                    <a:lnTo>
                      <a:pt x="6080" y="3222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31242500" y="2676625"/>
                <a:ext cx="1748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6414" extrusionOk="0">
                    <a:moveTo>
                      <a:pt x="0" y="0"/>
                    </a:moveTo>
                    <a:lnTo>
                      <a:pt x="882" y="3192"/>
                    </a:lnTo>
                    <a:lnTo>
                      <a:pt x="1520" y="6414"/>
                    </a:lnTo>
                    <a:lnTo>
                      <a:pt x="6383" y="3070"/>
                    </a:lnTo>
                    <a:cubicBezTo>
                      <a:pt x="6778" y="2797"/>
                      <a:pt x="6991" y="2280"/>
                      <a:pt x="6900" y="1763"/>
                    </a:cubicBezTo>
                    <a:cubicBezTo>
                      <a:pt x="6778" y="1277"/>
                      <a:pt x="6353" y="912"/>
                      <a:pt x="5866" y="8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31147500" y="2659775"/>
                <a:ext cx="191525" cy="226000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9040" extrusionOk="0">
                    <a:moveTo>
                      <a:pt x="3335" y="0"/>
                    </a:moveTo>
                    <a:cubicBezTo>
                      <a:pt x="3145" y="0"/>
                      <a:pt x="2955" y="22"/>
                      <a:pt x="2767" y="66"/>
                    </a:cubicBezTo>
                    <a:cubicBezTo>
                      <a:pt x="943" y="522"/>
                      <a:pt x="1" y="2832"/>
                      <a:pt x="578" y="5294"/>
                    </a:cubicBezTo>
                    <a:cubicBezTo>
                      <a:pt x="1094" y="7495"/>
                      <a:pt x="2703" y="9039"/>
                      <a:pt x="4297" y="9039"/>
                    </a:cubicBezTo>
                    <a:cubicBezTo>
                      <a:pt x="4487" y="9039"/>
                      <a:pt x="4676" y="9018"/>
                      <a:pt x="4864" y="8972"/>
                    </a:cubicBezTo>
                    <a:cubicBezTo>
                      <a:pt x="6688" y="8516"/>
                      <a:pt x="7660" y="6206"/>
                      <a:pt x="7083" y="3744"/>
                    </a:cubicBezTo>
                    <a:cubicBezTo>
                      <a:pt x="6566" y="1568"/>
                      <a:pt x="4953" y="0"/>
                      <a:pt x="3335" y="0"/>
                    </a:cubicBez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31133075" y="2650825"/>
                <a:ext cx="191500" cy="226600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9064" extrusionOk="0">
                    <a:moveTo>
                      <a:pt x="3344" y="0"/>
                    </a:moveTo>
                    <a:cubicBezTo>
                      <a:pt x="3161" y="0"/>
                      <a:pt x="2978" y="20"/>
                      <a:pt x="2797" y="60"/>
                    </a:cubicBezTo>
                    <a:cubicBezTo>
                      <a:pt x="973" y="516"/>
                      <a:pt x="0" y="2856"/>
                      <a:pt x="578" y="5318"/>
                    </a:cubicBezTo>
                    <a:cubicBezTo>
                      <a:pt x="1094" y="7518"/>
                      <a:pt x="2702" y="9063"/>
                      <a:pt x="4297" y="9063"/>
                    </a:cubicBezTo>
                    <a:cubicBezTo>
                      <a:pt x="4486" y="9063"/>
                      <a:pt x="4676" y="9041"/>
                      <a:pt x="4863" y="8996"/>
                    </a:cubicBezTo>
                    <a:cubicBezTo>
                      <a:pt x="6718" y="8540"/>
                      <a:pt x="7660" y="6230"/>
                      <a:pt x="7082" y="3768"/>
                    </a:cubicBezTo>
                    <a:cubicBezTo>
                      <a:pt x="6563" y="1528"/>
                      <a:pt x="4964" y="0"/>
                      <a:pt x="3344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31174100" y="2722225"/>
                <a:ext cx="17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946" extrusionOk="0">
                    <a:moveTo>
                      <a:pt x="244" y="0"/>
                    </a:moveTo>
                    <a:lnTo>
                      <a:pt x="1" y="61"/>
                    </a:lnTo>
                    <a:lnTo>
                      <a:pt x="456" y="1945"/>
                    </a:lnTo>
                    <a:lnTo>
                      <a:pt x="700" y="188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31189300" y="2773875"/>
                <a:ext cx="395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129" extrusionOk="0">
                    <a:moveTo>
                      <a:pt x="1581" y="1"/>
                    </a:moveTo>
                    <a:lnTo>
                      <a:pt x="1307" y="62"/>
                    </a:lnTo>
                    <a:lnTo>
                      <a:pt x="973" y="974"/>
                    </a:lnTo>
                    <a:lnTo>
                      <a:pt x="274" y="305"/>
                    </a:lnTo>
                    <a:lnTo>
                      <a:pt x="0" y="396"/>
                    </a:lnTo>
                    <a:lnTo>
                      <a:pt x="912" y="1217"/>
                    </a:lnTo>
                    <a:lnTo>
                      <a:pt x="1125" y="2129"/>
                    </a:lnTo>
                    <a:lnTo>
                      <a:pt x="1368" y="2068"/>
                    </a:lnTo>
                    <a:lnTo>
                      <a:pt x="1155" y="1156"/>
                    </a:lnTo>
                    <a:lnTo>
                      <a:pt x="1581" y="1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>
                <a:off x="31229575" y="2781950"/>
                <a:ext cx="357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34" extrusionOk="0">
                    <a:moveTo>
                      <a:pt x="675" y="213"/>
                    </a:moveTo>
                    <a:cubicBezTo>
                      <a:pt x="762" y="213"/>
                      <a:pt x="846" y="241"/>
                      <a:pt x="912" y="286"/>
                    </a:cubicBezTo>
                    <a:cubicBezTo>
                      <a:pt x="1003" y="377"/>
                      <a:pt x="1064" y="499"/>
                      <a:pt x="1125" y="681"/>
                    </a:cubicBezTo>
                    <a:cubicBezTo>
                      <a:pt x="1155" y="833"/>
                      <a:pt x="1155" y="985"/>
                      <a:pt x="1095" y="1107"/>
                    </a:cubicBezTo>
                    <a:cubicBezTo>
                      <a:pt x="1064" y="1198"/>
                      <a:pt x="973" y="1289"/>
                      <a:pt x="851" y="1319"/>
                    </a:cubicBezTo>
                    <a:cubicBezTo>
                      <a:pt x="813" y="1327"/>
                      <a:pt x="779" y="1331"/>
                      <a:pt x="748" y="1331"/>
                    </a:cubicBezTo>
                    <a:cubicBezTo>
                      <a:pt x="654" y="1331"/>
                      <a:pt x="586" y="1297"/>
                      <a:pt x="517" y="1228"/>
                    </a:cubicBezTo>
                    <a:cubicBezTo>
                      <a:pt x="426" y="1167"/>
                      <a:pt x="335" y="1046"/>
                      <a:pt x="304" y="863"/>
                    </a:cubicBezTo>
                    <a:cubicBezTo>
                      <a:pt x="274" y="681"/>
                      <a:pt x="274" y="559"/>
                      <a:pt x="304" y="438"/>
                    </a:cubicBezTo>
                    <a:cubicBezTo>
                      <a:pt x="365" y="316"/>
                      <a:pt x="456" y="256"/>
                      <a:pt x="578" y="225"/>
                    </a:cubicBezTo>
                    <a:cubicBezTo>
                      <a:pt x="610" y="217"/>
                      <a:pt x="643" y="213"/>
                      <a:pt x="675" y="213"/>
                    </a:cubicBezTo>
                    <a:close/>
                    <a:moveTo>
                      <a:pt x="684" y="1"/>
                    </a:moveTo>
                    <a:cubicBezTo>
                      <a:pt x="639" y="1"/>
                      <a:pt x="593" y="5"/>
                      <a:pt x="548" y="12"/>
                    </a:cubicBezTo>
                    <a:cubicBezTo>
                      <a:pt x="335" y="73"/>
                      <a:pt x="183" y="164"/>
                      <a:pt x="92" y="316"/>
                    </a:cubicBezTo>
                    <a:cubicBezTo>
                      <a:pt x="31" y="499"/>
                      <a:pt x="0" y="681"/>
                      <a:pt x="61" y="924"/>
                    </a:cubicBezTo>
                    <a:cubicBezTo>
                      <a:pt x="122" y="1167"/>
                      <a:pt x="213" y="1319"/>
                      <a:pt x="365" y="1441"/>
                    </a:cubicBezTo>
                    <a:cubicBezTo>
                      <a:pt x="463" y="1500"/>
                      <a:pt x="561" y="1533"/>
                      <a:pt x="676" y="1533"/>
                    </a:cubicBezTo>
                    <a:cubicBezTo>
                      <a:pt x="739" y="1533"/>
                      <a:pt x="806" y="1523"/>
                      <a:pt x="882" y="1502"/>
                    </a:cubicBezTo>
                    <a:cubicBezTo>
                      <a:pt x="1095" y="1471"/>
                      <a:pt x="1247" y="1350"/>
                      <a:pt x="1307" y="1198"/>
                    </a:cubicBezTo>
                    <a:cubicBezTo>
                      <a:pt x="1399" y="1046"/>
                      <a:pt x="1429" y="833"/>
                      <a:pt x="1368" y="620"/>
                    </a:cubicBezTo>
                    <a:cubicBezTo>
                      <a:pt x="1307" y="377"/>
                      <a:pt x="1216" y="195"/>
                      <a:pt x="1064" y="104"/>
                    </a:cubicBezTo>
                    <a:cubicBezTo>
                      <a:pt x="950" y="35"/>
                      <a:pt x="819" y="1"/>
                      <a:pt x="684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9"/>
              <p:cNvSpPr/>
              <p:nvPr/>
            </p:nvSpPr>
            <p:spPr>
              <a:xfrm>
                <a:off x="31268325" y="2770100"/>
                <a:ext cx="387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53" extrusionOk="0">
                    <a:moveTo>
                      <a:pt x="1216" y="0"/>
                    </a:moveTo>
                    <a:lnTo>
                      <a:pt x="973" y="61"/>
                    </a:lnTo>
                    <a:lnTo>
                      <a:pt x="1156" y="851"/>
                    </a:lnTo>
                    <a:cubicBezTo>
                      <a:pt x="1186" y="1003"/>
                      <a:pt x="1186" y="1125"/>
                      <a:pt x="1125" y="1216"/>
                    </a:cubicBezTo>
                    <a:cubicBezTo>
                      <a:pt x="1064" y="1307"/>
                      <a:pt x="973" y="1368"/>
                      <a:pt x="852" y="1398"/>
                    </a:cubicBezTo>
                    <a:cubicBezTo>
                      <a:pt x="814" y="1411"/>
                      <a:pt x="776" y="1418"/>
                      <a:pt x="741" y="1418"/>
                    </a:cubicBezTo>
                    <a:cubicBezTo>
                      <a:pt x="690" y="1418"/>
                      <a:pt x="644" y="1403"/>
                      <a:pt x="608" y="1368"/>
                    </a:cubicBezTo>
                    <a:cubicBezTo>
                      <a:pt x="517" y="1307"/>
                      <a:pt x="487" y="1216"/>
                      <a:pt x="457" y="1094"/>
                    </a:cubicBezTo>
                    <a:lnTo>
                      <a:pt x="244" y="243"/>
                    </a:lnTo>
                    <a:lnTo>
                      <a:pt x="1" y="274"/>
                    </a:lnTo>
                    <a:lnTo>
                      <a:pt x="213" y="1155"/>
                    </a:lnTo>
                    <a:cubicBezTo>
                      <a:pt x="274" y="1337"/>
                      <a:pt x="335" y="1489"/>
                      <a:pt x="457" y="1550"/>
                    </a:cubicBezTo>
                    <a:cubicBezTo>
                      <a:pt x="525" y="1619"/>
                      <a:pt x="627" y="1653"/>
                      <a:pt x="739" y="1653"/>
                    </a:cubicBezTo>
                    <a:cubicBezTo>
                      <a:pt x="776" y="1653"/>
                      <a:pt x="814" y="1649"/>
                      <a:pt x="852" y="1641"/>
                    </a:cubicBezTo>
                    <a:cubicBezTo>
                      <a:pt x="943" y="1611"/>
                      <a:pt x="1034" y="1550"/>
                      <a:pt x="1095" y="1489"/>
                    </a:cubicBezTo>
                    <a:cubicBezTo>
                      <a:pt x="1156" y="1429"/>
                      <a:pt x="1216" y="1368"/>
                      <a:pt x="1247" y="1277"/>
                    </a:cubicBezTo>
                    <a:lnTo>
                      <a:pt x="1308" y="1489"/>
                    </a:lnTo>
                    <a:lnTo>
                      <a:pt x="1551" y="1429"/>
                    </a:lnTo>
                    <a:lnTo>
                      <a:pt x="1216" y="0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9"/>
              <p:cNvSpPr/>
              <p:nvPr/>
            </p:nvSpPr>
            <p:spPr>
              <a:xfrm>
                <a:off x="31195375" y="2691175"/>
                <a:ext cx="76025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914" extrusionOk="0">
                    <a:moveTo>
                      <a:pt x="2178" y="0"/>
                    </a:moveTo>
                    <a:cubicBezTo>
                      <a:pt x="2131" y="0"/>
                      <a:pt x="2084" y="7"/>
                      <a:pt x="2037" y="26"/>
                    </a:cubicBezTo>
                    <a:cubicBezTo>
                      <a:pt x="1703" y="87"/>
                      <a:pt x="1520" y="421"/>
                      <a:pt x="1399" y="634"/>
                    </a:cubicBezTo>
                    <a:cubicBezTo>
                      <a:pt x="1241" y="529"/>
                      <a:pt x="993" y="379"/>
                      <a:pt x="713" y="379"/>
                    </a:cubicBezTo>
                    <a:cubicBezTo>
                      <a:pt x="669" y="379"/>
                      <a:pt x="624" y="383"/>
                      <a:pt x="578" y="391"/>
                    </a:cubicBezTo>
                    <a:cubicBezTo>
                      <a:pt x="426" y="391"/>
                      <a:pt x="305" y="513"/>
                      <a:pt x="183" y="634"/>
                    </a:cubicBezTo>
                    <a:cubicBezTo>
                      <a:pt x="31" y="847"/>
                      <a:pt x="1" y="1090"/>
                      <a:pt x="61" y="1333"/>
                    </a:cubicBezTo>
                    <a:cubicBezTo>
                      <a:pt x="274" y="2002"/>
                      <a:pt x="1125" y="2671"/>
                      <a:pt x="1855" y="2914"/>
                    </a:cubicBezTo>
                    <a:lnTo>
                      <a:pt x="1976" y="2853"/>
                    </a:lnTo>
                    <a:lnTo>
                      <a:pt x="2007" y="2823"/>
                    </a:lnTo>
                    <a:cubicBezTo>
                      <a:pt x="2554" y="2306"/>
                      <a:pt x="3040" y="1303"/>
                      <a:pt x="2919" y="634"/>
                    </a:cubicBezTo>
                    <a:cubicBezTo>
                      <a:pt x="2888" y="361"/>
                      <a:pt x="2736" y="178"/>
                      <a:pt x="2493" y="57"/>
                    </a:cubicBezTo>
                    <a:cubicBezTo>
                      <a:pt x="2388" y="36"/>
                      <a:pt x="2283" y="0"/>
                      <a:pt x="2178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9"/>
              <p:cNvSpPr/>
              <p:nvPr/>
            </p:nvSpPr>
            <p:spPr>
              <a:xfrm>
                <a:off x="31025925" y="2677375"/>
                <a:ext cx="17402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6415" extrusionOk="0">
                    <a:moveTo>
                      <a:pt x="5441" y="1"/>
                    </a:moveTo>
                    <a:lnTo>
                      <a:pt x="608" y="3375"/>
                    </a:lnTo>
                    <a:cubicBezTo>
                      <a:pt x="213" y="3648"/>
                      <a:pt x="0" y="4165"/>
                      <a:pt x="122" y="4682"/>
                    </a:cubicBezTo>
                    <a:cubicBezTo>
                      <a:pt x="244" y="5198"/>
                      <a:pt x="669" y="5533"/>
                      <a:pt x="1125" y="5624"/>
                    </a:cubicBezTo>
                    <a:lnTo>
                      <a:pt x="6961" y="6414"/>
                    </a:lnTo>
                    <a:lnTo>
                      <a:pt x="6079" y="3223"/>
                    </a:lnTo>
                    <a:lnTo>
                      <a:pt x="54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9"/>
              <p:cNvSpPr/>
              <p:nvPr/>
            </p:nvSpPr>
            <p:spPr>
              <a:xfrm>
                <a:off x="31228825" y="2662175"/>
                <a:ext cx="1747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6991" h="6415" extrusionOk="0">
                    <a:moveTo>
                      <a:pt x="0" y="1"/>
                    </a:moveTo>
                    <a:lnTo>
                      <a:pt x="851" y="3192"/>
                    </a:lnTo>
                    <a:lnTo>
                      <a:pt x="1520" y="6414"/>
                    </a:lnTo>
                    <a:lnTo>
                      <a:pt x="6383" y="3071"/>
                    </a:lnTo>
                    <a:cubicBezTo>
                      <a:pt x="6748" y="2767"/>
                      <a:pt x="6991" y="2281"/>
                      <a:pt x="6869" y="1794"/>
                    </a:cubicBezTo>
                    <a:cubicBezTo>
                      <a:pt x="6748" y="1277"/>
                      <a:pt x="6322" y="913"/>
                      <a:pt x="5836" y="82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9"/>
              <p:cNvSpPr/>
              <p:nvPr/>
            </p:nvSpPr>
            <p:spPr>
              <a:xfrm>
                <a:off x="31119400" y="2628000"/>
                <a:ext cx="190750" cy="243950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9758" extrusionOk="0">
                    <a:moveTo>
                      <a:pt x="7052" y="4103"/>
                    </a:moveTo>
                    <a:cubicBezTo>
                      <a:pt x="7629" y="6565"/>
                      <a:pt x="6687" y="8876"/>
                      <a:pt x="4863" y="9331"/>
                    </a:cubicBezTo>
                    <a:cubicBezTo>
                      <a:pt x="3070" y="9757"/>
                      <a:pt x="1125" y="8116"/>
                      <a:pt x="547" y="5654"/>
                    </a:cubicBezTo>
                    <a:cubicBezTo>
                      <a:pt x="0" y="3192"/>
                      <a:pt x="942" y="882"/>
                      <a:pt x="2766" y="426"/>
                    </a:cubicBezTo>
                    <a:cubicBezTo>
                      <a:pt x="4559" y="0"/>
                      <a:pt x="6505" y="1641"/>
                      <a:pt x="7052" y="4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9"/>
              <p:cNvSpPr/>
              <p:nvPr/>
            </p:nvSpPr>
            <p:spPr>
              <a:xfrm>
                <a:off x="31159650" y="2707775"/>
                <a:ext cx="17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946" extrusionOk="0">
                    <a:moveTo>
                      <a:pt x="244" y="1"/>
                    </a:moveTo>
                    <a:lnTo>
                      <a:pt x="1" y="61"/>
                    </a:lnTo>
                    <a:lnTo>
                      <a:pt x="457" y="1946"/>
                    </a:lnTo>
                    <a:lnTo>
                      <a:pt x="700" y="188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9"/>
              <p:cNvSpPr/>
              <p:nvPr/>
            </p:nvSpPr>
            <p:spPr>
              <a:xfrm>
                <a:off x="31174850" y="2759450"/>
                <a:ext cx="403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129" extrusionOk="0">
                    <a:moveTo>
                      <a:pt x="1612" y="0"/>
                    </a:moveTo>
                    <a:lnTo>
                      <a:pt x="1308" y="61"/>
                    </a:lnTo>
                    <a:lnTo>
                      <a:pt x="974" y="973"/>
                    </a:lnTo>
                    <a:lnTo>
                      <a:pt x="274" y="335"/>
                    </a:lnTo>
                    <a:lnTo>
                      <a:pt x="1" y="396"/>
                    </a:lnTo>
                    <a:lnTo>
                      <a:pt x="913" y="1216"/>
                    </a:lnTo>
                    <a:lnTo>
                      <a:pt x="1126" y="2128"/>
                    </a:lnTo>
                    <a:lnTo>
                      <a:pt x="1369" y="2067"/>
                    </a:lnTo>
                    <a:lnTo>
                      <a:pt x="1156" y="1156"/>
                    </a:lnTo>
                    <a:lnTo>
                      <a:pt x="16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31215125" y="2767525"/>
                <a:ext cx="357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533" extrusionOk="0">
                    <a:moveTo>
                      <a:pt x="676" y="213"/>
                    </a:moveTo>
                    <a:cubicBezTo>
                      <a:pt x="763" y="213"/>
                      <a:pt x="846" y="241"/>
                      <a:pt x="913" y="285"/>
                    </a:cubicBezTo>
                    <a:cubicBezTo>
                      <a:pt x="1004" y="377"/>
                      <a:pt x="1095" y="498"/>
                      <a:pt x="1126" y="681"/>
                    </a:cubicBezTo>
                    <a:cubicBezTo>
                      <a:pt x="1156" y="833"/>
                      <a:pt x="1156" y="984"/>
                      <a:pt x="1095" y="1106"/>
                    </a:cubicBezTo>
                    <a:cubicBezTo>
                      <a:pt x="1065" y="1228"/>
                      <a:pt x="974" y="1288"/>
                      <a:pt x="852" y="1319"/>
                    </a:cubicBezTo>
                    <a:cubicBezTo>
                      <a:pt x="822" y="1326"/>
                      <a:pt x="791" y="1330"/>
                      <a:pt x="761" y="1330"/>
                    </a:cubicBezTo>
                    <a:cubicBezTo>
                      <a:pt x="671" y="1330"/>
                      <a:pt x="586" y="1296"/>
                      <a:pt x="518" y="1228"/>
                    </a:cubicBezTo>
                    <a:cubicBezTo>
                      <a:pt x="426" y="1167"/>
                      <a:pt x="335" y="1045"/>
                      <a:pt x="305" y="863"/>
                    </a:cubicBezTo>
                    <a:cubicBezTo>
                      <a:pt x="274" y="681"/>
                      <a:pt x="274" y="559"/>
                      <a:pt x="335" y="437"/>
                    </a:cubicBezTo>
                    <a:cubicBezTo>
                      <a:pt x="366" y="316"/>
                      <a:pt x="457" y="255"/>
                      <a:pt x="578" y="225"/>
                    </a:cubicBezTo>
                    <a:cubicBezTo>
                      <a:pt x="611" y="216"/>
                      <a:pt x="644" y="213"/>
                      <a:pt x="676" y="213"/>
                    </a:cubicBezTo>
                    <a:close/>
                    <a:moveTo>
                      <a:pt x="684" y="0"/>
                    </a:moveTo>
                    <a:cubicBezTo>
                      <a:pt x="639" y="0"/>
                      <a:pt x="594" y="4"/>
                      <a:pt x="548" y="12"/>
                    </a:cubicBezTo>
                    <a:cubicBezTo>
                      <a:pt x="335" y="73"/>
                      <a:pt x="183" y="164"/>
                      <a:pt x="92" y="346"/>
                    </a:cubicBezTo>
                    <a:cubicBezTo>
                      <a:pt x="31" y="498"/>
                      <a:pt x="1" y="681"/>
                      <a:pt x="62" y="924"/>
                    </a:cubicBezTo>
                    <a:cubicBezTo>
                      <a:pt x="122" y="1167"/>
                      <a:pt x="214" y="1319"/>
                      <a:pt x="366" y="1440"/>
                    </a:cubicBezTo>
                    <a:cubicBezTo>
                      <a:pt x="464" y="1499"/>
                      <a:pt x="575" y="1533"/>
                      <a:pt x="690" y="1533"/>
                    </a:cubicBezTo>
                    <a:cubicBezTo>
                      <a:pt x="753" y="1533"/>
                      <a:pt x="818" y="1523"/>
                      <a:pt x="882" y="1501"/>
                    </a:cubicBezTo>
                    <a:cubicBezTo>
                      <a:pt x="1095" y="1471"/>
                      <a:pt x="1247" y="1349"/>
                      <a:pt x="1338" y="1197"/>
                    </a:cubicBezTo>
                    <a:cubicBezTo>
                      <a:pt x="1399" y="1045"/>
                      <a:pt x="1429" y="833"/>
                      <a:pt x="1369" y="620"/>
                    </a:cubicBezTo>
                    <a:cubicBezTo>
                      <a:pt x="1308" y="377"/>
                      <a:pt x="1217" y="225"/>
                      <a:pt x="1065" y="103"/>
                    </a:cubicBezTo>
                    <a:cubicBezTo>
                      <a:pt x="951" y="35"/>
                      <a:pt x="820" y="0"/>
                      <a:pt x="6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31253900" y="2755650"/>
                <a:ext cx="387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654" extrusionOk="0">
                    <a:moveTo>
                      <a:pt x="1216" y="0"/>
                    </a:moveTo>
                    <a:lnTo>
                      <a:pt x="973" y="61"/>
                    </a:lnTo>
                    <a:lnTo>
                      <a:pt x="1155" y="882"/>
                    </a:lnTo>
                    <a:cubicBezTo>
                      <a:pt x="1185" y="1004"/>
                      <a:pt x="1185" y="1125"/>
                      <a:pt x="1125" y="1216"/>
                    </a:cubicBezTo>
                    <a:cubicBezTo>
                      <a:pt x="1064" y="1308"/>
                      <a:pt x="973" y="1399"/>
                      <a:pt x="851" y="1429"/>
                    </a:cubicBezTo>
                    <a:cubicBezTo>
                      <a:pt x="760" y="1429"/>
                      <a:pt x="669" y="1429"/>
                      <a:pt x="608" y="1368"/>
                    </a:cubicBezTo>
                    <a:cubicBezTo>
                      <a:pt x="517" y="1308"/>
                      <a:pt x="486" y="1216"/>
                      <a:pt x="456" y="1095"/>
                    </a:cubicBezTo>
                    <a:lnTo>
                      <a:pt x="243" y="244"/>
                    </a:lnTo>
                    <a:lnTo>
                      <a:pt x="0" y="274"/>
                    </a:lnTo>
                    <a:lnTo>
                      <a:pt x="213" y="1156"/>
                    </a:lnTo>
                    <a:cubicBezTo>
                      <a:pt x="274" y="1338"/>
                      <a:pt x="334" y="1490"/>
                      <a:pt x="456" y="1581"/>
                    </a:cubicBezTo>
                    <a:cubicBezTo>
                      <a:pt x="523" y="1626"/>
                      <a:pt x="622" y="1654"/>
                      <a:pt x="730" y="1654"/>
                    </a:cubicBezTo>
                    <a:cubicBezTo>
                      <a:pt x="770" y="1654"/>
                      <a:pt x="810" y="1650"/>
                      <a:pt x="851" y="1642"/>
                    </a:cubicBezTo>
                    <a:cubicBezTo>
                      <a:pt x="942" y="1611"/>
                      <a:pt x="1034" y="1581"/>
                      <a:pt x="1094" y="1520"/>
                    </a:cubicBezTo>
                    <a:cubicBezTo>
                      <a:pt x="1155" y="1459"/>
                      <a:pt x="1216" y="1368"/>
                      <a:pt x="1246" y="1277"/>
                    </a:cubicBezTo>
                    <a:lnTo>
                      <a:pt x="1307" y="1490"/>
                    </a:lnTo>
                    <a:lnTo>
                      <a:pt x="1550" y="1429"/>
                    </a:lnTo>
                    <a:lnTo>
                      <a:pt x="1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31180950" y="2677075"/>
                <a:ext cx="76000" cy="72525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2901" extrusionOk="0">
                    <a:moveTo>
                      <a:pt x="2201" y="0"/>
                    </a:moveTo>
                    <a:cubicBezTo>
                      <a:pt x="2156" y="0"/>
                      <a:pt x="2111" y="4"/>
                      <a:pt x="2067" y="13"/>
                    </a:cubicBezTo>
                    <a:cubicBezTo>
                      <a:pt x="1702" y="74"/>
                      <a:pt x="1520" y="438"/>
                      <a:pt x="1398" y="621"/>
                    </a:cubicBezTo>
                    <a:cubicBezTo>
                      <a:pt x="1241" y="516"/>
                      <a:pt x="993" y="365"/>
                      <a:pt x="713" y="365"/>
                    </a:cubicBezTo>
                    <a:cubicBezTo>
                      <a:pt x="668" y="365"/>
                      <a:pt x="623" y="369"/>
                      <a:pt x="578" y="377"/>
                    </a:cubicBezTo>
                    <a:cubicBezTo>
                      <a:pt x="426" y="377"/>
                      <a:pt x="304" y="499"/>
                      <a:pt x="182" y="621"/>
                    </a:cubicBezTo>
                    <a:cubicBezTo>
                      <a:pt x="30" y="833"/>
                      <a:pt x="0" y="1077"/>
                      <a:pt x="91" y="1350"/>
                    </a:cubicBezTo>
                    <a:cubicBezTo>
                      <a:pt x="274" y="1988"/>
                      <a:pt x="1155" y="2657"/>
                      <a:pt x="1854" y="2900"/>
                    </a:cubicBezTo>
                    <a:lnTo>
                      <a:pt x="1976" y="2870"/>
                    </a:lnTo>
                    <a:lnTo>
                      <a:pt x="2006" y="2809"/>
                    </a:lnTo>
                    <a:cubicBezTo>
                      <a:pt x="2553" y="2292"/>
                      <a:pt x="3040" y="1289"/>
                      <a:pt x="2918" y="621"/>
                    </a:cubicBezTo>
                    <a:cubicBezTo>
                      <a:pt x="2888" y="347"/>
                      <a:pt x="2736" y="165"/>
                      <a:pt x="2523" y="43"/>
                    </a:cubicBezTo>
                    <a:cubicBezTo>
                      <a:pt x="2415" y="22"/>
                      <a:pt x="2308" y="0"/>
                      <a:pt x="2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30544900" y="2528850"/>
                <a:ext cx="322975" cy="160725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6429" extrusionOk="0">
                    <a:moveTo>
                      <a:pt x="11314" y="0"/>
                    </a:moveTo>
                    <a:cubicBezTo>
                      <a:pt x="11161" y="0"/>
                      <a:pt x="11005" y="24"/>
                      <a:pt x="10852" y="75"/>
                    </a:cubicBezTo>
                    <a:lnTo>
                      <a:pt x="1065" y="3784"/>
                    </a:lnTo>
                    <a:cubicBezTo>
                      <a:pt x="366" y="4027"/>
                      <a:pt x="1" y="4817"/>
                      <a:pt x="244" y="5547"/>
                    </a:cubicBezTo>
                    <a:cubicBezTo>
                      <a:pt x="456" y="6087"/>
                      <a:pt x="976" y="6428"/>
                      <a:pt x="1539" y="6428"/>
                    </a:cubicBezTo>
                    <a:cubicBezTo>
                      <a:pt x="1704" y="6428"/>
                      <a:pt x="1872" y="6399"/>
                      <a:pt x="2037" y="6337"/>
                    </a:cubicBezTo>
                    <a:lnTo>
                      <a:pt x="11855" y="2659"/>
                    </a:lnTo>
                    <a:cubicBezTo>
                      <a:pt x="12554" y="2416"/>
                      <a:pt x="12919" y="1595"/>
                      <a:pt x="12645" y="896"/>
                    </a:cubicBezTo>
                    <a:cubicBezTo>
                      <a:pt x="12429" y="344"/>
                      <a:pt x="11891" y="0"/>
                      <a:pt x="11314" y="0"/>
                    </a:cubicBez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30588975" y="2542075"/>
                <a:ext cx="234075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5385" extrusionOk="0">
                    <a:moveTo>
                      <a:pt x="5965" y="0"/>
                    </a:moveTo>
                    <a:cubicBezTo>
                      <a:pt x="3653" y="0"/>
                      <a:pt x="1451" y="1330"/>
                      <a:pt x="426" y="3559"/>
                    </a:cubicBezTo>
                    <a:lnTo>
                      <a:pt x="1" y="4410"/>
                    </a:lnTo>
                    <a:lnTo>
                      <a:pt x="882" y="4835"/>
                    </a:lnTo>
                    <a:cubicBezTo>
                      <a:pt x="1701" y="5208"/>
                      <a:pt x="2557" y="5384"/>
                      <a:pt x="3399" y="5384"/>
                    </a:cubicBezTo>
                    <a:cubicBezTo>
                      <a:pt x="5711" y="5384"/>
                      <a:pt x="7912" y="4055"/>
                      <a:pt x="8937" y="1826"/>
                    </a:cubicBezTo>
                    <a:lnTo>
                      <a:pt x="9363" y="975"/>
                    </a:lnTo>
                    <a:lnTo>
                      <a:pt x="8481" y="549"/>
                    </a:lnTo>
                    <a:cubicBezTo>
                      <a:pt x="7662" y="176"/>
                      <a:pt x="6806" y="0"/>
                      <a:pt x="5965" y="0"/>
                    </a:cubicBez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30655100" y="2564150"/>
                <a:ext cx="102600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3649" extrusionOk="0">
                    <a:moveTo>
                      <a:pt x="2037" y="1"/>
                    </a:moveTo>
                    <a:cubicBezTo>
                      <a:pt x="1824" y="1"/>
                      <a:pt x="1581" y="31"/>
                      <a:pt x="1398" y="122"/>
                    </a:cubicBezTo>
                    <a:cubicBezTo>
                      <a:pt x="456" y="457"/>
                      <a:pt x="0" y="1521"/>
                      <a:pt x="335" y="2463"/>
                    </a:cubicBezTo>
                    <a:cubicBezTo>
                      <a:pt x="608" y="3162"/>
                      <a:pt x="1277" y="3648"/>
                      <a:pt x="2037" y="3648"/>
                    </a:cubicBezTo>
                    <a:cubicBezTo>
                      <a:pt x="2219" y="3648"/>
                      <a:pt x="2462" y="3618"/>
                      <a:pt x="2675" y="3527"/>
                    </a:cubicBezTo>
                    <a:cubicBezTo>
                      <a:pt x="3648" y="3192"/>
                      <a:pt x="4104" y="2129"/>
                      <a:pt x="3739" y="1186"/>
                    </a:cubicBezTo>
                    <a:cubicBezTo>
                      <a:pt x="3496" y="487"/>
                      <a:pt x="2797" y="1"/>
                      <a:pt x="2037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30656625" y="2561125"/>
                <a:ext cx="10335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3800" extrusionOk="0">
                    <a:moveTo>
                      <a:pt x="1976" y="152"/>
                    </a:moveTo>
                    <a:cubicBezTo>
                      <a:pt x="2705" y="152"/>
                      <a:pt x="3344" y="578"/>
                      <a:pt x="3617" y="1307"/>
                    </a:cubicBezTo>
                    <a:cubicBezTo>
                      <a:pt x="3951" y="2219"/>
                      <a:pt x="3496" y="3192"/>
                      <a:pt x="2584" y="3557"/>
                    </a:cubicBezTo>
                    <a:cubicBezTo>
                      <a:pt x="2401" y="3617"/>
                      <a:pt x="2158" y="3648"/>
                      <a:pt x="1976" y="3648"/>
                    </a:cubicBezTo>
                    <a:cubicBezTo>
                      <a:pt x="1246" y="3648"/>
                      <a:pt x="608" y="3253"/>
                      <a:pt x="334" y="2523"/>
                    </a:cubicBezTo>
                    <a:cubicBezTo>
                      <a:pt x="0" y="1611"/>
                      <a:pt x="456" y="608"/>
                      <a:pt x="1368" y="274"/>
                    </a:cubicBezTo>
                    <a:cubicBezTo>
                      <a:pt x="1550" y="213"/>
                      <a:pt x="1763" y="152"/>
                      <a:pt x="1976" y="152"/>
                    </a:cubicBezTo>
                    <a:close/>
                    <a:moveTo>
                      <a:pt x="1976" y="0"/>
                    </a:moveTo>
                    <a:cubicBezTo>
                      <a:pt x="1763" y="0"/>
                      <a:pt x="1520" y="61"/>
                      <a:pt x="1307" y="122"/>
                    </a:cubicBezTo>
                    <a:cubicBezTo>
                      <a:pt x="790" y="304"/>
                      <a:pt x="426" y="669"/>
                      <a:pt x="213" y="1125"/>
                    </a:cubicBezTo>
                    <a:cubicBezTo>
                      <a:pt x="0" y="1581"/>
                      <a:pt x="0" y="2098"/>
                      <a:pt x="182" y="2553"/>
                    </a:cubicBezTo>
                    <a:cubicBezTo>
                      <a:pt x="456" y="3313"/>
                      <a:pt x="1185" y="3800"/>
                      <a:pt x="1976" y="3800"/>
                    </a:cubicBezTo>
                    <a:cubicBezTo>
                      <a:pt x="2189" y="3800"/>
                      <a:pt x="2432" y="3769"/>
                      <a:pt x="2644" y="3708"/>
                    </a:cubicBezTo>
                    <a:cubicBezTo>
                      <a:pt x="3648" y="3313"/>
                      <a:pt x="4134" y="2219"/>
                      <a:pt x="3769" y="1216"/>
                    </a:cubicBezTo>
                    <a:cubicBezTo>
                      <a:pt x="3496" y="517"/>
                      <a:pt x="2766" y="0"/>
                      <a:pt x="1976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30685500" y="2590000"/>
                <a:ext cx="418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51" extrusionOk="0">
                    <a:moveTo>
                      <a:pt x="699" y="0"/>
                    </a:moveTo>
                    <a:cubicBezTo>
                      <a:pt x="304" y="61"/>
                      <a:pt x="0" y="487"/>
                      <a:pt x="61" y="912"/>
                    </a:cubicBezTo>
                    <a:cubicBezTo>
                      <a:pt x="91" y="1277"/>
                      <a:pt x="456" y="1550"/>
                      <a:pt x="821" y="1550"/>
                    </a:cubicBezTo>
                    <a:lnTo>
                      <a:pt x="942" y="1550"/>
                    </a:lnTo>
                    <a:cubicBezTo>
                      <a:pt x="1368" y="1459"/>
                      <a:pt x="1672" y="1064"/>
                      <a:pt x="1581" y="639"/>
                    </a:cubicBezTo>
                    <a:cubicBezTo>
                      <a:pt x="1550" y="274"/>
                      <a:pt x="1216" y="0"/>
                      <a:pt x="821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30682450" y="2587725"/>
                <a:ext cx="456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733" extrusionOk="0">
                    <a:moveTo>
                      <a:pt x="943" y="152"/>
                    </a:moveTo>
                    <a:cubicBezTo>
                      <a:pt x="1277" y="152"/>
                      <a:pt x="1581" y="395"/>
                      <a:pt x="1642" y="730"/>
                    </a:cubicBezTo>
                    <a:cubicBezTo>
                      <a:pt x="1703" y="1125"/>
                      <a:pt x="1429" y="1489"/>
                      <a:pt x="1064" y="1520"/>
                    </a:cubicBezTo>
                    <a:lnTo>
                      <a:pt x="943" y="1520"/>
                    </a:lnTo>
                    <a:cubicBezTo>
                      <a:pt x="608" y="1520"/>
                      <a:pt x="304" y="1307"/>
                      <a:pt x="274" y="973"/>
                    </a:cubicBezTo>
                    <a:cubicBezTo>
                      <a:pt x="183" y="578"/>
                      <a:pt x="456" y="213"/>
                      <a:pt x="821" y="152"/>
                    </a:cubicBezTo>
                    <a:close/>
                    <a:moveTo>
                      <a:pt x="791" y="0"/>
                    </a:moveTo>
                    <a:cubicBezTo>
                      <a:pt x="335" y="91"/>
                      <a:pt x="0" y="547"/>
                      <a:pt x="61" y="1003"/>
                    </a:cubicBezTo>
                    <a:cubicBezTo>
                      <a:pt x="152" y="1429"/>
                      <a:pt x="487" y="1733"/>
                      <a:pt x="912" y="1733"/>
                    </a:cubicBezTo>
                    <a:lnTo>
                      <a:pt x="1064" y="1733"/>
                    </a:lnTo>
                    <a:cubicBezTo>
                      <a:pt x="1277" y="1672"/>
                      <a:pt x="1459" y="1581"/>
                      <a:pt x="1611" y="1368"/>
                    </a:cubicBezTo>
                    <a:cubicBezTo>
                      <a:pt x="1794" y="1186"/>
                      <a:pt x="1824" y="973"/>
                      <a:pt x="1794" y="730"/>
                    </a:cubicBezTo>
                    <a:cubicBezTo>
                      <a:pt x="1703" y="304"/>
                      <a:pt x="1368" y="0"/>
                      <a:pt x="943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30532000" y="2516375"/>
                <a:ext cx="322975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6441" extrusionOk="0">
                    <a:moveTo>
                      <a:pt x="11363" y="0"/>
                    </a:moveTo>
                    <a:cubicBezTo>
                      <a:pt x="11204" y="0"/>
                      <a:pt x="11041" y="28"/>
                      <a:pt x="10882" y="88"/>
                    </a:cubicBezTo>
                    <a:lnTo>
                      <a:pt x="1064" y="3766"/>
                    </a:lnTo>
                    <a:cubicBezTo>
                      <a:pt x="395" y="4040"/>
                      <a:pt x="0" y="4830"/>
                      <a:pt x="274" y="5559"/>
                    </a:cubicBezTo>
                    <a:cubicBezTo>
                      <a:pt x="485" y="6100"/>
                      <a:pt x="1006" y="6441"/>
                      <a:pt x="1569" y="6441"/>
                    </a:cubicBezTo>
                    <a:cubicBezTo>
                      <a:pt x="1733" y="6441"/>
                      <a:pt x="1902" y="6412"/>
                      <a:pt x="2067" y="6350"/>
                    </a:cubicBezTo>
                    <a:lnTo>
                      <a:pt x="11854" y="2672"/>
                    </a:lnTo>
                    <a:cubicBezTo>
                      <a:pt x="12554" y="2398"/>
                      <a:pt x="12918" y="1608"/>
                      <a:pt x="12675" y="878"/>
                    </a:cubicBezTo>
                    <a:cubicBezTo>
                      <a:pt x="12461" y="356"/>
                      <a:pt x="11932" y="0"/>
                      <a:pt x="113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30576825" y="2529450"/>
                <a:ext cx="234075" cy="134775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5391" extrusionOk="0">
                    <a:moveTo>
                      <a:pt x="5933" y="0"/>
                    </a:moveTo>
                    <a:cubicBezTo>
                      <a:pt x="3633" y="0"/>
                      <a:pt x="1447" y="1328"/>
                      <a:pt x="426" y="3547"/>
                    </a:cubicBezTo>
                    <a:lnTo>
                      <a:pt x="0" y="4428"/>
                    </a:lnTo>
                    <a:lnTo>
                      <a:pt x="882" y="4854"/>
                    </a:lnTo>
                    <a:cubicBezTo>
                      <a:pt x="1690" y="5218"/>
                      <a:pt x="2539" y="5390"/>
                      <a:pt x="3377" y="5390"/>
                    </a:cubicBezTo>
                    <a:cubicBezTo>
                      <a:pt x="5688" y="5390"/>
                      <a:pt x="7910" y="4076"/>
                      <a:pt x="8937" y="1845"/>
                    </a:cubicBezTo>
                    <a:lnTo>
                      <a:pt x="9362" y="963"/>
                    </a:lnTo>
                    <a:lnTo>
                      <a:pt x="8481" y="568"/>
                    </a:lnTo>
                    <a:cubicBezTo>
                      <a:pt x="7652" y="182"/>
                      <a:pt x="6785" y="0"/>
                      <a:pt x="5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30641425" y="2527975"/>
                <a:ext cx="167950" cy="13422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5369" extrusionOk="0">
                    <a:moveTo>
                      <a:pt x="3339" y="0"/>
                    </a:moveTo>
                    <a:cubicBezTo>
                      <a:pt x="2142" y="0"/>
                      <a:pt x="982" y="349"/>
                      <a:pt x="0" y="992"/>
                    </a:cubicBezTo>
                    <a:cubicBezTo>
                      <a:pt x="270" y="954"/>
                      <a:pt x="544" y="935"/>
                      <a:pt x="820" y="935"/>
                    </a:cubicBezTo>
                    <a:cubicBezTo>
                      <a:pt x="1661" y="935"/>
                      <a:pt x="2520" y="1112"/>
                      <a:pt x="3344" y="1478"/>
                    </a:cubicBezTo>
                    <a:cubicBezTo>
                      <a:pt x="3830" y="1721"/>
                      <a:pt x="4073" y="2268"/>
                      <a:pt x="3830" y="2785"/>
                    </a:cubicBezTo>
                    <a:cubicBezTo>
                      <a:pt x="3344" y="3879"/>
                      <a:pt x="2584" y="4761"/>
                      <a:pt x="1641" y="5369"/>
                    </a:cubicBezTo>
                    <a:cubicBezTo>
                      <a:pt x="3617" y="5095"/>
                      <a:pt x="5411" y="3849"/>
                      <a:pt x="6322" y="1873"/>
                    </a:cubicBezTo>
                    <a:lnTo>
                      <a:pt x="6718" y="992"/>
                    </a:lnTo>
                    <a:lnTo>
                      <a:pt x="5866" y="536"/>
                    </a:lnTo>
                    <a:cubicBezTo>
                      <a:pt x="5039" y="172"/>
                      <a:pt x="4180" y="0"/>
                      <a:pt x="33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30642175" y="2552000"/>
                <a:ext cx="102600" cy="9120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3648" extrusionOk="0">
                    <a:moveTo>
                      <a:pt x="2067" y="0"/>
                    </a:moveTo>
                    <a:cubicBezTo>
                      <a:pt x="1824" y="0"/>
                      <a:pt x="1611" y="31"/>
                      <a:pt x="1429" y="122"/>
                    </a:cubicBezTo>
                    <a:cubicBezTo>
                      <a:pt x="456" y="456"/>
                      <a:pt x="1" y="1520"/>
                      <a:pt x="365" y="2463"/>
                    </a:cubicBezTo>
                    <a:cubicBezTo>
                      <a:pt x="608" y="3131"/>
                      <a:pt x="1308" y="3648"/>
                      <a:pt x="2067" y="3648"/>
                    </a:cubicBezTo>
                    <a:cubicBezTo>
                      <a:pt x="2250" y="3648"/>
                      <a:pt x="2493" y="3557"/>
                      <a:pt x="2706" y="3526"/>
                    </a:cubicBezTo>
                    <a:cubicBezTo>
                      <a:pt x="3648" y="3192"/>
                      <a:pt x="4104" y="2128"/>
                      <a:pt x="3770" y="1186"/>
                    </a:cubicBezTo>
                    <a:cubicBezTo>
                      <a:pt x="3496" y="487"/>
                      <a:pt x="2827" y="0"/>
                      <a:pt x="2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30644450" y="2548950"/>
                <a:ext cx="10337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3801" extrusionOk="0">
                    <a:moveTo>
                      <a:pt x="1976" y="153"/>
                    </a:moveTo>
                    <a:cubicBezTo>
                      <a:pt x="2706" y="153"/>
                      <a:pt x="3344" y="578"/>
                      <a:pt x="3618" y="1308"/>
                    </a:cubicBezTo>
                    <a:cubicBezTo>
                      <a:pt x="3952" y="2220"/>
                      <a:pt x="3496" y="3192"/>
                      <a:pt x="2584" y="3527"/>
                    </a:cubicBezTo>
                    <a:cubicBezTo>
                      <a:pt x="2402" y="3618"/>
                      <a:pt x="2159" y="3648"/>
                      <a:pt x="1976" y="3648"/>
                    </a:cubicBezTo>
                    <a:cubicBezTo>
                      <a:pt x="1247" y="3648"/>
                      <a:pt x="609" y="3223"/>
                      <a:pt x="335" y="2524"/>
                    </a:cubicBezTo>
                    <a:cubicBezTo>
                      <a:pt x="1" y="1612"/>
                      <a:pt x="457" y="609"/>
                      <a:pt x="1369" y="274"/>
                    </a:cubicBezTo>
                    <a:cubicBezTo>
                      <a:pt x="1551" y="183"/>
                      <a:pt x="1733" y="153"/>
                      <a:pt x="1976" y="153"/>
                    </a:cubicBezTo>
                    <a:close/>
                    <a:moveTo>
                      <a:pt x="1976" y="1"/>
                    </a:moveTo>
                    <a:cubicBezTo>
                      <a:pt x="1733" y="1"/>
                      <a:pt x="1520" y="31"/>
                      <a:pt x="1277" y="122"/>
                    </a:cubicBezTo>
                    <a:cubicBezTo>
                      <a:pt x="791" y="305"/>
                      <a:pt x="426" y="639"/>
                      <a:pt x="213" y="1095"/>
                    </a:cubicBezTo>
                    <a:cubicBezTo>
                      <a:pt x="1" y="1551"/>
                      <a:pt x="1" y="2098"/>
                      <a:pt x="183" y="2554"/>
                    </a:cubicBezTo>
                    <a:cubicBezTo>
                      <a:pt x="457" y="3314"/>
                      <a:pt x="1186" y="3800"/>
                      <a:pt x="1976" y="3800"/>
                    </a:cubicBezTo>
                    <a:cubicBezTo>
                      <a:pt x="2189" y="3800"/>
                      <a:pt x="2432" y="3770"/>
                      <a:pt x="2645" y="3679"/>
                    </a:cubicBezTo>
                    <a:cubicBezTo>
                      <a:pt x="3648" y="3314"/>
                      <a:pt x="4135" y="2220"/>
                      <a:pt x="3770" y="1217"/>
                    </a:cubicBezTo>
                    <a:cubicBezTo>
                      <a:pt x="3466" y="487"/>
                      <a:pt x="2736" y="1"/>
                      <a:pt x="19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30672575" y="2577825"/>
                <a:ext cx="4180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52" extrusionOk="0">
                    <a:moveTo>
                      <a:pt x="730" y="1"/>
                    </a:moveTo>
                    <a:cubicBezTo>
                      <a:pt x="304" y="62"/>
                      <a:pt x="0" y="487"/>
                      <a:pt x="92" y="913"/>
                    </a:cubicBezTo>
                    <a:cubicBezTo>
                      <a:pt x="122" y="1278"/>
                      <a:pt x="456" y="1551"/>
                      <a:pt x="851" y="1551"/>
                    </a:cubicBezTo>
                    <a:lnTo>
                      <a:pt x="973" y="1551"/>
                    </a:lnTo>
                    <a:cubicBezTo>
                      <a:pt x="1368" y="1460"/>
                      <a:pt x="1672" y="1065"/>
                      <a:pt x="1611" y="639"/>
                    </a:cubicBezTo>
                    <a:cubicBezTo>
                      <a:pt x="1581" y="244"/>
                      <a:pt x="1216" y="1"/>
                      <a:pt x="851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30670300" y="2575550"/>
                <a:ext cx="456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703" extrusionOk="0">
                    <a:moveTo>
                      <a:pt x="942" y="153"/>
                    </a:moveTo>
                    <a:cubicBezTo>
                      <a:pt x="1277" y="153"/>
                      <a:pt x="1581" y="396"/>
                      <a:pt x="1611" y="730"/>
                    </a:cubicBezTo>
                    <a:cubicBezTo>
                      <a:pt x="1702" y="1095"/>
                      <a:pt x="1429" y="1490"/>
                      <a:pt x="1064" y="1521"/>
                    </a:cubicBezTo>
                    <a:lnTo>
                      <a:pt x="942" y="1521"/>
                    </a:lnTo>
                    <a:cubicBezTo>
                      <a:pt x="608" y="1521"/>
                      <a:pt x="304" y="1308"/>
                      <a:pt x="243" y="943"/>
                    </a:cubicBezTo>
                    <a:cubicBezTo>
                      <a:pt x="183" y="578"/>
                      <a:pt x="456" y="183"/>
                      <a:pt x="821" y="153"/>
                    </a:cubicBezTo>
                    <a:close/>
                    <a:moveTo>
                      <a:pt x="790" y="1"/>
                    </a:moveTo>
                    <a:cubicBezTo>
                      <a:pt x="335" y="92"/>
                      <a:pt x="0" y="548"/>
                      <a:pt x="61" y="1004"/>
                    </a:cubicBezTo>
                    <a:cubicBezTo>
                      <a:pt x="152" y="1399"/>
                      <a:pt x="486" y="1703"/>
                      <a:pt x="912" y="1703"/>
                    </a:cubicBezTo>
                    <a:lnTo>
                      <a:pt x="1064" y="1703"/>
                    </a:lnTo>
                    <a:cubicBezTo>
                      <a:pt x="1277" y="1673"/>
                      <a:pt x="1459" y="1551"/>
                      <a:pt x="1611" y="1369"/>
                    </a:cubicBezTo>
                    <a:cubicBezTo>
                      <a:pt x="1763" y="1186"/>
                      <a:pt x="1824" y="943"/>
                      <a:pt x="1763" y="730"/>
                    </a:cubicBezTo>
                    <a:cubicBezTo>
                      <a:pt x="1702" y="305"/>
                      <a:pt x="1368" y="1"/>
                      <a:pt x="942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30032750" y="3232850"/>
                <a:ext cx="105650" cy="9220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688" extrusionOk="0">
                    <a:moveTo>
                      <a:pt x="2090" y="1"/>
                    </a:moveTo>
                    <a:cubicBezTo>
                      <a:pt x="1464" y="1"/>
                      <a:pt x="858" y="331"/>
                      <a:pt x="517" y="913"/>
                    </a:cubicBezTo>
                    <a:cubicBezTo>
                      <a:pt x="0" y="1794"/>
                      <a:pt x="304" y="2889"/>
                      <a:pt x="1186" y="3436"/>
                    </a:cubicBezTo>
                    <a:cubicBezTo>
                      <a:pt x="1467" y="3607"/>
                      <a:pt x="1776" y="3688"/>
                      <a:pt x="2082" y="3688"/>
                    </a:cubicBezTo>
                    <a:cubicBezTo>
                      <a:pt x="2701" y="3688"/>
                      <a:pt x="3312" y="3357"/>
                      <a:pt x="3678" y="2767"/>
                    </a:cubicBezTo>
                    <a:cubicBezTo>
                      <a:pt x="4225" y="1916"/>
                      <a:pt x="3921" y="791"/>
                      <a:pt x="3040" y="274"/>
                    </a:cubicBezTo>
                    <a:cubicBezTo>
                      <a:pt x="2740" y="88"/>
                      <a:pt x="2412" y="1"/>
                      <a:pt x="2090" y="1"/>
                    </a:cubicBez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30069975" y="3170300"/>
                <a:ext cx="104900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3689" extrusionOk="0">
                    <a:moveTo>
                      <a:pt x="2116" y="0"/>
                    </a:moveTo>
                    <a:cubicBezTo>
                      <a:pt x="1490" y="0"/>
                      <a:pt x="882" y="325"/>
                      <a:pt x="517" y="892"/>
                    </a:cubicBezTo>
                    <a:cubicBezTo>
                      <a:pt x="1" y="1773"/>
                      <a:pt x="274" y="2898"/>
                      <a:pt x="1156" y="3415"/>
                    </a:cubicBezTo>
                    <a:cubicBezTo>
                      <a:pt x="1455" y="3601"/>
                      <a:pt x="1780" y="3688"/>
                      <a:pt x="2099" y="3688"/>
                    </a:cubicBezTo>
                    <a:cubicBezTo>
                      <a:pt x="2718" y="3688"/>
                      <a:pt x="3317" y="3358"/>
                      <a:pt x="3678" y="2776"/>
                    </a:cubicBezTo>
                    <a:cubicBezTo>
                      <a:pt x="4195" y="1895"/>
                      <a:pt x="3891" y="801"/>
                      <a:pt x="3040" y="254"/>
                    </a:cubicBezTo>
                    <a:cubicBezTo>
                      <a:pt x="2746" y="81"/>
                      <a:pt x="2429" y="0"/>
                      <a:pt x="2116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29979550" y="3062650"/>
                <a:ext cx="269025" cy="27510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11004" extrusionOk="0">
                    <a:moveTo>
                      <a:pt x="6232" y="0"/>
                    </a:moveTo>
                    <a:lnTo>
                      <a:pt x="4013" y="3435"/>
                    </a:lnTo>
                    <a:lnTo>
                      <a:pt x="0" y="2675"/>
                    </a:lnTo>
                    <a:lnTo>
                      <a:pt x="2554" y="5867"/>
                    </a:lnTo>
                    <a:lnTo>
                      <a:pt x="608" y="9484"/>
                    </a:lnTo>
                    <a:lnTo>
                      <a:pt x="4438" y="7994"/>
                    </a:lnTo>
                    <a:lnTo>
                      <a:pt x="7265" y="11004"/>
                    </a:lnTo>
                    <a:lnTo>
                      <a:pt x="7022" y="6900"/>
                    </a:lnTo>
                    <a:lnTo>
                      <a:pt x="10761" y="5107"/>
                    </a:lnTo>
                    <a:lnTo>
                      <a:pt x="6809" y="4043"/>
                    </a:lnTo>
                    <a:lnTo>
                      <a:pt x="6232" y="0"/>
                    </a:ln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30028950" y="3118875"/>
                <a:ext cx="161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6444" h="6627" extrusionOk="0">
                    <a:moveTo>
                      <a:pt x="3769" y="1"/>
                    </a:moveTo>
                    <a:lnTo>
                      <a:pt x="2432" y="2067"/>
                    </a:lnTo>
                    <a:lnTo>
                      <a:pt x="0" y="1612"/>
                    </a:lnTo>
                    <a:lnTo>
                      <a:pt x="1550" y="3526"/>
                    </a:lnTo>
                    <a:lnTo>
                      <a:pt x="365" y="5715"/>
                    </a:lnTo>
                    <a:lnTo>
                      <a:pt x="2645" y="4833"/>
                    </a:lnTo>
                    <a:lnTo>
                      <a:pt x="4377" y="6627"/>
                    </a:lnTo>
                    <a:lnTo>
                      <a:pt x="4256" y="4134"/>
                    </a:lnTo>
                    <a:lnTo>
                      <a:pt x="6444" y="3071"/>
                    </a:lnTo>
                    <a:lnTo>
                      <a:pt x="4104" y="2432"/>
                    </a:lnTo>
                    <a:lnTo>
                      <a:pt x="3769" y="1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30020575" y="3109750"/>
                <a:ext cx="180125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357" extrusionOk="0">
                    <a:moveTo>
                      <a:pt x="4013" y="761"/>
                    </a:moveTo>
                    <a:lnTo>
                      <a:pt x="4317" y="2919"/>
                    </a:lnTo>
                    <a:lnTo>
                      <a:pt x="6445" y="3496"/>
                    </a:lnTo>
                    <a:lnTo>
                      <a:pt x="4469" y="4439"/>
                    </a:lnTo>
                    <a:lnTo>
                      <a:pt x="4591" y="6627"/>
                    </a:lnTo>
                    <a:lnTo>
                      <a:pt x="3071" y="5047"/>
                    </a:lnTo>
                    <a:lnTo>
                      <a:pt x="1004" y="5837"/>
                    </a:lnTo>
                    <a:lnTo>
                      <a:pt x="2068" y="3891"/>
                    </a:lnTo>
                    <a:lnTo>
                      <a:pt x="700" y="2189"/>
                    </a:lnTo>
                    <a:lnTo>
                      <a:pt x="2888" y="2615"/>
                    </a:lnTo>
                    <a:lnTo>
                      <a:pt x="4013" y="761"/>
                    </a:lnTo>
                    <a:close/>
                    <a:moveTo>
                      <a:pt x="4165" y="1"/>
                    </a:moveTo>
                    <a:lnTo>
                      <a:pt x="3800" y="609"/>
                    </a:lnTo>
                    <a:lnTo>
                      <a:pt x="2676" y="2311"/>
                    </a:lnTo>
                    <a:lnTo>
                      <a:pt x="700" y="1916"/>
                    </a:lnTo>
                    <a:lnTo>
                      <a:pt x="1" y="1825"/>
                    </a:lnTo>
                    <a:lnTo>
                      <a:pt x="457" y="2372"/>
                    </a:lnTo>
                    <a:lnTo>
                      <a:pt x="1703" y="3952"/>
                    </a:lnTo>
                    <a:lnTo>
                      <a:pt x="761" y="5715"/>
                    </a:lnTo>
                    <a:lnTo>
                      <a:pt x="396" y="6384"/>
                    </a:lnTo>
                    <a:lnTo>
                      <a:pt x="1095" y="6110"/>
                    </a:lnTo>
                    <a:lnTo>
                      <a:pt x="2980" y="5381"/>
                    </a:lnTo>
                    <a:lnTo>
                      <a:pt x="4408" y="6840"/>
                    </a:lnTo>
                    <a:lnTo>
                      <a:pt x="4895" y="7357"/>
                    </a:lnTo>
                    <a:lnTo>
                      <a:pt x="4864" y="6627"/>
                    </a:lnTo>
                    <a:lnTo>
                      <a:pt x="4743" y="4621"/>
                    </a:lnTo>
                    <a:lnTo>
                      <a:pt x="6566" y="3739"/>
                    </a:lnTo>
                    <a:lnTo>
                      <a:pt x="7205" y="3436"/>
                    </a:lnTo>
                    <a:lnTo>
                      <a:pt x="6536" y="3253"/>
                    </a:lnTo>
                    <a:lnTo>
                      <a:pt x="4591" y="2736"/>
                    </a:lnTo>
                    <a:lnTo>
                      <a:pt x="4317" y="700"/>
                    </a:lnTo>
                    <a:lnTo>
                      <a:pt x="4165" y="1"/>
                    </a:ln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29981075" y="3281500"/>
                <a:ext cx="105650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679" extrusionOk="0">
                    <a:moveTo>
                      <a:pt x="2105" y="0"/>
                    </a:moveTo>
                    <a:cubicBezTo>
                      <a:pt x="1481" y="0"/>
                      <a:pt x="868" y="330"/>
                      <a:pt x="547" y="912"/>
                    </a:cubicBezTo>
                    <a:cubicBezTo>
                      <a:pt x="0" y="1794"/>
                      <a:pt x="304" y="2888"/>
                      <a:pt x="1186" y="3405"/>
                    </a:cubicBezTo>
                    <a:cubicBezTo>
                      <a:pt x="1485" y="3591"/>
                      <a:pt x="1810" y="3678"/>
                      <a:pt x="2129" y="3678"/>
                    </a:cubicBezTo>
                    <a:cubicBezTo>
                      <a:pt x="2748" y="3678"/>
                      <a:pt x="3347" y="3348"/>
                      <a:pt x="3709" y="2766"/>
                    </a:cubicBezTo>
                    <a:cubicBezTo>
                      <a:pt x="4225" y="1885"/>
                      <a:pt x="3921" y="791"/>
                      <a:pt x="3040" y="274"/>
                    </a:cubicBezTo>
                    <a:cubicBezTo>
                      <a:pt x="2750" y="88"/>
                      <a:pt x="2426" y="0"/>
                      <a:pt x="2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30018300" y="3218750"/>
                <a:ext cx="10565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676" extrusionOk="0">
                    <a:moveTo>
                      <a:pt x="2091" y="1"/>
                    </a:moveTo>
                    <a:cubicBezTo>
                      <a:pt x="1467" y="1"/>
                      <a:pt x="869" y="318"/>
                      <a:pt x="548" y="899"/>
                    </a:cubicBezTo>
                    <a:cubicBezTo>
                      <a:pt x="1" y="1781"/>
                      <a:pt x="305" y="2875"/>
                      <a:pt x="1186" y="3422"/>
                    </a:cubicBezTo>
                    <a:cubicBezTo>
                      <a:pt x="1470" y="3594"/>
                      <a:pt x="1784" y="3675"/>
                      <a:pt x="2096" y="3675"/>
                    </a:cubicBezTo>
                    <a:cubicBezTo>
                      <a:pt x="2719" y="3675"/>
                      <a:pt x="3334" y="3351"/>
                      <a:pt x="3679" y="2784"/>
                    </a:cubicBezTo>
                    <a:cubicBezTo>
                      <a:pt x="4226" y="1902"/>
                      <a:pt x="3922" y="778"/>
                      <a:pt x="3040" y="261"/>
                    </a:cubicBezTo>
                    <a:cubicBezTo>
                      <a:pt x="2740" y="85"/>
                      <a:pt x="2412" y="1"/>
                      <a:pt x="2091" y="1"/>
                    </a:cubicBezTo>
                    <a:close/>
                  </a:path>
                </a:pathLst>
              </a:custGeom>
              <a:solidFill>
                <a:srgbClr val="96C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30055550" y="3155875"/>
                <a:ext cx="105625" cy="92200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3688" extrusionOk="0">
                    <a:moveTo>
                      <a:pt x="2122" y="1"/>
                    </a:moveTo>
                    <a:cubicBezTo>
                      <a:pt x="1494" y="1"/>
                      <a:pt x="883" y="332"/>
                      <a:pt x="517" y="922"/>
                    </a:cubicBezTo>
                    <a:cubicBezTo>
                      <a:pt x="0" y="1773"/>
                      <a:pt x="304" y="2898"/>
                      <a:pt x="1185" y="3414"/>
                    </a:cubicBezTo>
                    <a:cubicBezTo>
                      <a:pt x="1475" y="3600"/>
                      <a:pt x="1792" y="3688"/>
                      <a:pt x="2107" y="3688"/>
                    </a:cubicBezTo>
                    <a:cubicBezTo>
                      <a:pt x="2717" y="3688"/>
                      <a:pt x="3317" y="3358"/>
                      <a:pt x="3678" y="2776"/>
                    </a:cubicBezTo>
                    <a:cubicBezTo>
                      <a:pt x="4225" y="1894"/>
                      <a:pt x="3921" y="800"/>
                      <a:pt x="3040" y="253"/>
                    </a:cubicBezTo>
                    <a:cubicBezTo>
                      <a:pt x="2748" y="82"/>
                      <a:pt x="2433" y="1"/>
                      <a:pt x="21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30093525" y="3093200"/>
                <a:ext cx="10565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683" extrusionOk="0">
                    <a:moveTo>
                      <a:pt x="2109" y="1"/>
                    </a:moveTo>
                    <a:cubicBezTo>
                      <a:pt x="1477" y="1"/>
                      <a:pt x="862" y="339"/>
                      <a:pt x="518" y="906"/>
                    </a:cubicBezTo>
                    <a:cubicBezTo>
                      <a:pt x="1" y="1787"/>
                      <a:pt x="305" y="2882"/>
                      <a:pt x="1186" y="3429"/>
                    </a:cubicBezTo>
                    <a:cubicBezTo>
                      <a:pt x="1470" y="3601"/>
                      <a:pt x="1781" y="3682"/>
                      <a:pt x="2089" y="3682"/>
                    </a:cubicBezTo>
                    <a:cubicBezTo>
                      <a:pt x="2706" y="3682"/>
                      <a:pt x="3314" y="3358"/>
                      <a:pt x="3679" y="2791"/>
                    </a:cubicBezTo>
                    <a:cubicBezTo>
                      <a:pt x="4226" y="1909"/>
                      <a:pt x="3922" y="815"/>
                      <a:pt x="3040" y="268"/>
                    </a:cubicBezTo>
                    <a:cubicBezTo>
                      <a:pt x="2747" y="85"/>
                      <a:pt x="2426" y="1"/>
                      <a:pt x="2109" y="1"/>
                    </a:cubicBezTo>
                    <a:close/>
                  </a:path>
                </a:pathLst>
              </a:custGeom>
              <a:solidFill>
                <a:srgbClr val="96C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30130775" y="3030725"/>
                <a:ext cx="104875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3679" extrusionOk="0">
                    <a:moveTo>
                      <a:pt x="2083" y="1"/>
                    </a:moveTo>
                    <a:cubicBezTo>
                      <a:pt x="1450" y="1"/>
                      <a:pt x="838" y="331"/>
                      <a:pt x="517" y="913"/>
                    </a:cubicBezTo>
                    <a:cubicBezTo>
                      <a:pt x="0" y="1794"/>
                      <a:pt x="304" y="2888"/>
                      <a:pt x="1155" y="3405"/>
                    </a:cubicBezTo>
                    <a:cubicBezTo>
                      <a:pt x="1455" y="3591"/>
                      <a:pt x="1779" y="3679"/>
                      <a:pt x="2098" y="3679"/>
                    </a:cubicBezTo>
                    <a:cubicBezTo>
                      <a:pt x="2718" y="3679"/>
                      <a:pt x="3317" y="3348"/>
                      <a:pt x="3678" y="2767"/>
                    </a:cubicBezTo>
                    <a:cubicBezTo>
                      <a:pt x="4195" y="1885"/>
                      <a:pt x="3891" y="791"/>
                      <a:pt x="3040" y="274"/>
                    </a:cubicBezTo>
                    <a:cubicBezTo>
                      <a:pt x="2740" y="88"/>
                      <a:pt x="2409" y="1"/>
                      <a:pt x="20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29965100" y="3047450"/>
                <a:ext cx="269025" cy="27510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11004" extrusionOk="0">
                    <a:moveTo>
                      <a:pt x="7022" y="6931"/>
                    </a:moveTo>
                    <a:lnTo>
                      <a:pt x="7266" y="11004"/>
                    </a:lnTo>
                    <a:lnTo>
                      <a:pt x="4439" y="8025"/>
                    </a:lnTo>
                    <a:lnTo>
                      <a:pt x="609" y="9514"/>
                    </a:lnTo>
                    <a:lnTo>
                      <a:pt x="2554" y="5897"/>
                    </a:lnTo>
                    <a:lnTo>
                      <a:pt x="1" y="2706"/>
                    </a:lnTo>
                    <a:lnTo>
                      <a:pt x="4044" y="3465"/>
                    </a:lnTo>
                    <a:lnTo>
                      <a:pt x="6232" y="0"/>
                    </a:lnTo>
                    <a:lnTo>
                      <a:pt x="6779" y="4073"/>
                    </a:lnTo>
                    <a:lnTo>
                      <a:pt x="10761" y="5137"/>
                    </a:lnTo>
                    <a:close/>
                  </a:path>
                </a:pathLst>
              </a:custGeom>
              <a:solidFill>
                <a:srgbClr val="A989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30014500" y="3104450"/>
                <a:ext cx="161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6627" extrusionOk="0">
                    <a:moveTo>
                      <a:pt x="2675" y="4833"/>
                    </a:moveTo>
                    <a:lnTo>
                      <a:pt x="396" y="5714"/>
                    </a:lnTo>
                    <a:lnTo>
                      <a:pt x="1551" y="3556"/>
                    </a:lnTo>
                    <a:lnTo>
                      <a:pt x="1" y="1611"/>
                    </a:lnTo>
                    <a:lnTo>
                      <a:pt x="2432" y="2067"/>
                    </a:lnTo>
                    <a:lnTo>
                      <a:pt x="3770" y="0"/>
                    </a:lnTo>
                    <a:lnTo>
                      <a:pt x="4074" y="2432"/>
                    </a:lnTo>
                    <a:lnTo>
                      <a:pt x="6475" y="3070"/>
                    </a:lnTo>
                    <a:lnTo>
                      <a:pt x="4256" y="4164"/>
                    </a:lnTo>
                    <a:lnTo>
                      <a:pt x="4378" y="6626"/>
                    </a:lnTo>
                    <a:close/>
                  </a:path>
                </a:pathLst>
              </a:custGeom>
              <a:solidFill>
                <a:srgbClr val="FE9D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30006150" y="3095325"/>
                <a:ext cx="180100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7357" extrusionOk="0">
                    <a:moveTo>
                      <a:pt x="4013" y="760"/>
                    </a:moveTo>
                    <a:lnTo>
                      <a:pt x="4317" y="2918"/>
                    </a:lnTo>
                    <a:lnTo>
                      <a:pt x="6444" y="3496"/>
                    </a:lnTo>
                    <a:lnTo>
                      <a:pt x="4468" y="4438"/>
                    </a:lnTo>
                    <a:lnTo>
                      <a:pt x="4590" y="6657"/>
                    </a:lnTo>
                    <a:lnTo>
                      <a:pt x="3070" y="5046"/>
                    </a:lnTo>
                    <a:lnTo>
                      <a:pt x="1034" y="5836"/>
                    </a:lnTo>
                    <a:lnTo>
                      <a:pt x="2098" y="3921"/>
                    </a:lnTo>
                    <a:lnTo>
                      <a:pt x="730" y="2189"/>
                    </a:lnTo>
                    <a:lnTo>
                      <a:pt x="2888" y="2614"/>
                    </a:lnTo>
                    <a:lnTo>
                      <a:pt x="4013" y="760"/>
                    </a:lnTo>
                    <a:close/>
                    <a:moveTo>
                      <a:pt x="4165" y="0"/>
                    </a:moveTo>
                    <a:lnTo>
                      <a:pt x="3800" y="608"/>
                    </a:lnTo>
                    <a:lnTo>
                      <a:pt x="2706" y="2310"/>
                    </a:lnTo>
                    <a:lnTo>
                      <a:pt x="730" y="1946"/>
                    </a:lnTo>
                    <a:lnTo>
                      <a:pt x="0" y="1824"/>
                    </a:lnTo>
                    <a:lnTo>
                      <a:pt x="456" y="2402"/>
                    </a:lnTo>
                    <a:lnTo>
                      <a:pt x="1702" y="3952"/>
                    </a:lnTo>
                    <a:lnTo>
                      <a:pt x="760" y="5745"/>
                    </a:lnTo>
                    <a:lnTo>
                      <a:pt x="426" y="6383"/>
                    </a:lnTo>
                    <a:lnTo>
                      <a:pt x="1095" y="6110"/>
                    </a:lnTo>
                    <a:lnTo>
                      <a:pt x="3009" y="5380"/>
                    </a:lnTo>
                    <a:lnTo>
                      <a:pt x="4408" y="6839"/>
                    </a:lnTo>
                    <a:lnTo>
                      <a:pt x="4894" y="7356"/>
                    </a:lnTo>
                    <a:lnTo>
                      <a:pt x="4864" y="6657"/>
                    </a:lnTo>
                    <a:lnTo>
                      <a:pt x="4742" y="4620"/>
                    </a:lnTo>
                    <a:lnTo>
                      <a:pt x="6566" y="3769"/>
                    </a:lnTo>
                    <a:lnTo>
                      <a:pt x="7204" y="3465"/>
                    </a:lnTo>
                    <a:lnTo>
                      <a:pt x="6535" y="3253"/>
                    </a:lnTo>
                    <a:lnTo>
                      <a:pt x="4590" y="2736"/>
                    </a:lnTo>
                    <a:lnTo>
                      <a:pt x="4317" y="730"/>
                    </a:lnTo>
                    <a:lnTo>
                      <a:pt x="4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30174075" y="4139400"/>
                <a:ext cx="13680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6293" extrusionOk="0">
                    <a:moveTo>
                      <a:pt x="5472" y="1"/>
                    </a:moveTo>
                    <a:lnTo>
                      <a:pt x="2736" y="153"/>
                    </a:lnTo>
                    <a:lnTo>
                      <a:pt x="1" y="62"/>
                    </a:lnTo>
                    <a:lnTo>
                      <a:pt x="1825" y="5533"/>
                    </a:lnTo>
                    <a:cubicBezTo>
                      <a:pt x="1976" y="5989"/>
                      <a:pt x="2372" y="6293"/>
                      <a:pt x="2767" y="6293"/>
                    </a:cubicBezTo>
                    <a:cubicBezTo>
                      <a:pt x="3192" y="6293"/>
                      <a:pt x="3587" y="5958"/>
                      <a:pt x="3709" y="5502"/>
                    </a:cubicBez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30174075" y="3915250"/>
                <a:ext cx="13680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6293" extrusionOk="0">
                    <a:moveTo>
                      <a:pt x="2706" y="0"/>
                    </a:moveTo>
                    <a:cubicBezTo>
                      <a:pt x="2280" y="0"/>
                      <a:pt x="1916" y="334"/>
                      <a:pt x="1764" y="790"/>
                    </a:cubicBezTo>
                    <a:lnTo>
                      <a:pt x="1" y="6292"/>
                    </a:lnTo>
                    <a:lnTo>
                      <a:pt x="2736" y="6170"/>
                    </a:lnTo>
                    <a:lnTo>
                      <a:pt x="5472" y="6292"/>
                    </a:lnTo>
                    <a:lnTo>
                      <a:pt x="5472" y="6292"/>
                    </a:lnTo>
                    <a:lnTo>
                      <a:pt x="3679" y="821"/>
                    </a:lnTo>
                    <a:cubicBezTo>
                      <a:pt x="3496" y="334"/>
                      <a:pt x="3132" y="0"/>
                      <a:pt x="2706" y="0"/>
                    </a:cubicBez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30144450" y="4008700"/>
                <a:ext cx="196825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7874" extrusionOk="0">
                    <a:moveTo>
                      <a:pt x="3921" y="1"/>
                    </a:moveTo>
                    <a:cubicBezTo>
                      <a:pt x="1763" y="1"/>
                      <a:pt x="0" y="1794"/>
                      <a:pt x="0" y="3952"/>
                    </a:cubicBezTo>
                    <a:cubicBezTo>
                      <a:pt x="0" y="6141"/>
                      <a:pt x="1794" y="7873"/>
                      <a:pt x="3952" y="7873"/>
                    </a:cubicBezTo>
                    <a:cubicBezTo>
                      <a:pt x="6140" y="7843"/>
                      <a:pt x="7873" y="6080"/>
                      <a:pt x="7873" y="3922"/>
                    </a:cubicBezTo>
                    <a:cubicBezTo>
                      <a:pt x="7873" y="1764"/>
                      <a:pt x="6079" y="1"/>
                      <a:pt x="3921" y="1"/>
                    </a:cubicBezTo>
                    <a:close/>
                  </a:path>
                </a:pathLst>
              </a:custGeom>
              <a:solidFill>
                <a:srgbClr val="331370">
                  <a:alpha val="3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30182450" y="4042900"/>
                <a:ext cx="133000" cy="133950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5358" extrusionOk="0">
                    <a:moveTo>
                      <a:pt x="3283" y="1"/>
                    </a:moveTo>
                    <a:cubicBezTo>
                      <a:pt x="2827" y="61"/>
                      <a:pt x="2401" y="274"/>
                      <a:pt x="2189" y="609"/>
                    </a:cubicBezTo>
                    <a:cubicBezTo>
                      <a:pt x="2018" y="509"/>
                      <a:pt x="1820" y="456"/>
                      <a:pt x="1624" y="456"/>
                    </a:cubicBezTo>
                    <a:cubicBezTo>
                      <a:pt x="1401" y="456"/>
                      <a:pt x="1181" y="524"/>
                      <a:pt x="1003" y="669"/>
                    </a:cubicBezTo>
                    <a:cubicBezTo>
                      <a:pt x="669" y="912"/>
                      <a:pt x="547" y="1429"/>
                      <a:pt x="699" y="1794"/>
                    </a:cubicBezTo>
                    <a:cubicBezTo>
                      <a:pt x="274" y="1916"/>
                      <a:pt x="0" y="2280"/>
                      <a:pt x="0" y="2736"/>
                    </a:cubicBezTo>
                    <a:cubicBezTo>
                      <a:pt x="0" y="3192"/>
                      <a:pt x="304" y="3587"/>
                      <a:pt x="730" y="3709"/>
                    </a:cubicBezTo>
                    <a:cubicBezTo>
                      <a:pt x="578" y="4104"/>
                      <a:pt x="699" y="4560"/>
                      <a:pt x="1034" y="4834"/>
                    </a:cubicBezTo>
                    <a:cubicBezTo>
                      <a:pt x="1206" y="4974"/>
                      <a:pt x="1418" y="5043"/>
                      <a:pt x="1633" y="5043"/>
                    </a:cubicBezTo>
                    <a:cubicBezTo>
                      <a:pt x="1836" y="5043"/>
                      <a:pt x="2042" y="4982"/>
                      <a:pt x="2219" y="4864"/>
                    </a:cubicBezTo>
                    <a:cubicBezTo>
                      <a:pt x="2388" y="5177"/>
                      <a:pt x="2691" y="5357"/>
                      <a:pt x="3036" y="5357"/>
                    </a:cubicBezTo>
                    <a:cubicBezTo>
                      <a:pt x="3126" y="5357"/>
                      <a:pt x="3219" y="5345"/>
                      <a:pt x="3313" y="5320"/>
                    </a:cubicBezTo>
                    <a:cubicBezTo>
                      <a:pt x="3769" y="5229"/>
                      <a:pt x="4073" y="4834"/>
                      <a:pt x="4073" y="4408"/>
                    </a:cubicBezTo>
                    <a:cubicBezTo>
                      <a:pt x="4134" y="4421"/>
                      <a:pt x="4194" y="4427"/>
                      <a:pt x="4255" y="4427"/>
                    </a:cubicBezTo>
                    <a:cubicBezTo>
                      <a:pt x="4623" y="4427"/>
                      <a:pt x="4980" y="4200"/>
                      <a:pt x="5137" y="3861"/>
                    </a:cubicBezTo>
                    <a:cubicBezTo>
                      <a:pt x="5319" y="3435"/>
                      <a:pt x="5228" y="2979"/>
                      <a:pt x="4924" y="2675"/>
                    </a:cubicBezTo>
                    <a:cubicBezTo>
                      <a:pt x="5228" y="2371"/>
                      <a:pt x="5319" y="1916"/>
                      <a:pt x="5137" y="1490"/>
                    </a:cubicBezTo>
                    <a:cubicBezTo>
                      <a:pt x="4968" y="1095"/>
                      <a:pt x="4562" y="909"/>
                      <a:pt x="4164" y="909"/>
                    </a:cubicBezTo>
                    <a:cubicBezTo>
                      <a:pt x="4134" y="909"/>
                      <a:pt x="4103" y="910"/>
                      <a:pt x="4073" y="912"/>
                    </a:cubicBezTo>
                    <a:cubicBezTo>
                      <a:pt x="4043" y="517"/>
                      <a:pt x="3739" y="122"/>
                      <a:pt x="3283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30200675" y="4065350"/>
                <a:ext cx="91975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3814" extrusionOk="0">
                    <a:moveTo>
                      <a:pt x="2329" y="1"/>
                    </a:moveTo>
                    <a:cubicBezTo>
                      <a:pt x="2311" y="1"/>
                      <a:pt x="2311" y="14"/>
                      <a:pt x="2311" y="14"/>
                    </a:cubicBezTo>
                    <a:lnTo>
                      <a:pt x="1764" y="1048"/>
                    </a:lnTo>
                    <a:lnTo>
                      <a:pt x="761" y="410"/>
                    </a:lnTo>
                    <a:lnTo>
                      <a:pt x="730" y="410"/>
                    </a:lnTo>
                    <a:lnTo>
                      <a:pt x="730" y="440"/>
                    </a:lnTo>
                    <a:lnTo>
                      <a:pt x="1156" y="1534"/>
                    </a:lnTo>
                    <a:lnTo>
                      <a:pt x="31" y="1899"/>
                    </a:lnTo>
                    <a:cubicBezTo>
                      <a:pt x="31" y="1899"/>
                      <a:pt x="1" y="1899"/>
                      <a:pt x="1" y="1929"/>
                    </a:cubicBezTo>
                    <a:cubicBezTo>
                      <a:pt x="1" y="1960"/>
                      <a:pt x="31" y="1960"/>
                      <a:pt x="31" y="1960"/>
                    </a:cubicBezTo>
                    <a:lnTo>
                      <a:pt x="1156" y="2294"/>
                    </a:lnTo>
                    <a:lnTo>
                      <a:pt x="730" y="3419"/>
                    </a:lnTo>
                    <a:lnTo>
                      <a:pt x="730" y="3449"/>
                    </a:lnTo>
                    <a:lnTo>
                      <a:pt x="761" y="3449"/>
                    </a:lnTo>
                    <a:lnTo>
                      <a:pt x="1703" y="2811"/>
                    </a:lnTo>
                    <a:lnTo>
                      <a:pt x="2311" y="3814"/>
                    </a:lnTo>
                    <a:lnTo>
                      <a:pt x="2371" y="3814"/>
                    </a:lnTo>
                    <a:cubicBezTo>
                      <a:pt x="2402" y="3814"/>
                      <a:pt x="2402" y="3784"/>
                      <a:pt x="2402" y="3784"/>
                    </a:cubicBezTo>
                    <a:lnTo>
                      <a:pt x="2463" y="2598"/>
                    </a:lnTo>
                    <a:lnTo>
                      <a:pt x="3648" y="2750"/>
                    </a:lnTo>
                    <a:cubicBezTo>
                      <a:pt x="3648" y="2750"/>
                      <a:pt x="3678" y="2750"/>
                      <a:pt x="3678" y="2720"/>
                    </a:cubicBezTo>
                    <a:lnTo>
                      <a:pt x="3678" y="2689"/>
                    </a:lnTo>
                    <a:lnTo>
                      <a:pt x="2827" y="1899"/>
                    </a:lnTo>
                    <a:lnTo>
                      <a:pt x="3678" y="1048"/>
                    </a:lnTo>
                    <a:cubicBezTo>
                      <a:pt x="3678" y="1033"/>
                      <a:pt x="3671" y="1025"/>
                      <a:pt x="3663" y="1025"/>
                    </a:cubicBezTo>
                    <a:cubicBezTo>
                      <a:pt x="3656" y="1025"/>
                      <a:pt x="3648" y="1033"/>
                      <a:pt x="3648" y="1048"/>
                    </a:cubicBezTo>
                    <a:lnTo>
                      <a:pt x="2523" y="1230"/>
                    </a:lnTo>
                    <a:lnTo>
                      <a:pt x="2402" y="75"/>
                    </a:lnTo>
                    <a:cubicBezTo>
                      <a:pt x="2402" y="75"/>
                      <a:pt x="2402" y="14"/>
                      <a:pt x="2371" y="14"/>
                    </a:cubicBezTo>
                    <a:cubicBezTo>
                      <a:pt x="2351" y="4"/>
                      <a:pt x="2338" y="1"/>
                      <a:pt x="2329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30230325" y="4093825"/>
                <a:ext cx="3800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0" extrusionOk="0">
                    <a:moveTo>
                      <a:pt x="760" y="0"/>
                    </a:moveTo>
                    <a:cubicBezTo>
                      <a:pt x="334" y="0"/>
                      <a:pt x="0" y="334"/>
                      <a:pt x="0" y="760"/>
                    </a:cubicBezTo>
                    <a:cubicBezTo>
                      <a:pt x="0" y="1155"/>
                      <a:pt x="334" y="1520"/>
                      <a:pt x="760" y="1520"/>
                    </a:cubicBezTo>
                    <a:cubicBezTo>
                      <a:pt x="1185" y="1520"/>
                      <a:pt x="1520" y="1155"/>
                      <a:pt x="1520" y="760"/>
                    </a:cubicBezTo>
                    <a:cubicBezTo>
                      <a:pt x="1520" y="334"/>
                      <a:pt x="1185" y="0"/>
                      <a:pt x="760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30177125" y="4037575"/>
                <a:ext cx="133000" cy="1338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5355" extrusionOk="0">
                    <a:moveTo>
                      <a:pt x="3253" y="1"/>
                    </a:moveTo>
                    <a:cubicBezTo>
                      <a:pt x="2797" y="31"/>
                      <a:pt x="2402" y="274"/>
                      <a:pt x="2158" y="609"/>
                    </a:cubicBezTo>
                    <a:cubicBezTo>
                      <a:pt x="1996" y="491"/>
                      <a:pt x="1798" y="430"/>
                      <a:pt x="1596" y="430"/>
                    </a:cubicBezTo>
                    <a:cubicBezTo>
                      <a:pt x="1381" y="430"/>
                      <a:pt x="1161" y="498"/>
                      <a:pt x="973" y="639"/>
                    </a:cubicBezTo>
                    <a:cubicBezTo>
                      <a:pt x="639" y="913"/>
                      <a:pt x="517" y="1399"/>
                      <a:pt x="669" y="1794"/>
                    </a:cubicBezTo>
                    <a:cubicBezTo>
                      <a:pt x="274" y="1885"/>
                      <a:pt x="0" y="2281"/>
                      <a:pt x="0" y="2736"/>
                    </a:cubicBezTo>
                    <a:cubicBezTo>
                      <a:pt x="0" y="3192"/>
                      <a:pt x="304" y="3557"/>
                      <a:pt x="730" y="3679"/>
                    </a:cubicBezTo>
                    <a:cubicBezTo>
                      <a:pt x="547" y="4104"/>
                      <a:pt x="669" y="4560"/>
                      <a:pt x="1034" y="4834"/>
                    </a:cubicBezTo>
                    <a:cubicBezTo>
                      <a:pt x="1207" y="4959"/>
                      <a:pt x="1420" y="5020"/>
                      <a:pt x="1632" y="5020"/>
                    </a:cubicBezTo>
                    <a:cubicBezTo>
                      <a:pt x="1830" y="5020"/>
                      <a:pt x="2027" y="4967"/>
                      <a:pt x="2189" y="4864"/>
                    </a:cubicBezTo>
                    <a:cubicBezTo>
                      <a:pt x="2385" y="5159"/>
                      <a:pt x="2681" y="5354"/>
                      <a:pt x="3044" y="5354"/>
                    </a:cubicBezTo>
                    <a:cubicBezTo>
                      <a:pt x="3130" y="5354"/>
                      <a:pt x="3220" y="5343"/>
                      <a:pt x="3313" y="5320"/>
                    </a:cubicBezTo>
                    <a:cubicBezTo>
                      <a:pt x="3769" y="5198"/>
                      <a:pt x="4073" y="4834"/>
                      <a:pt x="4073" y="4408"/>
                    </a:cubicBezTo>
                    <a:cubicBezTo>
                      <a:pt x="4118" y="4415"/>
                      <a:pt x="4163" y="4418"/>
                      <a:pt x="4209" y="4418"/>
                    </a:cubicBezTo>
                    <a:cubicBezTo>
                      <a:pt x="4568" y="4418"/>
                      <a:pt x="4948" y="4208"/>
                      <a:pt x="5137" y="3831"/>
                    </a:cubicBezTo>
                    <a:cubicBezTo>
                      <a:pt x="5320" y="3405"/>
                      <a:pt x="5198" y="2949"/>
                      <a:pt x="4894" y="2645"/>
                    </a:cubicBezTo>
                    <a:cubicBezTo>
                      <a:pt x="5198" y="2341"/>
                      <a:pt x="5320" y="1885"/>
                      <a:pt x="5137" y="1490"/>
                    </a:cubicBezTo>
                    <a:cubicBezTo>
                      <a:pt x="4940" y="1095"/>
                      <a:pt x="4532" y="909"/>
                      <a:pt x="4158" y="909"/>
                    </a:cubicBezTo>
                    <a:cubicBezTo>
                      <a:pt x="4130" y="909"/>
                      <a:pt x="4101" y="911"/>
                      <a:pt x="4073" y="913"/>
                    </a:cubicBezTo>
                    <a:cubicBezTo>
                      <a:pt x="4013" y="487"/>
                      <a:pt x="3709" y="122"/>
                      <a:pt x="3253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30195350" y="4060050"/>
                <a:ext cx="91975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3814" extrusionOk="0">
                    <a:moveTo>
                      <a:pt x="2320" y="0"/>
                    </a:moveTo>
                    <a:cubicBezTo>
                      <a:pt x="2311" y="0"/>
                      <a:pt x="2311" y="14"/>
                      <a:pt x="2311" y="14"/>
                    </a:cubicBezTo>
                    <a:lnTo>
                      <a:pt x="1733" y="1047"/>
                    </a:lnTo>
                    <a:lnTo>
                      <a:pt x="761" y="378"/>
                    </a:lnTo>
                    <a:lnTo>
                      <a:pt x="700" y="378"/>
                    </a:lnTo>
                    <a:lnTo>
                      <a:pt x="700" y="439"/>
                    </a:lnTo>
                    <a:lnTo>
                      <a:pt x="1125" y="1533"/>
                    </a:lnTo>
                    <a:lnTo>
                      <a:pt x="31" y="1868"/>
                    </a:lnTo>
                    <a:cubicBezTo>
                      <a:pt x="31" y="1868"/>
                      <a:pt x="1" y="1868"/>
                      <a:pt x="1" y="1898"/>
                    </a:cubicBezTo>
                    <a:cubicBezTo>
                      <a:pt x="1" y="1959"/>
                      <a:pt x="31" y="1959"/>
                      <a:pt x="31" y="1959"/>
                    </a:cubicBezTo>
                    <a:lnTo>
                      <a:pt x="1125" y="2293"/>
                    </a:lnTo>
                    <a:lnTo>
                      <a:pt x="700" y="3388"/>
                    </a:lnTo>
                    <a:lnTo>
                      <a:pt x="700" y="3418"/>
                    </a:lnTo>
                    <a:lnTo>
                      <a:pt x="761" y="3418"/>
                    </a:lnTo>
                    <a:lnTo>
                      <a:pt x="1703" y="2780"/>
                    </a:lnTo>
                    <a:lnTo>
                      <a:pt x="2311" y="3813"/>
                    </a:lnTo>
                    <a:lnTo>
                      <a:pt x="2341" y="3813"/>
                    </a:lnTo>
                    <a:cubicBezTo>
                      <a:pt x="2372" y="3813"/>
                      <a:pt x="2372" y="3783"/>
                      <a:pt x="2372" y="3783"/>
                    </a:cubicBezTo>
                    <a:lnTo>
                      <a:pt x="2463" y="2597"/>
                    </a:lnTo>
                    <a:lnTo>
                      <a:pt x="3648" y="2749"/>
                    </a:lnTo>
                    <a:cubicBezTo>
                      <a:pt x="3648" y="2749"/>
                      <a:pt x="3679" y="2749"/>
                      <a:pt x="3679" y="2719"/>
                    </a:cubicBezTo>
                    <a:lnTo>
                      <a:pt x="3679" y="2658"/>
                    </a:lnTo>
                    <a:lnTo>
                      <a:pt x="2797" y="1868"/>
                    </a:lnTo>
                    <a:lnTo>
                      <a:pt x="3679" y="1047"/>
                    </a:lnTo>
                    <a:cubicBezTo>
                      <a:pt x="3679" y="1017"/>
                      <a:pt x="3671" y="1002"/>
                      <a:pt x="3664" y="1002"/>
                    </a:cubicBezTo>
                    <a:cubicBezTo>
                      <a:pt x="3656" y="1002"/>
                      <a:pt x="3648" y="1017"/>
                      <a:pt x="3648" y="1047"/>
                    </a:cubicBezTo>
                    <a:lnTo>
                      <a:pt x="2493" y="1230"/>
                    </a:lnTo>
                    <a:lnTo>
                      <a:pt x="2372" y="44"/>
                    </a:lnTo>
                    <a:cubicBezTo>
                      <a:pt x="2372" y="44"/>
                      <a:pt x="2372" y="14"/>
                      <a:pt x="2341" y="14"/>
                    </a:cubicBezTo>
                    <a:cubicBezTo>
                      <a:pt x="2331" y="4"/>
                      <a:pt x="2324" y="0"/>
                      <a:pt x="2320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30224225" y="40877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66" y="1"/>
                      <a:pt x="1" y="335"/>
                      <a:pt x="1" y="761"/>
                    </a:cubicBezTo>
                    <a:cubicBezTo>
                      <a:pt x="1" y="1186"/>
                      <a:pt x="366" y="1521"/>
                      <a:pt x="761" y="1521"/>
                    </a:cubicBezTo>
                    <a:cubicBezTo>
                      <a:pt x="1186" y="1521"/>
                      <a:pt x="1521" y="1186"/>
                      <a:pt x="1521" y="761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30158875" y="4124975"/>
                <a:ext cx="13680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6293" extrusionOk="0">
                    <a:moveTo>
                      <a:pt x="5472" y="0"/>
                    </a:moveTo>
                    <a:lnTo>
                      <a:pt x="2736" y="152"/>
                    </a:lnTo>
                    <a:lnTo>
                      <a:pt x="1" y="61"/>
                    </a:lnTo>
                    <a:lnTo>
                      <a:pt x="1825" y="5532"/>
                    </a:lnTo>
                    <a:cubicBezTo>
                      <a:pt x="1977" y="5988"/>
                      <a:pt x="2372" y="6292"/>
                      <a:pt x="2767" y="6292"/>
                    </a:cubicBezTo>
                    <a:cubicBezTo>
                      <a:pt x="3223" y="6292"/>
                      <a:pt x="3588" y="5958"/>
                      <a:pt x="3740" y="5502"/>
                    </a:cubicBezTo>
                    <a:lnTo>
                      <a:pt x="54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30159650" y="3900800"/>
                <a:ext cx="13680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6293" extrusionOk="0">
                    <a:moveTo>
                      <a:pt x="2705" y="1"/>
                    </a:moveTo>
                    <a:cubicBezTo>
                      <a:pt x="2280" y="1"/>
                      <a:pt x="1915" y="335"/>
                      <a:pt x="1763" y="791"/>
                    </a:cubicBezTo>
                    <a:lnTo>
                      <a:pt x="0" y="6293"/>
                    </a:lnTo>
                    <a:lnTo>
                      <a:pt x="2736" y="6201"/>
                    </a:lnTo>
                    <a:lnTo>
                      <a:pt x="5471" y="6293"/>
                    </a:lnTo>
                    <a:lnTo>
                      <a:pt x="3709" y="821"/>
                    </a:lnTo>
                    <a:cubicBezTo>
                      <a:pt x="3496" y="335"/>
                      <a:pt x="3131" y="1"/>
                      <a:pt x="2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30129250" y="3993500"/>
                <a:ext cx="197600" cy="196850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7874" extrusionOk="0">
                    <a:moveTo>
                      <a:pt x="3952" y="7873"/>
                    </a:moveTo>
                    <a:cubicBezTo>
                      <a:pt x="1794" y="7873"/>
                      <a:pt x="0" y="6141"/>
                      <a:pt x="0" y="3952"/>
                    </a:cubicBezTo>
                    <a:cubicBezTo>
                      <a:pt x="0" y="1794"/>
                      <a:pt x="1763" y="1"/>
                      <a:pt x="3921" y="1"/>
                    </a:cubicBezTo>
                    <a:cubicBezTo>
                      <a:pt x="6080" y="1"/>
                      <a:pt x="7873" y="1764"/>
                      <a:pt x="7873" y="3922"/>
                    </a:cubicBezTo>
                    <a:cubicBezTo>
                      <a:pt x="7903" y="6141"/>
                      <a:pt x="6171" y="7873"/>
                      <a:pt x="3952" y="78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30168000" y="4029225"/>
                <a:ext cx="133775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5343" extrusionOk="0">
                    <a:moveTo>
                      <a:pt x="3283" y="0"/>
                    </a:moveTo>
                    <a:cubicBezTo>
                      <a:pt x="2827" y="31"/>
                      <a:pt x="2402" y="244"/>
                      <a:pt x="2189" y="608"/>
                    </a:cubicBezTo>
                    <a:cubicBezTo>
                      <a:pt x="2027" y="490"/>
                      <a:pt x="1822" y="430"/>
                      <a:pt x="1615" y="430"/>
                    </a:cubicBezTo>
                    <a:cubicBezTo>
                      <a:pt x="1396" y="430"/>
                      <a:pt x="1176" y="498"/>
                      <a:pt x="1004" y="639"/>
                    </a:cubicBezTo>
                    <a:cubicBezTo>
                      <a:pt x="669" y="912"/>
                      <a:pt x="548" y="1399"/>
                      <a:pt x="700" y="1763"/>
                    </a:cubicBezTo>
                    <a:cubicBezTo>
                      <a:pt x="274" y="1885"/>
                      <a:pt x="1" y="2280"/>
                      <a:pt x="1" y="2736"/>
                    </a:cubicBezTo>
                    <a:cubicBezTo>
                      <a:pt x="1" y="3192"/>
                      <a:pt x="335" y="3557"/>
                      <a:pt x="730" y="3678"/>
                    </a:cubicBezTo>
                    <a:cubicBezTo>
                      <a:pt x="578" y="4104"/>
                      <a:pt x="700" y="4560"/>
                      <a:pt x="1034" y="4803"/>
                    </a:cubicBezTo>
                    <a:cubicBezTo>
                      <a:pt x="1228" y="4948"/>
                      <a:pt x="1456" y="5016"/>
                      <a:pt x="1677" y="5016"/>
                    </a:cubicBezTo>
                    <a:cubicBezTo>
                      <a:pt x="1873" y="5016"/>
                      <a:pt x="2063" y="4963"/>
                      <a:pt x="2219" y="4864"/>
                    </a:cubicBezTo>
                    <a:cubicBezTo>
                      <a:pt x="2396" y="5166"/>
                      <a:pt x="2718" y="5343"/>
                      <a:pt x="3083" y="5343"/>
                    </a:cubicBezTo>
                    <a:cubicBezTo>
                      <a:pt x="3158" y="5343"/>
                      <a:pt x="3236" y="5335"/>
                      <a:pt x="3314" y="5320"/>
                    </a:cubicBezTo>
                    <a:cubicBezTo>
                      <a:pt x="3770" y="5198"/>
                      <a:pt x="4074" y="4803"/>
                      <a:pt x="4074" y="4408"/>
                    </a:cubicBezTo>
                    <a:cubicBezTo>
                      <a:pt x="4122" y="4415"/>
                      <a:pt x="4170" y="4418"/>
                      <a:pt x="4218" y="4418"/>
                    </a:cubicBezTo>
                    <a:cubicBezTo>
                      <a:pt x="4598" y="4418"/>
                      <a:pt x="4976" y="4208"/>
                      <a:pt x="5137" y="3830"/>
                    </a:cubicBezTo>
                    <a:cubicBezTo>
                      <a:pt x="5350" y="3405"/>
                      <a:pt x="5229" y="2949"/>
                      <a:pt x="4925" y="2645"/>
                    </a:cubicBezTo>
                    <a:cubicBezTo>
                      <a:pt x="5229" y="2341"/>
                      <a:pt x="5350" y="1885"/>
                      <a:pt x="5137" y="1459"/>
                    </a:cubicBezTo>
                    <a:cubicBezTo>
                      <a:pt x="4976" y="1109"/>
                      <a:pt x="4599" y="902"/>
                      <a:pt x="4219" y="902"/>
                    </a:cubicBezTo>
                    <a:cubicBezTo>
                      <a:pt x="4170" y="902"/>
                      <a:pt x="4122" y="905"/>
                      <a:pt x="4074" y="912"/>
                    </a:cubicBezTo>
                    <a:cubicBezTo>
                      <a:pt x="4043" y="487"/>
                      <a:pt x="3739" y="92"/>
                      <a:pt x="3283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30186250" y="4051350"/>
                <a:ext cx="92725" cy="9567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3827" extrusionOk="0">
                    <a:moveTo>
                      <a:pt x="2350" y="0"/>
                    </a:moveTo>
                    <a:cubicBezTo>
                      <a:pt x="2341" y="0"/>
                      <a:pt x="2341" y="27"/>
                      <a:pt x="2341" y="27"/>
                    </a:cubicBezTo>
                    <a:lnTo>
                      <a:pt x="1763" y="1030"/>
                    </a:lnTo>
                    <a:lnTo>
                      <a:pt x="760" y="392"/>
                    </a:lnTo>
                    <a:lnTo>
                      <a:pt x="730" y="392"/>
                    </a:lnTo>
                    <a:lnTo>
                      <a:pt x="730" y="422"/>
                    </a:lnTo>
                    <a:lnTo>
                      <a:pt x="1155" y="1547"/>
                    </a:lnTo>
                    <a:lnTo>
                      <a:pt x="61" y="1881"/>
                    </a:lnTo>
                    <a:cubicBezTo>
                      <a:pt x="61" y="1881"/>
                      <a:pt x="0" y="1881"/>
                      <a:pt x="0" y="1912"/>
                    </a:cubicBezTo>
                    <a:cubicBezTo>
                      <a:pt x="0" y="1942"/>
                      <a:pt x="61" y="1942"/>
                      <a:pt x="61" y="1942"/>
                    </a:cubicBezTo>
                    <a:lnTo>
                      <a:pt x="1155" y="2307"/>
                    </a:lnTo>
                    <a:lnTo>
                      <a:pt x="730" y="3401"/>
                    </a:lnTo>
                    <a:lnTo>
                      <a:pt x="730" y="3432"/>
                    </a:lnTo>
                    <a:lnTo>
                      <a:pt x="760" y="3432"/>
                    </a:lnTo>
                    <a:lnTo>
                      <a:pt x="1733" y="2793"/>
                    </a:lnTo>
                    <a:lnTo>
                      <a:pt x="2341" y="3827"/>
                    </a:lnTo>
                    <a:lnTo>
                      <a:pt x="2371" y="3827"/>
                    </a:lnTo>
                    <a:cubicBezTo>
                      <a:pt x="2401" y="3827"/>
                      <a:pt x="2401" y="3766"/>
                      <a:pt x="2401" y="3766"/>
                    </a:cubicBezTo>
                    <a:lnTo>
                      <a:pt x="2493" y="2611"/>
                    </a:lnTo>
                    <a:lnTo>
                      <a:pt x="3648" y="2763"/>
                    </a:lnTo>
                    <a:cubicBezTo>
                      <a:pt x="3648" y="2763"/>
                      <a:pt x="3708" y="2763"/>
                      <a:pt x="3708" y="2702"/>
                    </a:cubicBezTo>
                    <a:lnTo>
                      <a:pt x="3708" y="2672"/>
                    </a:lnTo>
                    <a:lnTo>
                      <a:pt x="2827" y="1881"/>
                    </a:lnTo>
                    <a:lnTo>
                      <a:pt x="3708" y="1030"/>
                    </a:lnTo>
                    <a:cubicBezTo>
                      <a:pt x="3708" y="1015"/>
                      <a:pt x="3693" y="1008"/>
                      <a:pt x="3678" y="1008"/>
                    </a:cubicBezTo>
                    <a:cubicBezTo>
                      <a:pt x="3663" y="1008"/>
                      <a:pt x="3648" y="1015"/>
                      <a:pt x="3648" y="1030"/>
                    </a:cubicBezTo>
                    <a:lnTo>
                      <a:pt x="2523" y="1243"/>
                    </a:lnTo>
                    <a:lnTo>
                      <a:pt x="2401" y="58"/>
                    </a:lnTo>
                    <a:cubicBezTo>
                      <a:pt x="2401" y="58"/>
                      <a:pt x="2401" y="27"/>
                      <a:pt x="2371" y="27"/>
                    </a:cubicBezTo>
                    <a:cubicBezTo>
                      <a:pt x="2361" y="7"/>
                      <a:pt x="2354" y="0"/>
                      <a:pt x="2350" y="0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30215875" y="40793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3313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30162675" y="4023150"/>
                <a:ext cx="13300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5357" extrusionOk="0">
                    <a:moveTo>
                      <a:pt x="3284" y="0"/>
                    </a:moveTo>
                    <a:cubicBezTo>
                      <a:pt x="2828" y="31"/>
                      <a:pt x="2402" y="274"/>
                      <a:pt x="2159" y="608"/>
                    </a:cubicBezTo>
                    <a:cubicBezTo>
                      <a:pt x="1997" y="505"/>
                      <a:pt x="1800" y="452"/>
                      <a:pt x="1602" y="452"/>
                    </a:cubicBezTo>
                    <a:cubicBezTo>
                      <a:pt x="1390" y="452"/>
                      <a:pt x="1177" y="513"/>
                      <a:pt x="1004" y="639"/>
                    </a:cubicBezTo>
                    <a:cubicBezTo>
                      <a:pt x="639" y="912"/>
                      <a:pt x="548" y="1399"/>
                      <a:pt x="700" y="1794"/>
                    </a:cubicBezTo>
                    <a:cubicBezTo>
                      <a:pt x="274" y="1915"/>
                      <a:pt x="1" y="2280"/>
                      <a:pt x="1" y="2736"/>
                    </a:cubicBezTo>
                    <a:cubicBezTo>
                      <a:pt x="1" y="3192"/>
                      <a:pt x="305" y="3587"/>
                      <a:pt x="730" y="3678"/>
                    </a:cubicBezTo>
                    <a:cubicBezTo>
                      <a:pt x="578" y="4104"/>
                      <a:pt x="700" y="4560"/>
                      <a:pt x="1034" y="4833"/>
                    </a:cubicBezTo>
                    <a:cubicBezTo>
                      <a:pt x="1206" y="4974"/>
                      <a:pt x="1419" y="5042"/>
                      <a:pt x="1634" y="5042"/>
                    </a:cubicBezTo>
                    <a:cubicBezTo>
                      <a:pt x="1837" y="5042"/>
                      <a:pt x="2043" y="4982"/>
                      <a:pt x="2220" y="4864"/>
                    </a:cubicBezTo>
                    <a:cubicBezTo>
                      <a:pt x="2389" y="5177"/>
                      <a:pt x="2691" y="5357"/>
                      <a:pt x="3037" y="5357"/>
                    </a:cubicBezTo>
                    <a:cubicBezTo>
                      <a:pt x="3127" y="5357"/>
                      <a:pt x="3220" y="5345"/>
                      <a:pt x="3314" y="5320"/>
                    </a:cubicBezTo>
                    <a:cubicBezTo>
                      <a:pt x="3770" y="5198"/>
                      <a:pt x="4074" y="4833"/>
                      <a:pt x="4074" y="4408"/>
                    </a:cubicBezTo>
                    <a:cubicBezTo>
                      <a:pt x="4134" y="4421"/>
                      <a:pt x="4194" y="4427"/>
                      <a:pt x="4255" y="4427"/>
                    </a:cubicBezTo>
                    <a:cubicBezTo>
                      <a:pt x="4622" y="4427"/>
                      <a:pt x="4981" y="4196"/>
                      <a:pt x="5138" y="3830"/>
                    </a:cubicBezTo>
                    <a:cubicBezTo>
                      <a:pt x="5320" y="3435"/>
                      <a:pt x="5198" y="2979"/>
                      <a:pt x="4895" y="2675"/>
                    </a:cubicBezTo>
                    <a:cubicBezTo>
                      <a:pt x="5198" y="2371"/>
                      <a:pt x="5320" y="1915"/>
                      <a:pt x="5138" y="1490"/>
                    </a:cubicBezTo>
                    <a:cubicBezTo>
                      <a:pt x="4968" y="1094"/>
                      <a:pt x="4563" y="909"/>
                      <a:pt x="4165" y="909"/>
                    </a:cubicBezTo>
                    <a:cubicBezTo>
                      <a:pt x="4134" y="909"/>
                      <a:pt x="4104" y="910"/>
                      <a:pt x="4074" y="912"/>
                    </a:cubicBezTo>
                    <a:cubicBezTo>
                      <a:pt x="4043" y="487"/>
                      <a:pt x="3740" y="122"/>
                      <a:pt x="32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30180925" y="4045600"/>
                <a:ext cx="91975" cy="95350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3814" extrusionOk="0">
                    <a:moveTo>
                      <a:pt x="2319" y="1"/>
                    </a:moveTo>
                    <a:cubicBezTo>
                      <a:pt x="2310" y="1"/>
                      <a:pt x="2310" y="14"/>
                      <a:pt x="2310" y="14"/>
                    </a:cubicBezTo>
                    <a:lnTo>
                      <a:pt x="1733" y="1048"/>
                    </a:lnTo>
                    <a:lnTo>
                      <a:pt x="760" y="409"/>
                    </a:lnTo>
                    <a:lnTo>
                      <a:pt x="730" y="409"/>
                    </a:lnTo>
                    <a:lnTo>
                      <a:pt x="730" y="440"/>
                    </a:lnTo>
                    <a:lnTo>
                      <a:pt x="1125" y="1534"/>
                    </a:lnTo>
                    <a:lnTo>
                      <a:pt x="31" y="1868"/>
                    </a:lnTo>
                    <a:cubicBezTo>
                      <a:pt x="31" y="1868"/>
                      <a:pt x="0" y="1868"/>
                      <a:pt x="0" y="1929"/>
                    </a:cubicBezTo>
                    <a:cubicBezTo>
                      <a:pt x="0" y="1960"/>
                      <a:pt x="31" y="1960"/>
                      <a:pt x="31" y="1960"/>
                    </a:cubicBezTo>
                    <a:lnTo>
                      <a:pt x="1125" y="2294"/>
                    </a:lnTo>
                    <a:lnTo>
                      <a:pt x="730" y="3388"/>
                    </a:lnTo>
                    <a:lnTo>
                      <a:pt x="730" y="3449"/>
                    </a:lnTo>
                    <a:lnTo>
                      <a:pt x="760" y="3449"/>
                    </a:lnTo>
                    <a:lnTo>
                      <a:pt x="1702" y="2780"/>
                    </a:lnTo>
                    <a:lnTo>
                      <a:pt x="2310" y="3814"/>
                    </a:lnTo>
                    <a:lnTo>
                      <a:pt x="2341" y="3814"/>
                    </a:lnTo>
                    <a:cubicBezTo>
                      <a:pt x="2402" y="3814"/>
                      <a:pt x="2402" y="3783"/>
                      <a:pt x="2402" y="3783"/>
                    </a:cubicBezTo>
                    <a:lnTo>
                      <a:pt x="2462" y="2598"/>
                    </a:lnTo>
                    <a:lnTo>
                      <a:pt x="3648" y="2750"/>
                    </a:lnTo>
                    <a:cubicBezTo>
                      <a:pt x="3648" y="2750"/>
                      <a:pt x="3678" y="2750"/>
                      <a:pt x="3678" y="2719"/>
                    </a:cubicBezTo>
                    <a:lnTo>
                      <a:pt x="3678" y="2689"/>
                    </a:lnTo>
                    <a:lnTo>
                      <a:pt x="2797" y="1868"/>
                    </a:lnTo>
                    <a:lnTo>
                      <a:pt x="3678" y="1048"/>
                    </a:lnTo>
                    <a:cubicBezTo>
                      <a:pt x="3678" y="1032"/>
                      <a:pt x="3671" y="1025"/>
                      <a:pt x="3663" y="1025"/>
                    </a:cubicBezTo>
                    <a:cubicBezTo>
                      <a:pt x="3655" y="1025"/>
                      <a:pt x="3648" y="1032"/>
                      <a:pt x="3648" y="1048"/>
                    </a:cubicBezTo>
                    <a:lnTo>
                      <a:pt x="2493" y="1230"/>
                    </a:lnTo>
                    <a:lnTo>
                      <a:pt x="2402" y="45"/>
                    </a:lnTo>
                    <a:cubicBezTo>
                      <a:pt x="2402" y="45"/>
                      <a:pt x="2402" y="14"/>
                      <a:pt x="2341" y="14"/>
                    </a:cubicBezTo>
                    <a:cubicBezTo>
                      <a:pt x="2331" y="4"/>
                      <a:pt x="2324" y="1"/>
                      <a:pt x="2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>
              <a:xfrm>
                <a:off x="30210550" y="4073300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0"/>
                    </a:moveTo>
                    <a:cubicBezTo>
                      <a:pt x="335" y="0"/>
                      <a:pt x="1" y="36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56" y="1520"/>
                      <a:pt x="1521" y="1186"/>
                      <a:pt x="1521" y="760"/>
                    </a:cubicBezTo>
                    <a:cubicBezTo>
                      <a:pt x="1521" y="365"/>
                      <a:pt x="1156" y="0"/>
                      <a:pt x="761" y="0"/>
                    </a:cubicBezTo>
                    <a:close/>
                  </a:path>
                </a:pathLst>
              </a:custGeom>
              <a:solidFill>
                <a:srgbClr val="FE7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>
                <a:off x="31278975" y="3679050"/>
                <a:ext cx="791050" cy="1010350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40414" extrusionOk="0">
                    <a:moveTo>
                      <a:pt x="27275" y="1"/>
                    </a:moveTo>
                    <a:cubicBezTo>
                      <a:pt x="26065" y="1"/>
                      <a:pt x="24881" y="572"/>
                      <a:pt x="24134" y="1636"/>
                    </a:cubicBezTo>
                    <a:lnTo>
                      <a:pt x="1216" y="34342"/>
                    </a:lnTo>
                    <a:cubicBezTo>
                      <a:pt x="0" y="36105"/>
                      <a:pt x="426" y="38506"/>
                      <a:pt x="2158" y="39722"/>
                    </a:cubicBezTo>
                    <a:cubicBezTo>
                      <a:pt x="2835" y="40189"/>
                      <a:pt x="3602" y="40414"/>
                      <a:pt x="4358" y="40414"/>
                    </a:cubicBezTo>
                    <a:cubicBezTo>
                      <a:pt x="5572" y="40414"/>
                      <a:pt x="6759" y="39835"/>
                      <a:pt x="7508" y="38749"/>
                    </a:cubicBezTo>
                    <a:lnTo>
                      <a:pt x="30426" y="6044"/>
                    </a:lnTo>
                    <a:cubicBezTo>
                      <a:pt x="31642" y="4311"/>
                      <a:pt x="31217" y="1910"/>
                      <a:pt x="29484" y="694"/>
                    </a:cubicBezTo>
                    <a:cubicBezTo>
                      <a:pt x="28804" y="226"/>
                      <a:pt x="28034" y="1"/>
                      <a:pt x="27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0" name="Google Shape;1020;p39"/>
            <p:cNvSpPr/>
            <p:nvPr/>
          </p:nvSpPr>
          <p:spPr>
            <a:xfrm rot="-4545511">
              <a:off x="4292338" y="3937571"/>
              <a:ext cx="710949" cy="376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39"/>
          <p:cNvSpPr/>
          <p:nvPr/>
        </p:nvSpPr>
        <p:spPr>
          <a:xfrm>
            <a:off x="8163863" y="4046715"/>
            <a:ext cx="520281" cy="520281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D7FC15F0-3C39-2CBB-9BC9-0DDD5AFC3EC3}"/>
                  </a:ext>
                </a:extLst>
              </p:cNvPr>
              <p:cNvSpPr txBox="1"/>
              <p:nvPr/>
            </p:nvSpPr>
            <p:spPr>
              <a:xfrm>
                <a:off x="186521" y="215420"/>
                <a:ext cx="6266523" cy="5030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ru-RU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Предъявите доверительный интервал уровня 1 - α для</a:t>
                </a:r>
                <a:r>
                  <a:rPr lang="en-US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указанного параметра при данных предположениях (с математическим обоснованием). Сгенерируйте 2 выборки объемом 25 и посчитайте доверительный интервал. Повторите 1000 раз. Посчитайте, сколько раз 95 - процентный доверительный интервал покрывает реальное значение параметра. То же самое сделайте для объемов выборки 10000. Как изменится результат? Как объяснить? Что изменяется при росте объемов выборок? </a:t>
                </a:r>
                <a:endParaRPr lang="en-US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ru-RU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</a:t>
                </a:r>
                <a:r>
                  <a:rPr lang="ru-RU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аны две независимые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из нормальных распределений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b="0" i="1" dirty="0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0" dirty="0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b="0" i="0" dirty="0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b="0" i="1" dirty="0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b="0" i="0" dirty="0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b="0" i="0" dirty="0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b="0" i="0" dirty="0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dirty="0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объемов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соответственно. Сначала указывается оценивающая функция, потом данные об остальных параметрах, затем параметры эксперимента и подсказки. </a:t>
                </a:r>
                <a:endParaRPr lang="en-US" b="0" i="0" dirty="0">
                  <a:solidFill>
                    <a:schemeClr val="accent6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ru-RU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неизвестны;</m:t>
                    </m:r>
                    <m:sSub>
                      <m:sSubPr>
                        <m:ctrlPr>
                          <a:rPr lang="ru-RU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ru-RU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b="0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=2,</m:t>
                    </m:r>
                    <m:sSubSup>
                      <m:sSubSupPr>
                        <m:ctrlPr>
                          <a:rPr lang="ru-RU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воспользуйтесь</m:t>
                    </m:r>
                  </m:oMath>
                </a14:m>
                <a:endParaRPr lang="ru-RU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функцией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∗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- </a:t>
                </a:r>
                <a:r>
                  <a:rPr lang="ru-RU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выборочная смещенная дисперсия для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Смотрите в сторону распределения Фишера.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D7FC15F0-3C39-2CBB-9BC9-0DDD5AFC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1" y="215420"/>
                <a:ext cx="6266523" cy="5030929"/>
              </a:xfrm>
              <a:prstGeom prst="rect">
                <a:avLst/>
              </a:prstGeom>
              <a:blipFill>
                <a:blip r:embed="rId3"/>
                <a:stretch>
                  <a:fillRect l="-292" t="-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8"/>
          <p:cNvGrpSpPr/>
          <p:nvPr/>
        </p:nvGrpSpPr>
        <p:grpSpPr>
          <a:xfrm rot="-686282">
            <a:off x="-15813" y="-45472"/>
            <a:ext cx="2046342" cy="1170953"/>
            <a:chOff x="9218525" y="3540625"/>
            <a:chExt cx="2046425" cy="1171000"/>
          </a:xfrm>
        </p:grpSpPr>
        <p:sp>
          <p:nvSpPr>
            <p:cNvPr id="787" name="Google Shape;787;p38"/>
            <p:cNvSpPr/>
            <p:nvPr/>
          </p:nvSpPr>
          <p:spPr>
            <a:xfrm>
              <a:off x="9218525" y="3540625"/>
              <a:ext cx="2046425" cy="1171000"/>
            </a:xfrm>
            <a:custGeom>
              <a:avLst/>
              <a:gdLst/>
              <a:ahLst/>
              <a:cxnLst/>
              <a:rect l="l" t="t" r="r" b="b"/>
              <a:pathLst>
                <a:path w="81857" h="46840" extrusionOk="0">
                  <a:moveTo>
                    <a:pt x="9940" y="0"/>
                  </a:moveTo>
                  <a:cubicBezTo>
                    <a:pt x="8906" y="0"/>
                    <a:pt x="7934" y="426"/>
                    <a:pt x="7204" y="1125"/>
                  </a:cubicBezTo>
                  <a:cubicBezTo>
                    <a:pt x="7052" y="1277"/>
                    <a:pt x="6900" y="1490"/>
                    <a:pt x="6779" y="1672"/>
                  </a:cubicBezTo>
                  <a:cubicBezTo>
                    <a:pt x="6627" y="1885"/>
                    <a:pt x="6475" y="2128"/>
                    <a:pt x="6384" y="2401"/>
                  </a:cubicBezTo>
                  <a:cubicBezTo>
                    <a:pt x="6323" y="2462"/>
                    <a:pt x="6292" y="2493"/>
                    <a:pt x="6262" y="2584"/>
                  </a:cubicBezTo>
                  <a:cubicBezTo>
                    <a:pt x="6140" y="2857"/>
                    <a:pt x="6019" y="3070"/>
                    <a:pt x="5928" y="3344"/>
                  </a:cubicBezTo>
                  <a:cubicBezTo>
                    <a:pt x="5928" y="3374"/>
                    <a:pt x="5867" y="3496"/>
                    <a:pt x="5867" y="3496"/>
                  </a:cubicBezTo>
                  <a:cubicBezTo>
                    <a:pt x="5806" y="3678"/>
                    <a:pt x="5715" y="3921"/>
                    <a:pt x="5684" y="4164"/>
                  </a:cubicBezTo>
                  <a:cubicBezTo>
                    <a:pt x="5684" y="4256"/>
                    <a:pt x="5654" y="4286"/>
                    <a:pt x="5654" y="4316"/>
                  </a:cubicBezTo>
                  <a:cubicBezTo>
                    <a:pt x="5654" y="4377"/>
                    <a:pt x="5624" y="4438"/>
                    <a:pt x="5624" y="4468"/>
                  </a:cubicBezTo>
                  <a:cubicBezTo>
                    <a:pt x="5259" y="4924"/>
                    <a:pt x="4985" y="5471"/>
                    <a:pt x="4803" y="6049"/>
                  </a:cubicBezTo>
                  <a:cubicBezTo>
                    <a:pt x="4225" y="6566"/>
                    <a:pt x="3830" y="7204"/>
                    <a:pt x="3526" y="7964"/>
                  </a:cubicBezTo>
                  <a:lnTo>
                    <a:pt x="3405" y="8329"/>
                  </a:lnTo>
                  <a:cubicBezTo>
                    <a:pt x="3374" y="8389"/>
                    <a:pt x="3374" y="8480"/>
                    <a:pt x="3344" y="8572"/>
                  </a:cubicBezTo>
                  <a:lnTo>
                    <a:pt x="3344" y="8632"/>
                  </a:lnTo>
                  <a:cubicBezTo>
                    <a:pt x="3283" y="8784"/>
                    <a:pt x="3253" y="8876"/>
                    <a:pt x="3253" y="9028"/>
                  </a:cubicBezTo>
                  <a:cubicBezTo>
                    <a:pt x="3253" y="9119"/>
                    <a:pt x="3222" y="9149"/>
                    <a:pt x="3222" y="9240"/>
                  </a:cubicBezTo>
                  <a:cubicBezTo>
                    <a:pt x="3222" y="9332"/>
                    <a:pt x="3162" y="9423"/>
                    <a:pt x="3162" y="9484"/>
                  </a:cubicBezTo>
                  <a:cubicBezTo>
                    <a:pt x="3101" y="10183"/>
                    <a:pt x="3162" y="10851"/>
                    <a:pt x="3314" y="11581"/>
                  </a:cubicBezTo>
                  <a:cubicBezTo>
                    <a:pt x="3314" y="11672"/>
                    <a:pt x="3374" y="11733"/>
                    <a:pt x="3374" y="11824"/>
                  </a:cubicBezTo>
                  <a:lnTo>
                    <a:pt x="3374" y="11885"/>
                  </a:lnTo>
                  <a:cubicBezTo>
                    <a:pt x="3314" y="12067"/>
                    <a:pt x="3314" y="12219"/>
                    <a:pt x="3314" y="12432"/>
                  </a:cubicBezTo>
                  <a:lnTo>
                    <a:pt x="3314" y="12797"/>
                  </a:lnTo>
                  <a:cubicBezTo>
                    <a:pt x="3314" y="12949"/>
                    <a:pt x="3314" y="13101"/>
                    <a:pt x="3374" y="13253"/>
                  </a:cubicBezTo>
                  <a:cubicBezTo>
                    <a:pt x="3374" y="13405"/>
                    <a:pt x="3405" y="13557"/>
                    <a:pt x="3405" y="13709"/>
                  </a:cubicBezTo>
                  <a:cubicBezTo>
                    <a:pt x="3435" y="13861"/>
                    <a:pt x="3435" y="14012"/>
                    <a:pt x="3466" y="14164"/>
                  </a:cubicBezTo>
                  <a:lnTo>
                    <a:pt x="3466" y="14134"/>
                  </a:lnTo>
                  <a:lnTo>
                    <a:pt x="3587" y="14590"/>
                  </a:lnTo>
                  <a:cubicBezTo>
                    <a:pt x="3618" y="14742"/>
                    <a:pt x="3678" y="14894"/>
                    <a:pt x="3709" y="15016"/>
                  </a:cubicBezTo>
                  <a:cubicBezTo>
                    <a:pt x="3739" y="15107"/>
                    <a:pt x="3769" y="15259"/>
                    <a:pt x="3861" y="15380"/>
                  </a:cubicBezTo>
                  <a:lnTo>
                    <a:pt x="3861" y="15623"/>
                  </a:lnTo>
                  <a:lnTo>
                    <a:pt x="3861" y="15988"/>
                  </a:lnTo>
                  <a:cubicBezTo>
                    <a:pt x="3861" y="16140"/>
                    <a:pt x="3861" y="16262"/>
                    <a:pt x="3891" y="16414"/>
                  </a:cubicBezTo>
                  <a:cubicBezTo>
                    <a:pt x="3891" y="16535"/>
                    <a:pt x="3921" y="16627"/>
                    <a:pt x="3982" y="16748"/>
                  </a:cubicBezTo>
                  <a:cubicBezTo>
                    <a:pt x="4013" y="16900"/>
                    <a:pt x="4013" y="17022"/>
                    <a:pt x="4043" y="17143"/>
                  </a:cubicBezTo>
                  <a:cubicBezTo>
                    <a:pt x="4104" y="17234"/>
                    <a:pt x="4134" y="17386"/>
                    <a:pt x="4165" y="17478"/>
                  </a:cubicBezTo>
                  <a:cubicBezTo>
                    <a:pt x="4195" y="17630"/>
                    <a:pt x="4225" y="17751"/>
                    <a:pt x="4317" y="17842"/>
                  </a:cubicBezTo>
                  <a:cubicBezTo>
                    <a:pt x="4347" y="17964"/>
                    <a:pt x="4377" y="18085"/>
                    <a:pt x="4469" y="18207"/>
                  </a:cubicBezTo>
                  <a:cubicBezTo>
                    <a:pt x="4529" y="18359"/>
                    <a:pt x="4590" y="18450"/>
                    <a:pt x="4651" y="18572"/>
                  </a:cubicBezTo>
                  <a:cubicBezTo>
                    <a:pt x="4681" y="18693"/>
                    <a:pt x="4773" y="18754"/>
                    <a:pt x="4833" y="18876"/>
                  </a:cubicBezTo>
                  <a:cubicBezTo>
                    <a:pt x="4925" y="19028"/>
                    <a:pt x="4985" y="19149"/>
                    <a:pt x="5107" y="19271"/>
                  </a:cubicBezTo>
                  <a:cubicBezTo>
                    <a:pt x="5745" y="20183"/>
                    <a:pt x="6718" y="20882"/>
                    <a:pt x="7721" y="21338"/>
                  </a:cubicBezTo>
                  <a:cubicBezTo>
                    <a:pt x="7782" y="21429"/>
                    <a:pt x="7812" y="21490"/>
                    <a:pt x="7873" y="21581"/>
                  </a:cubicBezTo>
                  <a:cubicBezTo>
                    <a:pt x="6809" y="22371"/>
                    <a:pt x="5988" y="23466"/>
                    <a:pt x="5441" y="24803"/>
                  </a:cubicBezTo>
                  <a:lnTo>
                    <a:pt x="4955" y="26140"/>
                  </a:lnTo>
                  <a:cubicBezTo>
                    <a:pt x="4925" y="26292"/>
                    <a:pt x="4864" y="26444"/>
                    <a:pt x="4803" y="26566"/>
                  </a:cubicBezTo>
                  <a:cubicBezTo>
                    <a:pt x="4621" y="26718"/>
                    <a:pt x="4438" y="26870"/>
                    <a:pt x="4225" y="27052"/>
                  </a:cubicBezTo>
                  <a:cubicBezTo>
                    <a:pt x="3344" y="27964"/>
                    <a:pt x="2797" y="29210"/>
                    <a:pt x="2797" y="30517"/>
                  </a:cubicBezTo>
                  <a:cubicBezTo>
                    <a:pt x="2797" y="31490"/>
                    <a:pt x="3101" y="32432"/>
                    <a:pt x="3648" y="33253"/>
                  </a:cubicBezTo>
                  <a:cubicBezTo>
                    <a:pt x="1459" y="34317"/>
                    <a:pt x="0" y="36475"/>
                    <a:pt x="0" y="39058"/>
                  </a:cubicBezTo>
                  <a:cubicBezTo>
                    <a:pt x="0" y="42615"/>
                    <a:pt x="2888" y="45502"/>
                    <a:pt x="6444" y="45502"/>
                  </a:cubicBezTo>
                  <a:cubicBezTo>
                    <a:pt x="9028" y="45502"/>
                    <a:pt x="11247" y="43983"/>
                    <a:pt x="12250" y="41794"/>
                  </a:cubicBezTo>
                  <a:cubicBezTo>
                    <a:pt x="12493" y="41764"/>
                    <a:pt x="12675" y="41703"/>
                    <a:pt x="12919" y="41642"/>
                  </a:cubicBezTo>
                  <a:cubicBezTo>
                    <a:pt x="13891" y="41308"/>
                    <a:pt x="14742" y="40548"/>
                    <a:pt x="15137" y="39545"/>
                  </a:cubicBezTo>
                  <a:lnTo>
                    <a:pt x="15563" y="38603"/>
                  </a:lnTo>
                  <a:cubicBezTo>
                    <a:pt x="15837" y="37995"/>
                    <a:pt x="16110" y="37417"/>
                    <a:pt x="16353" y="36809"/>
                  </a:cubicBezTo>
                  <a:cubicBezTo>
                    <a:pt x="17630" y="38754"/>
                    <a:pt x="19697" y="39879"/>
                    <a:pt x="22098" y="39879"/>
                  </a:cubicBezTo>
                  <a:cubicBezTo>
                    <a:pt x="23101" y="39879"/>
                    <a:pt x="24043" y="39697"/>
                    <a:pt x="24986" y="39362"/>
                  </a:cubicBezTo>
                  <a:cubicBezTo>
                    <a:pt x="25472" y="39484"/>
                    <a:pt x="25989" y="39514"/>
                    <a:pt x="26475" y="39514"/>
                  </a:cubicBezTo>
                  <a:lnTo>
                    <a:pt x="26901" y="39514"/>
                  </a:lnTo>
                  <a:cubicBezTo>
                    <a:pt x="26840" y="39788"/>
                    <a:pt x="26809" y="40031"/>
                    <a:pt x="26809" y="40305"/>
                  </a:cubicBezTo>
                  <a:cubicBezTo>
                    <a:pt x="26809" y="43071"/>
                    <a:pt x="29089" y="45350"/>
                    <a:pt x="31855" y="45350"/>
                  </a:cubicBezTo>
                  <a:cubicBezTo>
                    <a:pt x="32919" y="45350"/>
                    <a:pt x="33922" y="45016"/>
                    <a:pt x="34743" y="44438"/>
                  </a:cubicBezTo>
                  <a:cubicBezTo>
                    <a:pt x="35107" y="44864"/>
                    <a:pt x="35503" y="45259"/>
                    <a:pt x="35959" y="45563"/>
                  </a:cubicBezTo>
                  <a:cubicBezTo>
                    <a:pt x="37144" y="46384"/>
                    <a:pt x="38542" y="46840"/>
                    <a:pt x="40001" y="46840"/>
                  </a:cubicBezTo>
                  <a:cubicBezTo>
                    <a:pt x="41916" y="46840"/>
                    <a:pt x="43801" y="46080"/>
                    <a:pt x="45351" y="44682"/>
                  </a:cubicBezTo>
                  <a:cubicBezTo>
                    <a:pt x="46384" y="43770"/>
                    <a:pt x="47296" y="42554"/>
                    <a:pt x="48117" y="41156"/>
                  </a:cubicBezTo>
                  <a:cubicBezTo>
                    <a:pt x="48421" y="40639"/>
                    <a:pt x="48694" y="40092"/>
                    <a:pt x="48998" y="39545"/>
                  </a:cubicBezTo>
                  <a:cubicBezTo>
                    <a:pt x="49971" y="40001"/>
                    <a:pt x="51248" y="40305"/>
                    <a:pt x="52767" y="40305"/>
                  </a:cubicBezTo>
                  <a:cubicBezTo>
                    <a:pt x="54470" y="40305"/>
                    <a:pt x="56141" y="39940"/>
                    <a:pt x="57783" y="39119"/>
                  </a:cubicBezTo>
                  <a:cubicBezTo>
                    <a:pt x="58755" y="39636"/>
                    <a:pt x="59910" y="39940"/>
                    <a:pt x="61126" y="39940"/>
                  </a:cubicBezTo>
                  <a:cubicBezTo>
                    <a:pt x="62099" y="39940"/>
                    <a:pt x="63102" y="39727"/>
                    <a:pt x="64044" y="39393"/>
                  </a:cubicBezTo>
                  <a:cubicBezTo>
                    <a:pt x="65321" y="40122"/>
                    <a:pt x="66810" y="40487"/>
                    <a:pt x="68482" y="40487"/>
                  </a:cubicBezTo>
                  <a:cubicBezTo>
                    <a:pt x="69363" y="40487"/>
                    <a:pt x="70184" y="40396"/>
                    <a:pt x="71005" y="40183"/>
                  </a:cubicBezTo>
                  <a:cubicBezTo>
                    <a:pt x="71917" y="41156"/>
                    <a:pt x="73193" y="41764"/>
                    <a:pt x="74652" y="41764"/>
                  </a:cubicBezTo>
                  <a:cubicBezTo>
                    <a:pt x="77418" y="41764"/>
                    <a:pt x="79698" y="39484"/>
                    <a:pt x="79698" y="36688"/>
                  </a:cubicBezTo>
                  <a:cubicBezTo>
                    <a:pt x="79698" y="35837"/>
                    <a:pt x="79455" y="35016"/>
                    <a:pt x="79090" y="34317"/>
                  </a:cubicBezTo>
                  <a:cubicBezTo>
                    <a:pt x="79728" y="33435"/>
                    <a:pt x="80215" y="32402"/>
                    <a:pt x="80610" y="31277"/>
                  </a:cubicBezTo>
                  <a:lnTo>
                    <a:pt x="80823" y="30608"/>
                  </a:lnTo>
                  <a:cubicBezTo>
                    <a:pt x="81035" y="30061"/>
                    <a:pt x="81066" y="29484"/>
                    <a:pt x="80975" y="28906"/>
                  </a:cubicBezTo>
                  <a:cubicBezTo>
                    <a:pt x="81461" y="27964"/>
                    <a:pt x="81856" y="26839"/>
                    <a:pt x="81856" y="25654"/>
                  </a:cubicBezTo>
                  <a:cubicBezTo>
                    <a:pt x="81856" y="24408"/>
                    <a:pt x="81370" y="23192"/>
                    <a:pt x="80488" y="22280"/>
                  </a:cubicBezTo>
                  <a:cubicBezTo>
                    <a:pt x="80640" y="21703"/>
                    <a:pt x="80762" y="21095"/>
                    <a:pt x="80762" y="20487"/>
                  </a:cubicBezTo>
                  <a:cubicBezTo>
                    <a:pt x="80762" y="16900"/>
                    <a:pt x="77874" y="14012"/>
                    <a:pt x="74318" y="14012"/>
                  </a:cubicBezTo>
                  <a:cubicBezTo>
                    <a:pt x="73801" y="14012"/>
                    <a:pt x="73315" y="14104"/>
                    <a:pt x="72859" y="14225"/>
                  </a:cubicBezTo>
                  <a:cubicBezTo>
                    <a:pt x="72646" y="13405"/>
                    <a:pt x="72281" y="12705"/>
                    <a:pt x="71886" y="12037"/>
                  </a:cubicBezTo>
                  <a:cubicBezTo>
                    <a:pt x="70822" y="10456"/>
                    <a:pt x="69151" y="9544"/>
                    <a:pt x="67327" y="9544"/>
                  </a:cubicBezTo>
                  <a:cubicBezTo>
                    <a:pt x="64682" y="9544"/>
                    <a:pt x="62980" y="11398"/>
                    <a:pt x="62403" y="12006"/>
                  </a:cubicBezTo>
                  <a:cubicBezTo>
                    <a:pt x="61704" y="12797"/>
                    <a:pt x="60883" y="13861"/>
                    <a:pt x="60093" y="15137"/>
                  </a:cubicBezTo>
                  <a:cubicBezTo>
                    <a:pt x="59333" y="16292"/>
                    <a:pt x="58603" y="17599"/>
                    <a:pt x="57904" y="18997"/>
                  </a:cubicBezTo>
                  <a:cubicBezTo>
                    <a:pt x="57783" y="19241"/>
                    <a:pt x="57661" y="19423"/>
                    <a:pt x="57600" y="19636"/>
                  </a:cubicBezTo>
                  <a:cubicBezTo>
                    <a:pt x="57053" y="19544"/>
                    <a:pt x="56567" y="19484"/>
                    <a:pt x="55989" y="19484"/>
                  </a:cubicBezTo>
                  <a:cubicBezTo>
                    <a:pt x="55473" y="19484"/>
                    <a:pt x="54956" y="19544"/>
                    <a:pt x="54470" y="19636"/>
                  </a:cubicBezTo>
                  <a:cubicBezTo>
                    <a:pt x="53862" y="17630"/>
                    <a:pt x="52007" y="16140"/>
                    <a:pt x="49789" y="16140"/>
                  </a:cubicBezTo>
                  <a:cubicBezTo>
                    <a:pt x="47479" y="16140"/>
                    <a:pt x="45533" y="17751"/>
                    <a:pt x="45047" y="19909"/>
                  </a:cubicBezTo>
                  <a:cubicBezTo>
                    <a:pt x="44530" y="19940"/>
                    <a:pt x="43953" y="20031"/>
                    <a:pt x="43405" y="20152"/>
                  </a:cubicBezTo>
                  <a:cubicBezTo>
                    <a:pt x="43466" y="20061"/>
                    <a:pt x="43466" y="20000"/>
                    <a:pt x="43497" y="19909"/>
                  </a:cubicBezTo>
                  <a:cubicBezTo>
                    <a:pt x="43497" y="19879"/>
                    <a:pt x="43497" y="19879"/>
                    <a:pt x="43527" y="19848"/>
                  </a:cubicBezTo>
                  <a:lnTo>
                    <a:pt x="43649" y="19727"/>
                  </a:lnTo>
                  <a:cubicBezTo>
                    <a:pt x="44105" y="19149"/>
                    <a:pt x="44469" y="18541"/>
                    <a:pt x="44713" y="17903"/>
                  </a:cubicBezTo>
                  <a:cubicBezTo>
                    <a:pt x="44743" y="17782"/>
                    <a:pt x="44773" y="17690"/>
                    <a:pt x="44834" y="17599"/>
                  </a:cubicBezTo>
                  <a:cubicBezTo>
                    <a:pt x="44834" y="17538"/>
                    <a:pt x="44864" y="17478"/>
                    <a:pt x="44864" y="17447"/>
                  </a:cubicBezTo>
                  <a:cubicBezTo>
                    <a:pt x="44986" y="17113"/>
                    <a:pt x="45016" y="16718"/>
                    <a:pt x="45047" y="16383"/>
                  </a:cubicBezTo>
                  <a:cubicBezTo>
                    <a:pt x="45138" y="15563"/>
                    <a:pt x="45016" y="14772"/>
                    <a:pt x="44743" y="14043"/>
                  </a:cubicBezTo>
                  <a:cubicBezTo>
                    <a:pt x="44834" y="13496"/>
                    <a:pt x="44834" y="12888"/>
                    <a:pt x="44713" y="12310"/>
                  </a:cubicBezTo>
                  <a:cubicBezTo>
                    <a:pt x="44713" y="12280"/>
                    <a:pt x="44743" y="12189"/>
                    <a:pt x="44743" y="12158"/>
                  </a:cubicBezTo>
                  <a:cubicBezTo>
                    <a:pt x="44743" y="12067"/>
                    <a:pt x="44773" y="12006"/>
                    <a:pt x="44773" y="11915"/>
                  </a:cubicBezTo>
                  <a:lnTo>
                    <a:pt x="44895" y="11246"/>
                  </a:lnTo>
                  <a:lnTo>
                    <a:pt x="44895" y="11095"/>
                  </a:lnTo>
                  <a:cubicBezTo>
                    <a:pt x="44925" y="10821"/>
                    <a:pt x="44925" y="10547"/>
                    <a:pt x="44925" y="10304"/>
                  </a:cubicBezTo>
                  <a:lnTo>
                    <a:pt x="44925" y="10061"/>
                  </a:lnTo>
                  <a:cubicBezTo>
                    <a:pt x="44925" y="9757"/>
                    <a:pt x="44895" y="9484"/>
                    <a:pt x="44864" y="9240"/>
                  </a:cubicBezTo>
                  <a:cubicBezTo>
                    <a:pt x="44682" y="7873"/>
                    <a:pt x="43740" y="6718"/>
                    <a:pt x="42463" y="6231"/>
                  </a:cubicBezTo>
                  <a:cubicBezTo>
                    <a:pt x="42007" y="6079"/>
                    <a:pt x="41551" y="5958"/>
                    <a:pt x="41095" y="5958"/>
                  </a:cubicBezTo>
                  <a:cubicBezTo>
                    <a:pt x="40214" y="5958"/>
                    <a:pt x="39393" y="6262"/>
                    <a:pt x="38664" y="6839"/>
                  </a:cubicBezTo>
                  <a:cubicBezTo>
                    <a:pt x="37570" y="7751"/>
                    <a:pt x="36414" y="8541"/>
                    <a:pt x="35199" y="9240"/>
                  </a:cubicBezTo>
                  <a:cubicBezTo>
                    <a:pt x="33831" y="6110"/>
                    <a:pt x="28907" y="5380"/>
                    <a:pt x="24682" y="5380"/>
                  </a:cubicBezTo>
                  <a:cubicBezTo>
                    <a:pt x="20609" y="5380"/>
                    <a:pt x="17995" y="6049"/>
                    <a:pt x="16323" y="6991"/>
                  </a:cubicBezTo>
                  <a:cubicBezTo>
                    <a:pt x="15198" y="5502"/>
                    <a:pt x="14195" y="3860"/>
                    <a:pt x="13405" y="2158"/>
                  </a:cubicBezTo>
                  <a:cubicBezTo>
                    <a:pt x="12858" y="1034"/>
                    <a:pt x="11794" y="213"/>
                    <a:pt x="10578" y="31"/>
                  </a:cubicBezTo>
                  <a:cubicBezTo>
                    <a:pt x="10365" y="0"/>
                    <a:pt x="10183" y="0"/>
                    <a:pt x="9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1432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9277800" y="4402325"/>
              <a:ext cx="231775" cy="231800"/>
            </a:xfrm>
            <a:custGeom>
              <a:avLst/>
              <a:gdLst/>
              <a:ahLst/>
              <a:cxnLst/>
              <a:rect l="l" t="t" r="r" b="b"/>
              <a:pathLst>
                <a:path w="9271" h="9272" extrusionOk="0">
                  <a:moveTo>
                    <a:pt x="4651" y="1"/>
                  </a:moveTo>
                  <a:cubicBezTo>
                    <a:pt x="4256" y="3983"/>
                    <a:pt x="4013" y="4256"/>
                    <a:pt x="0" y="4621"/>
                  </a:cubicBezTo>
                  <a:cubicBezTo>
                    <a:pt x="4013" y="5016"/>
                    <a:pt x="4256" y="5290"/>
                    <a:pt x="4651" y="9271"/>
                  </a:cubicBezTo>
                  <a:cubicBezTo>
                    <a:pt x="4985" y="5320"/>
                    <a:pt x="5289" y="5016"/>
                    <a:pt x="9271" y="4621"/>
                  </a:cubicBezTo>
                  <a:cubicBezTo>
                    <a:pt x="5289" y="4256"/>
                    <a:pt x="5016" y="3983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9277800" y="4402325"/>
              <a:ext cx="231775" cy="231800"/>
            </a:xfrm>
            <a:custGeom>
              <a:avLst/>
              <a:gdLst/>
              <a:ahLst/>
              <a:cxnLst/>
              <a:rect l="l" t="t" r="r" b="b"/>
              <a:pathLst>
                <a:path w="9271" h="9272" fill="none" extrusionOk="0">
                  <a:moveTo>
                    <a:pt x="4651" y="9271"/>
                  </a:moveTo>
                  <a:cubicBezTo>
                    <a:pt x="4256" y="5290"/>
                    <a:pt x="4013" y="5016"/>
                    <a:pt x="0" y="4621"/>
                  </a:cubicBezTo>
                  <a:cubicBezTo>
                    <a:pt x="4013" y="4256"/>
                    <a:pt x="4256" y="3983"/>
                    <a:pt x="4651" y="1"/>
                  </a:cubicBezTo>
                  <a:cubicBezTo>
                    <a:pt x="5016" y="3983"/>
                    <a:pt x="5289" y="4256"/>
                    <a:pt x="9271" y="4621"/>
                  </a:cubicBezTo>
                  <a:cubicBezTo>
                    <a:pt x="5289" y="5016"/>
                    <a:pt x="4985" y="5320"/>
                    <a:pt x="4651" y="92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0979950" y="3938800"/>
              <a:ext cx="231800" cy="231800"/>
            </a:xfrm>
            <a:custGeom>
              <a:avLst/>
              <a:gdLst/>
              <a:ahLst/>
              <a:cxnLst/>
              <a:rect l="l" t="t" r="r" b="b"/>
              <a:pathLst>
                <a:path w="9272" h="9272" extrusionOk="0">
                  <a:moveTo>
                    <a:pt x="4651" y="0"/>
                  </a:moveTo>
                  <a:cubicBezTo>
                    <a:pt x="4256" y="3982"/>
                    <a:pt x="3983" y="4256"/>
                    <a:pt x="1" y="4621"/>
                  </a:cubicBezTo>
                  <a:cubicBezTo>
                    <a:pt x="3983" y="5016"/>
                    <a:pt x="4256" y="5289"/>
                    <a:pt x="4651" y="9271"/>
                  </a:cubicBezTo>
                  <a:cubicBezTo>
                    <a:pt x="5016" y="5289"/>
                    <a:pt x="5290" y="5016"/>
                    <a:pt x="9271" y="4621"/>
                  </a:cubicBezTo>
                  <a:cubicBezTo>
                    <a:pt x="5290" y="4256"/>
                    <a:pt x="5016" y="3982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0979950" y="3938800"/>
              <a:ext cx="231800" cy="231800"/>
            </a:xfrm>
            <a:custGeom>
              <a:avLst/>
              <a:gdLst/>
              <a:ahLst/>
              <a:cxnLst/>
              <a:rect l="l" t="t" r="r" b="b"/>
              <a:pathLst>
                <a:path w="9272" h="9272" fill="none" extrusionOk="0">
                  <a:moveTo>
                    <a:pt x="4651" y="9271"/>
                  </a:moveTo>
                  <a:cubicBezTo>
                    <a:pt x="4256" y="5289"/>
                    <a:pt x="3983" y="5016"/>
                    <a:pt x="1" y="4621"/>
                  </a:cubicBezTo>
                  <a:cubicBezTo>
                    <a:pt x="3983" y="4256"/>
                    <a:pt x="4256" y="3982"/>
                    <a:pt x="4651" y="0"/>
                  </a:cubicBezTo>
                  <a:cubicBezTo>
                    <a:pt x="5016" y="3982"/>
                    <a:pt x="5290" y="4256"/>
                    <a:pt x="9271" y="4621"/>
                  </a:cubicBezTo>
                  <a:cubicBezTo>
                    <a:pt x="5290" y="5016"/>
                    <a:pt x="5016" y="5289"/>
                    <a:pt x="4651" y="92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9397850" y="4276950"/>
              <a:ext cx="54750" cy="54725"/>
            </a:xfrm>
            <a:custGeom>
              <a:avLst/>
              <a:gdLst/>
              <a:ahLst/>
              <a:cxnLst/>
              <a:rect l="l" t="t" r="r" b="b"/>
              <a:pathLst>
                <a:path w="2190" h="2189" extrusionOk="0">
                  <a:moveTo>
                    <a:pt x="1" y="0"/>
                  </a:moveTo>
                  <a:lnTo>
                    <a:pt x="1" y="0"/>
                  </a:lnTo>
                  <a:cubicBezTo>
                    <a:pt x="426" y="912"/>
                    <a:pt x="426" y="1277"/>
                    <a:pt x="1" y="2189"/>
                  </a:cubicBezTo>
                  <a:cubicBezTo>
                    <a:pt x="457" y="1991"/>
                    <a:pt x="776" y="1893"/>
                    <a:pt x="1095" y="1893"/>
                  </a:cubicBezTo>
                  <a:cubicBezTo>
                    <a:pt x="1414" y="1893"/>
                    <a:pt x="1733" y="1991"/>
                    <a:pt x="2189" y="2189"/>
                  </a:cubicBezTo>
                  <a:cubicBezTo>
                    <a:pt x="1794" y="1338"/>
                    <a:pt x="1794" y="912"/>
                    <a:pt x="2189" y="0"/>
                  </a:cubicBezTo>
                  <a:lnTo>
                    <a:pt x="2189" y="0"/>
                  </a:lnTo>
                  <a:cubicBezTo>
                    <a:pt x="1733" y="213"/>
                    <a:pt x="1414" y="320"/>
                    <a:pt x="1095" y="320"/>
                  </a:cubicBezTo>
                  <a:cubicBezTo>
                    <a:pt x="776" y="320"/>
                    <a:pt x="457" y="21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1134975" y="4156125"/>
              <a:ext cx="55500" cy="55500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0" y="1"/>
                  </a:moveTo>
                  <a:cubicBezTo>
                    <a:pt x="426" y="912"/>
                    <a:pt x="426" y="1308"/>
                    <a:pt x="0" y="2219"/>
                  </a:cubicBezTo>
                  <a:cubicBezTo>
                    <a:pt x="456" y="2007"/>
                    <a:pt x="775" y="1900"/>
                    <a:pt x="1098" y="1900"/>
                  </a:cubicBezTo>
                  <a:cubicBezTo>
                    <a:pt x="1421" y="1900"/>
                    <a:pt x="1748" y="2007"/>
                    <a:pt x="2219" y="2219"/>
                  </a:cubicBezTo>
                  <a:cubicBezTo>
                    <a:pt x="1794" y="1308"/>
                    <a:pt x="1794" y="882"/>
                    <a:pt x="2219" y="1"/>
                  </a:cubicBezTo>
                  <a:lnTo>
                    <a:pt x="2219" y="1"/>
                  </a:lnTo>
                  <a:cubicBezTo>
                    <a:pt x="1763" y="213"/>
                    <a:pt x="1437" y="320"/>
                    <a:pt x="1110" y="320"/>
                  </a:cubicBezTo>
                  <a:cubicBezTo>
                    <a:pt x="783" y="320"/>
                    <a:pt x="456" y="2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0442700" y="4029975"/>
              <a:ext cx="77550" cy="77550"/>
            </a:xfrm>
            <a:custGeom>
              <a:avLst/>
              <a:gdLst/>
              <a:ahLst/>
              <a:cxnLst/>
              <a:rect l="l" t="t" r="r" b="b"/>
              <a:pathLst>
                <a:path w="3102" h="3102" extrusionOk="0">
                  <a:moveTo>
                    <a:pt x="1551" y="1"/>
                  </a:moveTo>
                  <a:cubicBezTo>
                    <a:pt x="1217" y="913"/>
                    <a:pt x="913" y="1217"/>
                    <a:pt x="1" y="1551"/>
                  </a:cubicBezTo>
                  <a:cubicBezTo>
                    <a:pt x="913" y="1885"/>
                    <a:pt x="1217" y="2189"/>
                    <a:pt x="1551" y="3101"/>
                  </a:cubicBezTo>
                  <a:cubicBezTo>
                    <a:pt x="1885" y="2159"/>
                    <a:pt x="2159" y="1885"/>
                    <a:pt x="3101" y="1551"/>
                  </a:cubicBezTo>
                  <a:cubicBezTo>
                    <a:pt x="2189" y="1217"/>
                    <a:pt x="1885" y="913"/>
                    <a:pt x="1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0442700" y="4029975"/>
              <a:ext cx="77550" cy="77550"/>
            </a:xfrm>
            <a:custGeom>
              <a:avLst/>
              <a:gdLst/>
              <a:ahLst/>
              <a:cxnLst/>
              <a:rect l="l" t="t" r="r" b="b"/>
              <a:pathLst>
                <a:path w="3102" h="3102" fill="none" extrusionOk="0">
                  <a:moveTo>
                    <a:pt x="1551" y="3101"/>
                  </a:moveTo>
                  <a:cubicBezTo>
                    <a:pt x="1217" y="2189"/>
                    <a:pt x="913" y="1885"/>
                    <a:pt x="1" y="1551"/>
                  </a:cubicBezTo>
                  <a:cubicBezTo>
                    <a:pt x="913" y="1217"/>
                    <a:pt x="1217" y="913"/>
                    <a:pt x="1551" y="1"/>
                  </a:cubicBezTo>
                  <a:cubicBezTo>
                    <a:pt x="1885" y="913"/>
                    <a:pt x="2189" y="1217"/>
                    <a:pt x="3101" y="1551"/>
                  </a:cubicBezTo>
                  <a:cubicBezTo>
                    <a:pt x="2159" y="1885"/>
                    <a:pt x="1885" y="2159"/>
                    <a:pt x="1551" y="310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9983725" y="4504150"/>
              <a:ext cx="89700" cy="88925"/>
            </a:xfrm>
            <a:custGeom>
              <a:avLst/>
              <a:gdLst/>
              <a:ahLst/>
              <a:cxnLst/>
              <a:rect l="l" t="t" r="r" b="b"/>
              <a:pathLst>
                <a:path w="3588" h="3557" extrusionOk="0">
                  <a:moveTo>
                    <a:pt x="1794" y="1"/>
                  </a:moveTo>
                  <a:cubicBezTo>
                    <a:pt x="1369" y="1065"/>
                    <a:pt x="1065" y="1369"/>
                    <a:pt x="1" y="1764"/>
                  </a:cubicBezTo>
                  <a:cubicBezTo>
                    <a:pt x="1065" y="2189"/>
                    <a:pt x="1369" y="2493"/>
                    <a:pt x="1794" y="3557"/>
                  </a:cubicBezTo>
                  <a:cubicBezTo>
                    <a:pt x="2220" y="2493"/>
                    <a:pt x="2524" y="2189"/>
                    <a:pt x="3588" y="1764"/>
                  </a:cubicBezTo>
                  <a:cubicBezTo>
                    <a:pt x="2493" y="1369"/>
                    <a:pt x="2220" y="1065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9983725" y="4504150"/>
              <a:ext cx="89700" cy="88925"/>
            </a:xfrm>
            <a:custGeom>
              <a:avLst/>
              <a:gdLst/>
              <a:ahLst/>
              <a:cxnLst/>
              <a:rect l="l" t="t" r="r" b="b"/>
              <a:pathLst>
                <a:path w="3588" h="3557" fill="none" extrusionOk="0">
                  <a:moveTo>
                    <a:pt x="3588" y="1764"/>
                  </a:moveTo>
                  <a:cubicBezTo>
                    <a:pt x="2524" y="2189"/>
                    <a:pt x="2220" y="2493"/>
                    <a:pt x="1794" y="3557"/>
                  </a:cubicBezTo>
                  <a:cubicBezTo>
                    <a:pt x="1369" y="2493"/>
                    <a:pt x="1065" y="2189"/>
                    <a:pt x="1" y="1764"/>
                  </a:cubicBezTo>
                  <a:cubicBezTo>
                    <a:pt x="1065" y="1369"/>
                    <a:pt x="1369" y="1065"/>
                    <a:pt x="1794" y="1"/>
                  </a:cubicBezTo>
                  <a:cubicBezTo>
                    <a:pt x="2220" y="1065"/>
                    <a:pt x="2493" y="1369"/>
                    <a:pt x="3588" y="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9777050" y="3784550"/>
              <a:ext cx="490150" cy="355250"/>
            </a:xfrm>
            <a:custGeom>
              <a:avLst/>
              <a:gdLst/>
              <a:ahLst/>
              <a:cxnLst/>
              <a:rect l="l" t="t" r="r" b="b"/>
              <a:pathLst>
                <a:path w="19606" h="14210" extrusionOk="0">
                  <a:moveTo>
                    <a:pt x="19393" y="0"/>
                  </a:moveTo>
                  <a:lnTo>
                    <a:pt x="19393" y="0"/>
                  </a:lnTo>
                  <a:cubicBezTo>
                    <a:pt x="15107" y="3587"/>
                    <a:pt x="9788" y="5897"/>
                    <a:pt x="4256" y="6626"/>
                  </a:cubicBezTo>
                  <a:lnTo>
                    <a:pt x="0" y="9848"/>
                  </a:lnTo>
                  <a:lnTo>
                    <a:pt x="1763" y="11034"/>
                  </a:lnTo>
                  <a:cubicBezTo>
                    <a:pt x="2240" y="11792"/>
                    <a:pt x="3107" y="12290"/>
                    <a:pt x="3978" y="12290"/>
                  </a:cubicBezTo>
                  <a:cubicBezTo>
                    <a:pt x="4051" y="12290"/>
                    <a:pt x="4123" y="12287"/>
                    <a:pt x="4195" y="12280"/>
                  </a:cubicBezTo>
                  <a:cubicBezTo>
                    <a:pt x="4499" y="12280"/>
                    <a:pt x="4864" y="12219"/>
                    <a:pt x="5107" y="12067"/>
                  </a:cubicBezTo>
                  <a:lnTo>
                    <a:pt x="5228" y="12219"/>
                  </a:lnTo>
                  <a:cubicBezTo>
                    <a:pt x="5775" y="12857"/>
                    <a:pt x="6566" y="13222"/>
                    <a:pt x="7356" y="13313"/>
                  </a:cubicBezTo>
                  <a:cubicBezTo>
                    <a:pt x="8060" y="13882"/>
                    <a:pt x="8982" y="14210"/>
                    <a:pt x="9906" y="14210"/>
                  </a:cubicBezTo>
                  <a:cubicBezTo>
                    <a:pt x="10018" y="14210"/>
                    <a:pt x="10131" y="14205"/>
                    <a:pt x="10244" y="14195"/>
                  </a:cubicBezTo>
                  <a:cubicBezTo>
                    <a:pt x="11277" y="14073"/>
                    <a:pt x="12250" y="13587"/>
                    <a:pt x="12918" y="12766"/>
                  </a:cubicBezTo>
                  <a:cubicBezTo>
                    <a:pt x="13319" y="12991"/>
                    <a:pt x="13771" y="13105"/>
                    <a:pt x="14216" y="13105"/>
                  </a:cubicBezTo>
                  <a:cubicBezTo>
                    <a:pt x="14614" y="13105"/>
                    <a:pt x="15006" y="13014"/>
                    <a:pt x="15350" y="12827"/>
                  </a:cubicBezTo>
                  <a:cubicBezTo>
                    <a:pt x="16049" y="12432"/>
                    <a:pt x="16566" y="11672"/>
                    <a:pt x="16627" y="10851"/>
                  </a:cubicBezTo>
                  <a:cubicBezTo>
                    <a:pt x="17660" y="10335"/>
                    <a:pt x="18329" y="9271"/>
                    <a:pt x="18390" y="8177"/>
                  </a:cubicBezTo>
                  <a:lnTo>
                    <a:pt x="18390" y="8146"/>
                  </a:lnTo>
                  <a:cubicBezTo>
                    <a:pt x="18572" y="8025"/>
                    <a:pt x="18724" y="7903"/>
                    <a:pt x="18876" y="7751"/>
                  </a:cubicBezTo>
                  <a:cubicBezTo>
                    <a:pt x="19210" y="7417"/>
                    <a:pt x="19514" y="6930"/>
                    <a:pt x="19545" y="6383"/>
                  </a:cubicBezTo>
                  <a:cubicBezTo>
                    <a:pt x="19605" y="5866"/>
                    <a:pt x="19362" y="5319"/>
                    <a:pt x="18998" y="4924"/>
                  </a:cubicBezTo>
                  <a:lnTo>
                    <a:pt x="18785" y="4803"/>
                  </a:lnTo>
                  <a:cubicBezTo>
                    <a:pt x="19210" y="4073"/>
                    <a:pt x="19393" y="3252"/>
                    <a:pt x="18998" y="2553"/>
                  </a:cubicBezTo>
                  <a:cubicBezTo>
                    <a:pt x="19362" y="1793"/>
                    <a:pt x="19514" y="882"/>
                    <a:pt x="19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9850000" y="3787575"/>
              <a:ext cx="415675" cy="224950"/>
            </a:xfrm>
            <a:custGeom>
              <a:avLst/>
              <a:gdLst/>
              <a:ahLst/>
              <a:cxnLst/>
              <a:rect l="l" t="t" r="r" b="b"/>
              <a:pathLst>
                <a:path w="16627" h="8998" fill="none" extrusionOk="0">
                  <a:moveTo>
                    <a:pt x="1277" y="6627"/>
                  </a:moveTo>
                  <a:cubicBezTo>
                    <a:pt x="6839" y="5897"/>
                    <a:pt x="12159" y="3587"/>
                    <a:pt x="16444" y="1"/>
                  </a:cubicBezTo>
                  <a:cubicBezTo>
                    <a:pt x="16627" y="1338"/>
                    <a:pt x="16171" y="2706"/>
                    <a:pt x="15229" y="3648"/>
                  </a:cubicBezTo>
                  <a:cubicBezTo>
                    <a:pt x="14286" y="4590"/>
                    <a:pt x="12918" y="5046"/>
                    <a:pt x="11581" y="4864"/>
                  </a:cubicBezTo>
                  <a:cubicBezTo>
                    <a:pt x="11155" y="5654"/>
                    <a:pt x="10608" y="6536"/>
                    <a:pt x="9696" y="6718"/>
                  </a:cubicBezTo>
                  <a:cubicBezTo>
                    <a:pt x="8815" y="6961"/>
                    <a:pt x="7812" y="6779"/>
                    <a:pt x="7052" y="6232"/>
                  </a:cubicBezTo>
                  <a:cubicBezTo>
                    <a:pt x="6961" y="7083"/>
                    <a:pt x="6323" y="7782"/>
                    <a:pt x="5563" y="8056"/>
                  </a:cubicBezTo>
                  <a:cubicBezTo>
                    <a:pt x="4803" y="8329"/>
                    <a:pt x="3861" y="8147"/>
                    <a:pt x="3253" y="7539"/>
                  </a:cubicBezTo>
                  <a:cubicBezTo>
                    <a:pt x="3070" y="8177"/>
                    <a:pt x="2493" y="8694"/>
                    <a:pt x="1854" y="8846"/>
                  </a:cubicBezTo>
                  <a:cubicBezTo>
                    <a:pt x="1216" y="8998"/>
                    <a:pt x="456" y="8785"/>
                    <a:pt x="0" y="8299"/>
                  </a:cubicBezTo>
                </a:path>
              </a:pathLst>
            </a:custGeom>
            <a:noFill/>
            <a:ln w="114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9817325" y="3854450"/>
              <a:ext cx="450625" cy="199875"/>
            </a:xfrm>
            <a:custGeom>
              <a:avLst/>
              <a:gdLst/>
              <a:ahLst/>
              <a:cxnLst/>
              <a:rect l="l" t="t" r="r" b="b"/>
              <a:pathLst>
                <a:path w="18025" h="7995" fill="none" extrusionOk="0">
                  <a:moveTo>
                    <a:pt x="17417" y="1"/>
                  </a:moveTo>
                  <a:cubicBezTo>
                    <a:pt x="18025" y="1004"/>
                    <a:pt x="17387" y="2341"/>
                    <a:pt x="16414" y="3101"/>
                  </a:cubicBezTo>
                  <a:cubicBezTo>
                    <a:pt x="15350" y="3952"/>
                    <a:pt x="13982" y="4347"/>
                    <a:pt x="12675" y="4195"/>
                  </a:cubicBezTo>
                  <a:cubicBezTo>
                    <a:pt x="11703" y="5715"/>
                    <a:pt x="9575" y="6414"/>
                    <a:pt x="7873" y="5715"/>
                  </a:cubicBezTo>
                  <a:cubicBezTo>
                    <a:pt x="7204" y="7174"/>
                    <a:pt x="5289" y="7843"/>
                    <a:pt x="3860" y="7174"/>
                  </a:cubicBezTo>
                  <a:cubicBezTo>
                    <a:pt x="2675" y="7995"/>
                    <a:pt x="851" y="7691"/>
                    <a:pt x="0" y="653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9823400" y="3909925"/>
              <a:ext cx="444550" cy="184675"/>
            </a:xfrm>
            <a:custGeom>
              <a:avLst/>
              <a:gdLst/>
              <a:ahLst/>
              <a:cxnLst/>
              <a:rect l="l" t="t" r="r" b="b"/>
              <a:pathLst>
                <a:path w="17782" h="7387" fill="none" extrusionOk="0">
                  <a:moveTo>
                    <a:pt x="17083" y="0"/>
                  </a:moveTo>
                  <a:cubicBezTo>
                    <a:pt x="17539" y="274"/>
                    <a:pt x="17782" y="851"/>
                    <a:pt x="17751" y="1368"/>
                  </a:cubicBezTo>
                  <a:cubicBezTo>
                    <a:pt x="17691" y="1915"/>
                    <a:pt x="17387" y="2402"/>
                    <a:pt x="17052" y="2736"/>
                  </a:cubicBezTo>
                  <a:cubicBezTo>
                    <a:pt x="16019" y="3769"/>
                    <a:pt x="14226" y="3861"/>
                    <a:pt x="13101" y="2949"/>
                  </a:cubicBezTo>
                  <a:cubicBezTo>
                    <a:pt x="12827" y="3769"/>
                    <a:pt x="12159" y="4499"/>
                    <a:pt x="11308" y="4803"/>
                  </a:cubicBezTo>
                  <a:cubicBezTo>
                    <a:pt x="10487" y="5107"/>
                    <a:pt x="9484" y="4955"/>
                    <a:pt x="8754" y="4469"/>
                  </a:cubicBezTo>
                  <a:cubicBezTo>
                    <a:pt x="8572" y="5320"/>
                    <a:pt x="7903" y="6049"/>
                    <a:pt x="7052" y="6323"/>
                  </a:cubicBezTo>
                  <a:cubicBezTo>
                    <a:pt x="6232" y="6596"/>
                    <a:pt x="5228" y="6323"/>
                    <a:pt x="4621" y="5715"/>
                  </a:cubicBezTo>
                  <a:cubicBezTo>
                    <a:pt x="4256" y="6596"/>
                    <a:pt x="3374" y="7235"/>
                    <a:pt x="2432" y="7295"/>
                  </a:cubicBezTo>
                  <a:cubicBezTo>
                    <a:pt x="1459" y="7387"/>
                    <a:pt x="487" y="6900"/>
                    <a:pt x="0" y="6049"/>
                  </a:cubicBezTo>
                </a:path>
              </a:pathLst>
            </a:custGeom>
            <a:noFill/>
            <a:ln w="114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9908500" y="3989700"/>
              <a:ext cx="327550" cy="130725"/>
            </a:xfrm>
            <a:custGeom>
              <a:avLst/>
              <a:gdLst/>
              <a:ahLst/>
              <a:cxnLst/>
              <a:rect l="l" t="t" r="r" b="b"/>
              <a:pathLst>
                <a:path w="13102" h="5229" fill="none" extrusionOk="0">
                  <a:moveTo>
                    <a:pt x="13101" y="1"/>
                  </a:moveTo>
                  <a:cubicBezTo>
                    <a:pt x="13071" y="1126"/>
                    <a:pt x="12341" y="2220"/>
                    <a:pt x="11369" y="2676"/>
                  </a:cubicBezTo>
                  <a:cubicBezTo>
                    <a:pt x="10335" y="3162"/>
                    <a:pt x="9089" y="3010"/>
                    <a:pt x="8177" y="2341"/>
                  </a:cubicBezTo>
                  <a:cubicBezTo>
                    <a:pt x="7752" y="3618"/>
                    <a:pt x="6080" y="4347"/>
                    <a:pt x="4864" y="3740"/>
                  </a:cubicBezTo>
                  <a:cubicBezTo>
                    <a:pt x="4378" y="4530"/>
                    <a:pt x="3466" y="5107"/>
                    <a:pt x="2524" y="5138"/>
                  </a:cubicBezTo>
                  <a:cubicBezTo>
                    <a:pt x="1551" y="5229"/>
                    <a:pt x="578" y="4773"/>
                    <a:pt x="1" y="4044"/>
                  </a:cubicBezTo>
                </a:path>
              </a:pathLst>
            </a:custGeom>
            <a:noFill/>
            <a:ln w="114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9960950" y="4054300"/>
              <a:ext cx="231775" cy="88925"/>
            </a:xfrm>
            <a:custGeom>
              <a:avLst/>
              <a:gdLst/>
              <a:ahLst/>
              <a:cxnLst/>
              <a:rect l="l" t="t" r="r" b="b"/>
              <a:pathLst>
                <a:path w="9271" h="3557" fill="none" extrusionOk="0">
                  <a:moveTo>
                    <a:pt x="9271" y="1"/>
                  </a:moveTo>
                  <a:cubicBezTo>
                    <a:pt x="9240" y="852"/>
                    <a:pt x="8693" y="1642"/>
                    <a:pt x="7964" y="2067"/>
                  </a:cubicBezTo>
                  <a:cubicBezTo>
                    <a:pt x="7265" y="2493"/>
                    <a:pt x="6292" y="2432"/>
                    <a:pt x="5532" y="2037"/>
                  </a:cubicBezTo>
                  <a:cubicBezTo>
                    <a:pt x="4894" y="2827"/>
                    <a:pt x="3921" y="3344"/>
                    <a:pt x="2888" y="3435"/>
                  </a:cubicBezTo>
                  <a:cubicBezTo>
                    <a:pt x="1854" y="3557"/>
                    <a:pt x="790" y="3192"/>
                    <a:pt x="0" y="2554"/>
                  </a:cubicBezTo>
                </a:path>
              </a:pathLst>
            </a:custGeom>
            <a:noFill/>
            <a:ln w="114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9406225" y="3638650"/>
              <a:ext cx="408850" cy="448575"/>
            </a:xfrm>
            <a:custGeom>
              <a:avLst/>
              <a:gdLst/>
              <a:ahLst/>
              <a:cxnLst/>
              <a:rect l="l" t="t" r="r" b="b"/>
              <a:pathLst>
                <a:path w="16354" h="17943" extrusionOk="0">
                  <a:moveTo>
                    <a:pt x="3070" y="0"/>
                  </a:moveTo>
                  <a:cubicBezTo>
                    <a:pt x="2584" y="730"/>
                    <a:pt x="2371" y="1581"/>
                    <a:pt x="2371" y="2462"/>
                  </a:cubicBezTo>
                  <a:cubicBezTo>
                    <a:pt x="1672" y="2918"/>
                    <a:pt x="1490" y="3769"/>
                    <a:pt x="1550" y="4559"/>
                  </a:cubicBezTo>
                  <a:lnTo>
                    <a:pt x="1368" y="4559"/>
                  </a:lnTo>
                  <a:cubicBezTo>
                    <a:pt x="851" y="4620"/>
                    <a:pt x="395" y="5046"/>
                    <a:pt x="183" y="5532"/>
                  </a:cubicBezTo>
                  <a:cubicBezTo>
                    <a:pt x="0" y="6049"/>
                    <a:pt x="31" y="6596"/>
                    <a:pt x="243" y="7113"/>
                  </a:cubicBezTo>
                  <a:cubicBezTo>
                    <a:pt x="304" y="7295"/>
                    <a:pt x="395" y="7477"/>
                    <a:pt x="486" y="7660"/>
                  </a:cubicBezTo>
                  <a:lnTo>
                    <a:pt x="456" y="7721"/>
                  </a:lnTo>
                  <a:cubicBezTo>
                    <a:pt x="0" y="8724"/>
                    <a:pt x="183" y="10000"/>
                    <a:pt x="882" y="10851"/>
                  </a:cubicBezTo>
                  <a:cubicBezTo>
                    <a:pt x="578" y="11611"/>
                    <a:pt x="730" y="12523"/>
                    <a:pt x="1186" y="13222"/>
                  </a:cubicBezTo>
                  <a:cubicBezTo>
                    <a:pt x="1654" y="13867"/>
                    <a:pt x="2491" y="14257"/>
                    <a:pt x="3285" y="14257"/>
                  </a:cubicBezTo>
                  <a:cubicBezTo>
                    <a:pt x="3315" y="14257"/>
                    <a:pt x="3345" y="14257"/>
                    <a:pt x="3374" y="14256"/>
                  </a:cubicBezTo>
                  <a:cubicBezTo>
                    <a:pt x="3648" y="15228"/>
                    <a:pt x="4286" y="16140"/>
                    <a:pt x="5167" y="16687"/>
                  </a:cubicBezTo>
                  <a:cubicBezTo>
                    <a:pt x="5792" y="17053"/>
                    <a:pt x="6523" y="17236"/>
                    <a:pt x="7264" y="17236"/>
                  </a:cubicBezTo>
                  <a:cubicBezTo>
                    <a:pt x="7569" y="17236"/>
                    <a:pt x="7875" y="17205"/>
                    <a:pt x="8177" y="17143"/>
                  </a:cubicBezTo>
                  <a:cubicBezTo>
                    <a:pt x="8512" y="17277"/>
                    <a:pt x="8870" y="17340"/>
                    <a:pt x="9232" y="17340"/>
                  </a:cubicBezTo>
                  <a:cubicBezTo>
                    <a:pt x="9690" y="17340"/>
                    <a:pt x="10153" y="17239"/>
                    <a:pt x="10578" y="17052"/>
                  </a:cubicBezTo>
                  <a:lnTo>
                    <a:pt x="10760" y="16991"/>
                  </a:lnTo>
                  <a:cubicBezTo>
                    <a:pt x="10943" y="17204"/>
                    <a:pt x="11186" y="17447"/>
                    <a:pt x="11490" y="17599"/>
                  </a:cubicBezTo>
                  <a:cubicBezTo>
                    <a:pt x="11876" y="17828"/>
                    <a:pt x="12323" y="17942"/>
                    <a:pt x="12773" y="17942"/>
                  </a:cubicBezTo>
                  <a:cubicBezTo>
                    <a:pt x="13280" y="17942"/>
                    <a:pt x="13791" y="17798"/>
                    <a:pt x="14225" y="17508"/>
                  </a:cubicBezTo>
                  <a:lnTo>
                    <a:pt x="16353" y="17234"/>
                  </a:lnTo>
                  <a:lnTo>
                    <a:pt x="13921" y="12493"/>
                  </a:lnTo>
                  <a:cubicBezTo>
                    <a:pt x="9240" y="9453"/>
                    <a:pt x="5441" y="5046"/>
                    <a:pt x="3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9459400" y="3637875"/>
              <a:ext cx="305500" cy="372375"/>
            </a:xfrm>
            <a:custGeom>
              <a:avLst/>
              <a:gdLst/>
              <a:ahLst/>
              <a:cxnLst/>
              <a:rect l="l" t="t" r="r" b="b"/>
              <a:pathLst>
                <a:path w="12220" h="14895" fill="none" extrusionOk="0">
                  <a:moveTo>
                    <a:pt x="11794" y="12493"/>
                  </a:moveTo>
                  <a:cubicBezTo>
                    <a:pt x="7113" y="9454"/>
                    <a:pt x="3314" y="5046"/>
                    <a:pt x="943" y="1"/>
                  </a:cubicBezTo>
                  <a:cubicBezTo>
                    <a:pt x="183" y="1095"/>
                    <a:pt x="1" y="2524"/>
                    <a:pt x="457" y="3831"/>
                  </a:cubicBezTo>
                  <a:cubicBezTo>
                    <a:pt x="913" y="5077"/>
                    <a:pt x="1946" y="6110"/>
                    <a:pt x="3223" y="6475"/>
                  </a:cubicBezTo>
                  <a:cubicBezTo>
                    <a:pt x="3284" y="7387"/>
                    <a:pt x="3436" y="8420"/>
                    <a:pt x="4135" y="8998"/>
                  </a:cubicBezTo>
                  <a:cubicBezTo>
                    <a:pt x="4864" y="9575"/>
                    <a:pt x="5806" y="9819"/>
                    <a:pt x="6718" y="9667"/>
                  </a:cubicBezTo>
                  <a:cubicBezTo>
                    <a:pt x="6445" y="10487"/>
                    <a:pt x="6688" y="11399"/>
                    <a:pt x="7296" y="12007"/>
                  </a:cubicBezTo>
                  <a:cubicBezTo>
                    <a:pt x="7904" y="12554"/>
                    <a:pt x="8816" y="12797"/>
                    <a:pt x="9606" y="12524"/>
                  </a:cubicBezTo>
                  <a:cubicBezTo>
                    <a:pt x="9515" y="13223"/>
                    <a:pt x="9758" y="13922"/>
                    <a:pt x="10305" y="14347"/>
                  </a:cubicBezTo>
                  <a:cubicBezTo>
                    <a:pt x="10822" y="14773"/>
                    <a:pt x="11582" y="14895"/>
                    <a:pt x="12220" y="14621"/>
                  </a:cubicBezTo>
                </a:path>
              </a:pathLst>
            </a:custGeom>
            <a:noFill/>
            <a:ln w="114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9437375" y="3700950"/>
              <a:ext cx="345775" cy="352625"/>
            </a:xfrm>
            <a:custGeom>
              <a:avLst/>
              <a:gdLst/>
              <a:ahLst/>
              <a:cxnLst/>
              <a:rect l="l" t="t" r="r" b="b"/>
              <a:pathLst>
                <a:path w="13831" h="14105" fill="none" extrusionOk="0">
                  <a:moveTo>
                    <a:pt x="1003" y="1"/>
                  </a:moveTo>
                  <a:cubicBezTo>
                    <a:pt x="0" y="669"/>
                    <a:pt x="0" y="2128"/>
                    <a:pt x="548" y="3253"/>
                  </a:cubicBezTo>
                  <a:cubicBezTo>
                    <a:pt x="1125" y="4469"/>
                    <a:pt x="2219" y="5411"/>
                    <a:pt x="3466" y="5867"/>
                  </a:cubicBezTo>
                  <a:cubicBezTo>
                    <a:pt x="3648" y="7660"/>
                    <a:pt x="5289" y="9210"/>
                    <a:pt x="7113" y="9332"/>
                  </a:cubicBezTo>
                  <a:cubicBezTo>
                    <a:pt x="7113" y="10913"/>
                    <a:pt x="8572" y="12372"/>
                    <a:pt x="10122" y="12372"/>
                  </a:cubicBezTo>
                  <a:cubicBezTo>
                    <a:pt x="10791" y="13618"/>
                    <a:pt x="12584" y="14104"/>
                    <a:pt x="13830" y="13435"/>
                  </a:cubicBezTo>
                </a:path>
              </a:pathLst>
            </a:custGeom>
            <a:noFill/>
            <a:ln w="114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9406225" y="3752625"/>
              <a:ext cx="354125" cy="335125"/>
            </a:xfrm>
            <a:custGeom>
              <a:avLst/>
              <a:gdLst/>
              <a:ahLst/>
              <a:cxnLst/>
              <a:rect l="l" t="t" r="r" b="b"/>
              <a:pathLst>
                <a:path w="14165" h="13405" fill="none" extrusionOk="0">
                  <a:moveTo>
                    <a:pt x="1368" y="0"/>
                  </a:moveTo>
                  <a:cubicBezTo>
                    <a:pt x="851" y="61"/>
                    <a:pt x="395" y="456"/>
                    <a:pt x="183" y="943"/>
                  </a:cubicBezTo>
                  <a:cubicBezTo>
                    <a:pt x="0" y="1429"/>
                    <a:pt x="31" y="2007"/>
                    <a:pt x="243" y="2493"/>
                  </a:cubicBezTo>
                  <a:cubicBezTo>
                    <a:pt x="730" y="3861"/>
                    <a:pt x="2310" y="4712"/>
                    <a:pt x="3739" y="4408"/>
                  </a:cubicBezTo>
                  <a:cubicBezTo>
                    <a:pt x="3587" y="5289"/>
                    <a:pt x="3891" y="6232"/>
                    <a:pt x="4529" y="6839"/>
                  </a:cubicBezTo>
                  <a:cubicBezTo>
                    <a:pt x="5167" y="7478"/>
                    <a:pt x="6079" y="7782"/>
                    <a:pt x="6961" y="7630"/>
                  </a:cubicBezTo>
                  <a:cubicBezTo>
                    <a:pt x="6718" y="8511"/>
                    <a:pt x="7022" y="9454"/>
                    <a:pt x="7690" y="10061"/>
                  </a:cubicBezTo>
                  <a:cubicBezTo>
                    <a:pt x="8329" y="10669"/>
                    <a:pt x="9301" y="10852"/>
                    <a:pt x="10152" y="10548"/>
                  </a:cubicBezTo>
                  <a:cubicBezTo>
                    <a:pt x="10122" y="11520"/>
                    <a:pt x="10639" y="12493"/>
                    <a:pt x="11429" y="12949"/>
                  </a:cubicBezTo>
                  <a:cubicBezTo>
                    <a:pt x="12250" y="13405"/>
                    <a:pt x="13374" y="13405"/>
                    <a:pt x="14165" y="12888"/>
                  </a:cubicBezTo>
                </a:path>
              </a:pathLst>
            </a:custGeom>
            <a:noFill/>
            <a:ln w="114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406975" y="3830125"/>
              <a:ext cx="263700" cy="242450"/>
            </a:xfrm>
            <a:custGeom>
              <a:avLst/>
              <a:gdLst/>
              <a:ahLst/>
              <a:cxnLst/>
              <a:rect l="l" t="t" r="r" b="b"/>
              <a:pathLst>
                <a:path w="10548" h="9698" fill="none" extrusionOk="0">
                  <a:moveTo>
                    <a:pt x="456" y="1"/>
                  </a:moveTo>
                  <a:cubicBezTo>
                    <a:pt x="1" y="1034"/>
                    <a:pt x="213" y="2281"/>
                    <a:pt x="882" y="3162"/>
                  </a:cubicBezTo>
                  <a:cubicBezTo>
                    <a:pt x="1612" y="4043"/>
                    <a:pt x="2797" y="4469"/>
                    <a:pt x="3891" y="4226"/>
                  </a:cubicBezTo>
                  <a:cubicBezTo>
                    <a:pt x="3709" y="5594"/>
                    <a:pt x="4925" y="6961"/>
                    <a:pt x="6292" y="6931"/>
                  </a:cubicBezTo>
                  <a:cubicBezTo>
                    <a:pt x="6384" y="7873"/>
                    <a:pt x="6961" y="8755"/>
                    <a:pt x="7812" y="9211"/>
                  </a:cubicBezTo>
                  <a:cubicBezTo>
                    <a:pt x="8633" y="9667"/>
                    <a:pt x="9697" y="9697"/>
                    <a:pt x="10548" y="9271"/>
                  </a:cubicBezTo>
                </a:path>
              </a:pathLst>
            </a:custGeom>
            <a:noFill/>
            <a:ln w="114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9422175" y="3908400"/>
              <a:ext cx="190000" cy="163400"/>
            </a:xfrm>
            <a:custGeom>
              <a:avLst/>
              <a:gdLst/>
              <a:ahLst/>
              <a:cxnLst/>
              <a:rect l="l" t="t" r="r" b="b"/>
              <a:pathLst>
                <a:path w="7600" h="6536" fill="none" extrusionOk="0">
                  <a:moveTo>
                    <a:pt x="304" y="1"/>
                  </a:moveTo>
                  <a:cubicBezTo>
                    <a:pt x="0" y="791"/>
                    <a:pt x="122" y="1703"/>
                    <a:pt x="608" y="2402"/>
                  </a:cubicBezTo>
                  <a:cubicBezTo>
                    <a:pt x="1125" y="3071"/>
                    <a:pt x="1976" y="3466"/>
                    <a:pt x="2827" y="3405"/>
                  </a:cubicBezTo>
                  <a:cubicBezTo>
                    <a:pt x="3101" y="4408"/>
                    <a:pt x="3739" y="5320"/>
                    <a:pt x="4621" y="5837"/>
                  </a:cubicBezTo>
                  <a:cubicBezTo>
                    <a:pt x="5472" y="6384"/>
                    <a:pt x="6596" y="6536"/>
                    <a:pt x="7599" y="6292"/>
                  </a:cubicBezTo>
                </a:path>
              </a:pathLst>
            </a:custGeom>
            <a:noFill/>
            <a:ln w="114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9668375" y="3768575"/>
              <a:ext cx="364775" cy="106425"/>
            </a:xfrm>
            <a:custGeom>
              <a:avLst/>
              <a:gdLst/>
              <a:ahLst/>
              <a:cxnLst/>
              <a:rect l="l" t="t" r="r" b="b"/>
              <a:pathLst>
                <a:path w="14591" h="4257" extrusionOk="0">
                  <a:moveTo>
                    <a:pt x="7296" y="1156"/>
                  </a:moveTo>
                  <a:cubicBezTo>
                    <a:pt x="11369" y="1156"/>
                    <a:pt x="13192" y="1916"/>
                    <a:pt x="13466" y="2128"/>
                  </a:cubicBezTo>
                  <a:cubicBezTo>
                    <a:pt x="13162" y="2402"/>
                    <a:pt x="11338" y="3132"/>
                    <a:pt x="7296" y="3132"/>
                  </a:cubicBezTo>
                  <a:cubicBezTo>
                    <a:pt x="3223" y="3132"/>
                    <a:pt x="1399" y="2372"/>
                    <a:pt x="1156" y="2128"/>
                  </a:cubicBezTo>
                  <a:cubicBezTo>
                    <a:pt x="1460" y="1855"/>
                    <a:pt x="3283" y="1156"/>
                    <a:pt x="7296" y="1156"/>
                  </a:cubicBezTo>
                  <a:close/>
                  <a:moveTo>
                    <a:pt x="7296" y="1"/>
                  </a:moveTo>
                  <a:cubicBezTo>
                    <a:pt x="6566" y="1"/>
                    <a:pt x="1" y="92"/>
                    <a:pt x="1" y="2128"/>
                  </a:cubicBezTo>
                  <a:cubicBezTo>
                    <a:pt x="1" y="4195"/>
                    <a:pt x="6536" y="4256"/>
                    <a:pt x="7296" y="4256"/>
                  </a:cubicBezTo>
                  <a:cubicBezTo>
                    <a:pt x="8056" y="4256"/>
                    <a:pt x="14591" y="4195"/>
                    <a:pt x="14591" y="2128"/>
                  </a:cubicBezTo>
                  <a:cubicBezTo>
                    <a:pt x="14591" y="62"/>
                    <a:pt x="8025" y="1"/>
                    <a:pt x="7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9663825" y="3764025"/>
              <a:ext cx="373875" cy="115525"/>
            </a:xfrm>
            <a:custGeom>
              <a:avLst/>
              <a:gdLst/>
              <a:ahLst/>
              <a:cxnLst/>
              <a:rect l="l" t="t" r="r" b="b"/>
              <a:pathLst>
                <a:path w="14955" h="4621" extrusionOk="0">
                  <a:moveTo>
                    <a:pt x="7478" y="1520"/>
                  </a:moveTo>
                  <a:cubicBezTo>
                    <a:pt x="10852" y="1520"/>
                    <a:pt x="12584" y="2007"/>
                    <a:pt x="13222" y="2310"/>
                  </a:cubicBezTo>
                  <a:cubicBezTo>
                    <a:pt x="12554" y="2614"/>
                    <a:pt x="10852" y="3101"/>
                    <a:pt x="7478" y="3101"/>
                  </a:cubicBezTo>
                  <a:cubicBezTo>
                    <a:pt x="4104" y="3101"/>
                    <a:pt x="2402" y="2614"/>
                    <a:pt x="1733" y="2310"/>
                  </a:cubicBezTo>
                  <a:cubicBezTo>
                    <a:pt x="2402" y="2007"/>
                    <a:pt x="4104" y="1520"/>
                    <a:pt x="7478" y="1520"/>
                  </a:cubicBezTo>
                  <a:close/>
                  <a:moveTo>
                    <a:pt x="7478" y="1125"/>
                  </a:moveTo>
                  <a:cubicBezTo>
                    <a:pt x="3161" y="1125"/>
                    <a:pt x="1125" y="2007"/>
                    <a:pt x="1095" y="2310"/>
                  </a:cubicBezTo>
                  <a:cubicBezTo>
                    <a:pt x="1125" y="2645"/>
                    <a:pt x="3161" y="3496"/>
                    <a:pt x="7478" y="3496"/>
                  </a:cubicBezTo>
                  <a:cubicBezTo>
                    <a:pt x="11824" y="3496"/>
                    <a:pt x="13830" y="2614"/>
                    <a:pt x="13861" y="2310"/>
                  </a:cubicBezTo>
                  <a:cubicBezTo>
                    <a:pt x="13830" y="1976"/>
                    <a:pt x="11824" y="1125"/>
                    <a:pt x="7478" y="1125"/>
                  </a:cubicBezTo>
                  <a:close/>
                  <a:moveTo>
                    <a:pt x="7478" y="365"/>
                  </a:moveTo>
                  <a:cubicBezTo>
                    <a:pt x="9940" y="365"/>
                    <a:pt x="14590" y="791"/>
                    <a:pt x="14590" y="2310"/>
                  </a:cubicBezTo>
                  <a:cubicBezTo>
                    <a:pt x="14590" y="3830"/>
                    <a:pt x="9940" y="4256"/>
                    <a:pt x="7478" y="4256"/>
                  </a:cubicBezTo>
                  <a:cubicBezTo>
                    <a:pt x="5016" y="4256"/>
                    <a:pt x="365" y="3830"/>
                    <a:pt x="365" y="2310"/>
                  </a:cubicBezTo>
                  <a:cubicBezTo>
                    <a:pt x="365" y="791"/>
                    <a:pt x="5016" y="365"/>
                    <a:pt x="7478" y="365"/>
                  </a:cubicBezTo>
                  <a:close/>
                  <a:moveTo>
                    <a:pt x="7478" y="0"/>
                  </a:moveTo>
                  <a:cubicBezTo>
                    <a:pt x="6231" y="0"/>
                    <a:pt x="0" y="122"/>
                    <a:pt x="0" y="2310"/>
                  </a:cubicBezTo>
                  <a:cubicBezTo>
                    <a:pt x="0" y="4529"/>
                    <a:pt x="6231" y="4621"/>
                    <a:pt x="7478" y="4621"/>
                  </a:cubicBezTo>
                  <a:cubicBezTo>
                    <a:pt x="8724" y="4621"/>
                    <a:pt x="14955" y="4529"/>
                    <a:pt x="14955" y="2310"/>
                  </a:cubicBezTo>
                  <a:cubicBezTo>
                    <a:pt x="14955" y="122"/>
                    <a:pt x="8724" y="0"/>
                    <a:pt x="7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1051375" y="4413725"/>
              <a:ext cx="89700" cy="88925"/>
            </a:xfrm>
            <a:custGeom>
              <a:avLst/>
              <a:gdLst/>
              <a:ahLst/>
              <a:cxnLst/>
              <a:rect l="l" t="t" r="r" b="b"/>
              <a:pathLst>
                <a:path w="3588" h="3557" extrusionOk="0">
                  <a:moveTo>
                    <a:pt x="1794" y="1"/>
                  </a:moveTo>
                  <a:cubicBezTo>
                    <a:pt x="1369" y="1064"/>
                    <a:pt x="1065" y="1368"/>
                    <a:pt x="1" y="1794"/>
                  </a:cubicBezTo>
                  <a:cubicBezTo>
                    <a:pt x="1065" y="2189"/>
                    <a:pt x="1369" y="2493"/>
                    <a:pt x="1794" y="3557"/>
                  </a:cubicBezTo>
                  <a:cubicBezTo>
                    <a:pt x="2220" y="2493"/>
                    <a:pt x="2524" y="2189"/>
                    <a:pt x="3588" y="1794"/>
                  </a:cubicBezTo>
                  <a:cubicBezTo>
                    <a:pt x="2524" y="1399"/>
                    <a:pt x="2220" y="1064"/>
                    <a:pt x="1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1051375" y="4413725"/>
              <a:ext cx="89700" cy="88925"/>
            </a:xfrm>
            <a:custGeom>
              <a:avLst/>
              <a:gdLst/>
              <a:ahLst/>
              <a:cxnLst/>
              <a:rect l="l" t="t" r="r" b="b"/>
              <a:pathLst>
                <a:path w="3588" h="3557" fill="none" extrusionOk="0">
                  <a:moveTo>
                    <a:pt x="3588" y="1794"/>
                  </a:moveTo>
                  <a:cubicBezTo>
                    <a:pt x="2524" y="2189"/>
                    <a:pt x="2220" y="2493"/>
                    <a:pt x="1794" y="3557"/>
                  </a:cubicBezTo>
                  <a:cubicBezTo>
                    <a:pt x="1369" y="2493"/>
                    <a:pt x="1065" y="2189"/>
                    <a:pt x="1" y="1794"/>
                  </a:cubicBezTo>
                  <a:cubicBezTo>
                    <a:pt x="1065" y="1368"/>
                    <a:pt x="1369" y="1064"/>
                    <a:pt x="1794" y="1"/>
                  </a:cubicBezTo>
                  <a:cubicBezTo>
                    <a:pt x="2220" y="1064"/>
                    <a:pt x="2524" y="1399"/>
                    <a:pt x="3588" y="179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9444975" y="3871925"/>
              <a:ext cx="496225" cy="620850"/>
            </a:xfrm>
            <a:custGeom>
              <a:avLst/>
              <a:gdLst/>
              <a:ahLst/>
              <a:cxnLst/>
              <a:rect l="l" t="t" r="r" b="b"/>
              <a:pathLst>
                <a:path w="19849" h="24834" extrusionOk="0">
                  <a:moveTo>
                    <a:pt x="12067" y="8147"/>
                  </a:moveTo>
                  <a:cubicBezTo>
                    <a:pt x="11976" y="8481"/>
                    <a:pt x="11855" y="8876"/>
                    <a:pt x="11763" y="9210"/>
                  </a:cubicBezTo>
                  <a:cubicBezTo>
                    <a:pt x="11520" y="10001"/>
                    <a:pt x="11308" y="10852"/>
                    <a:pt x="11095" y="11642"/>
                  </a:cubicBezTo>
                  <a:cubicBezTo>
                    <a:pt x="10852" y="11551"/>
                    <a:pt x="10608" y="11521"/>
                    <a:pt x="10335" y="11460"/>
                  </a:cubicBezTo>
                  <a:cubicBezTo>
                    <a:pt x="10183" y="11399"/>
                    <a:pt x="10092" y="11399"/>
                    <a:pt x="9970" y="11369"/>
                  </a:cubicBezTo>
                  <a:cubicBezTo>
                    <a:pt x="10487" y="10487"/>
                    <a:pt x="11034" y="9666"/>
                    <a:pt x="11551" y="8907"/>
                  </a:cubicBezTo>
                  <a:cubicBezTo>
                    <a:pt x="11703" y="8633"/>
                    <a:pt x="11915" y="8359"/>
                    <a:pt x="12067" y="8147"/>
                  </a:cubicBezTo>
                  <a:close/>
                  <a:moveTo>
                    <a:pt x="16353" y="2189"/>
                  </a:moveTo>
                  <a:cubicBezTo>
                    <a:pt x="16353" y="2219"/>
                    <a:pt x="16384" y="2219"/>
                    <a:pt x="16384" y="2219"/>
                  </a:cubicBezTo>
                  <a:cubicBezTo>
                    <a:pt x="16475" y="2250"/>
                    <a:pt x="16536" y="2341"/>
                    <a:pt x="16627" y="2371"/>
                  </a:cubicBezTo>
                  <a:cubicBezTo>
                    <a:pt x="16536" y="2523"/>
                    <a:pt x="16444" y="2706"/>
                    <a:pt x="16353" y="2888"/>
                  </a:cubicBezTo>
                  <a:cubicBezTo>
                    <a:pt x="16049" y="3496"/>
                    <a:pt x="15745" y="4347"/>
                    <a:pt x="15411" y="5289"/>
                  </a:cubicBezTo>
                  <a:cubicBezTo>
                    <a:pt x="15046" y="6232"/>
                    <a:pt x="14742" y="7296"/>
                    <a:pt x="14408" y="8420"/>
                  </a:cubicBezTo>
                  <a:cubicBezTo>
                    <a:pt x="14104" y="9545"/>
                    <a:pt x="13800" y="10700"/>
                    <a:pt x="13526" y="11855"/>
                  </a:cubicBezTo>
                  <a:cubicBezTo>
                    <a:pt x="13283" y="13010"/>
                    <a:pt x="13040" y="14135"/>
                    <a:pt x="12888" y="15198"/>
                  </a:cubicBezTo>
                  <a:cubicBezTo>
                    <a:pt x="12736" y="16262"/>
                    <a:pt x="12645" y="17265"/>
                    <a:pt x="12645" y="18086"/>
                  </a:cubicBezTo>
                  <a:cubicBezTo>
                    <a:pt x="12645" y="18967"/>
                    <a:pt x="12767" y="19606"/>
                    <a:pt x="12949" y="20122"/>
                  </a:cubicBezTo>
                  <a:cubicBezTo>
                    <a:pt x="13071" y="20487"/>
                    <a:pt x="13314" y="20761"/>
                    <a:pt x="13557" y="20943"/>
                  </a:cubicBezTo>
                  <a:cubicBezTo>
                    <a:pt x="13071" y="20943"/>
                    <a:pt x="12767" y="20761"/>
                    <a:pt x="12584" y="20335"/>
                  </a:cubicBezTo>
                  <a:cubicBezTo>
                    <a:pt x="12280" y="19697"/>
                    <a:pt x="12128" y="18785"/>
                    <a:pt x="12128" y="17600"/>
                  </a:cubicBezTo>
                  <a:cubicBezTo>
                    <a:pt x="12128" y="17235"/>
                    <a:pt x="12159" y="16779"/>
                    <a:pt x="12189" y="16262"/>
                  </a:cubicBezTo>
                  <a:cubicBezTo>
                    <a:pt x="12250" y="15776"/>
                    <a:pt x="12371" y="15107"/>
                    <a:pt x="12463" y="14347"/>
                  </a:cubicBezTo>
                  <a:lnTo>
                    <a:pt x="12554" y="13952"/>
                  </a:lnTo>
                  <a:lnTo>
                    <a:pt x="12706" y="13010"/>
                  </a:lnTo>
                  <a:cubicBezTo>
                    <a:pt x="12919" y="11946"/>
                    <a:pt x="13222" y="10852"/>
                    <a:pt x="13526" y="9727"/>
                  </a:cubicBezTo>
                  <a:cubicBezTo>
                    <a:pt x="13891" y="8663"/>
                    <a:pt x="14226" y="7599"/>
                    <a:pt x="14560" y="6596"/>
                  </a:cubicBezTo>
                  <a:cubicBezTo>
                    <a:pt x="14894" y="5593"/>
                    <a:pt x="15259" y="4682"/>
                    <a:pt x="15593" y="3891"/>
                  </a:cubicBezTo>
                  <a:lnTo>
                    <a:pt x="16353" y="2189"/>
                  </a:lnTo>
                  <a:close/>
                  <a:moveTo>
                    <a:pt x="6079" y="14256"/>
                  </a:moveTo>
                  <a:lnTo>
                    <a:pt x="6079" y="14256"/>
                  </a:lnTo>
                  <a:cubicBezTo>
                    <a:pt x="5411" y="15502"/>
                    <a:pt x="4772" y="16779"/>
                    <a:pt x="4104" y="18086"/>
                  </a:cubicBezTo>
                  <a:cubicBezTo>
                    <a:pt x="3496" y="19363"/>
                    <a:pt x="2888" y="20609"/>
                    <a:pt x="2371" y="21825"/>
                  </a:cubicBezTo>
                  <a:lnTo>
                    <a:pt x="2371" y="21794"/>
                  </a:lnTo>
                  <a:cubicBezTo>
                    <a:pt x="2371" y="21521"/>
                    <a:pt x="2432" y="21065"/>
                    <a:pt x="2827" y="20153"/>
                  </a:cubicBezTo>
                  <a:cubicBezTo>
                    <a:pt x="3162" y="19363"/>
                    <a:pt x="3617" y="18390"/>
                    <a:pt x="4225" y="17326"/>
                  </a:cubicBezTo>
                  <a:cubicBezTo>
                    <a:pt x="4803" y="16353"/>
                    <a:pt x="5411" y="15320"/>
                    <a:pt x="6079" y="14256"/>
                  </a:cubicBezTo>
                  <a:close/>
                  <a:moveTo>
                    <a:pt x="16049" y="1"/>
                  </a:moveTo>
                  <a:cubicBezTo>
                    <a:pt x="15320" y="1"/>
                    <a:pt x="14529" y="517"/>
                    <a:pt x="13435" y="1612"/>
                  </a:cubicBezTo>
                  <a:cubicBezTo>
                    <a:pt x="12767" y="2250"/>
                    <a:pt x="12067" y="3040"/>
                    <a:pt x="11216" y="4043"/>
                  </a:cubicBezTo>
                  <a:cubicBezTo>
                    <a:pt x="10426" y="4985"/>
                    <a:pt x="9545" y="6080"/>
                    <a:pt x="8633" y="7265"/>
                  </a:cubicBezTo>
                  <a:cubicBezTo>
                    <a:pt x="7842" y="8329"/>
                    <a:pt x="7052" y="9423"/>
                    <a:pt x="6201" y="10609"/>
                  </a:cubicBezTo>
                  <a:cubicBezTo>
                    <a:pt x="6049" y="10609"/>
                    <a:pt x="5867" y="10578"/>
                    <a:pt x="5715" y="10578"/>
                  </a:cubicBezTo>
                  <a:cubicBezTo>
                    <a:pt x="5316" y="10534"/>
                    <a:pt x="4933" y="10510"/>
                    <a:pt x="4567" y="10510"/>
                  </a:cubicBezTo>
                  <a:cubicBezTo>
                    <a:pt x="3677" y="10510"/>
                    <a:pt x="2887" y="10650"/>
                    <a:pt x="2219" y="10973"/>
                  </a:cubicBezTo>
                  <a:cubicBezTo>
                    <a:pt x="1429" y="11369"/>
                    <a:pt x="851" y="12007"/>
                    <a:pt x="517" y="12919"/>
                  </a:cubicBezTo>
                  <a:lnTo>
                    <a:pt x="0" y="14256"/>
                  </a:lnTo>
                  <a:lnTo>
                    <a:pt x="1885" y="14256"/>
                  </a:lnTo>
                  <a:cubicBezTo>
                    <a:pt x="2675" y="14256"/>
                    <a:pt x="3313" y="14287"/>
                    <a:pt x="3800" y="14287"/>
                  </a:cubicBezTo>
                  <a:cubicBezTo>
                    <a:pt x="3405" y="14986"/>
                    <a:pt x="2979" y="15654"/>
                    <a:pt x="2584" y="16353"/>
                  </a:cubicBezTo>
                  <a:cubicBezTo>
                    <a:pt x="1946" y="17478"/>
                    <a:pt x="1459" y="18481"/>
                    <a:pt x="1064" y="19332"/>
                  </a:cubicBezTo>
                  <a:cubicBezTo>
                    <a:pt x="669" y="20335"/>
                    <a:pt x="456" y="21095"/>
                    <a:pt x="456" y="21733"/>
                  </a:cubicBezTo>
                  <a:cubicBezTo>
                    <a:pt x="456" y="22129"/>
                    <a:pt x="547" y="22493"/>
                    <a:pt x="760" y="22949"/>
                  </a:cubicBezTo>
                  <a:cubicBezTo>
                    <a:pt x="1034" y="23496"/>
                    <a:pt x="1490" y="23892"/>
                    <a:pt x="2250" y="24317"/>
                  </a:cubicBezTo>
                  <a:lnTo>
                    <a:pt x="3162" y="24834"/>
                  </a:lnTo>
                  <a:lnTo>
                    <a:pt x="3496" y="23709"/>
                  </a:lnTo>
                  <a:cubicBezTo>
                    <a:pt x="4195" y="22129"/>
                    <a:pt x="4955" y="20457"/>
                    <a:pt x="5776" y="18785"/>
                  </a:cubicBezTo>
                  <a:cubicBezTo>
                    <a:pt x="6505" y="17326"/>
                    <a:pt x="7265" y="15897"/>
                    <a:pt x="8025" y="14530"/>
                  </a:cubicBezTo>
                  <a:cubicBezTo>
                    <a:pt x="8390" y="14590"/>
                    <a:pt x="8785" y="14651"/>
                    <a:pt x="9210" y="14682"/>
                  </a:cubicBezTo>
                  <a:cubicBezTo>
                    <a:pt x="9545" y="14712"/>
                    <a:pt x="9970" y="14742"/>
                    <a:pt x="10365" y="14834"/>
                  </a:cubicBezTo>
                  <a:cubicBezTo>
                    <a:pt x="10304" y="15229"/>
                    <a:pt x="10274" y="15624"/>
                    <a:pt x="10244" y="15928"/>
                  </a:cubicBezTo>
                  <a:cubicBezTo>
                    <a:pt x="10183" y="16505"/>
                    <a:pt x="10153" y="17022"/>
                    <a:pt x="10153" y="17478"/>
                  </a:cubicBezTo>
                  <a:cubicBezTo>
                    <a:pt x="10153" y="18967"/>
                    <a:pt x="10335" y="20153"/>
                    <a:pt x="10791" y="21065"/>
                  </a:cubicBezTo>
                  <a:cubicBezTo>
                    <a:pt x="11308" y="22159"/>
                    <a:pt x="12280" y="22767"/>
                    <a:pt x="13526" y="22767"/>
                  </a:cubicBezTo>
                  <a:cubicBezTo>
                    <a:pt x="14864" y="22767"/>
                    <a:pt x="16080" y="22159"/>
                    <a:pt x="17174" y="20974"/>
                  </a:cubicBezTo>
                  <a:cubicBezTo>
                    <a:pt x="18177" y="19910"/>
                    <a:pt x="18998" y="18542"/>
                    <a:pt x="19606" y="16931"/>
                  </a:cubicBezTo>
                  <a:lnTo>
                    <a:pt x="19849" y="16353"/>
                  </a:lnTo>
                  <a:lnTo>
                    <a:pt x="18025" y="14408"/>
                  </a:lnTo>
                  <a:lnTo>
                    <a:pt x="17387" y="15594"/>
                  </a:lnTo>
                  <a:cubicBezTo>
                    <a:pt x="16657" y="16961"/>
                    <a:pt x="16019" y="17934"/>
                    <a:pt x="15441" y="18512"/>
                  </a:cubicBezTo>
                  <a:cubicBezTo>
                    <a:pt x="15016" y="18937"/>
                    <a:pt x="14742" y="19089"/>
                    <a:pt x="14651" y="19150"/>
                  </a:cubicBezTo>
                  <a:cubicBezTo>
                    <a:pt x="14590" y="18967"/>
                    <a:pt x="14529" y="18633"/>
                    <a:pt x="14529" y="17964"/>
                  </a:cubicBezTo>
                  <a:cubicBezTo>
                    <a:pt x="14529" y="17204"/>
                    <a:pt x="14590" y="16353"/>
                    <a:pt x="14742" y="15350"/>
                  </a:cubicBezTo>
                  <a:cubicBezTo>
                    <a:pt x="14894" y="14317"/>
                    <a:pt x="15107" y="13223"/>
                    <a:pt x="15350" y="12128"/>
                  </a:cubicBezTo>
                  <a:cubicBezTo>
                    <a:pt x="15624" y="10973"/>
                    <a:pt x="15928" y="9879"/>
                    <a:pt x="16232" y="8785"/>
                  </a:cubicBezTo>
                  <a:cubicBezTo>
                    <a:pt x="16536" y="7721"/>
                    <a:pt x="16870" y="6688"/>
                    <a:pt x="17174" y="5776"/>
                  </a:cubicBezTo>
                  <a:cubicBezTo>
                    <a:pt x="17478" y="4894"/>
                    <a:pt x="17782" y="4134"/>
                    <a:pt x="18055" y="3587"/>
                  </a:cubicBezTo>
                  <a:cubicBezTo>
                    <a:pt x="18359" y="2919"/>
                    <a:pt x="18511" y="2767"/>
                    <a:pt x="18511" y="2767"/>
                  </a:cubicBezTo>
                  <a:lnTo>
                    <a:pt x="19393" y="2067"/>
                  </a:lnTo>
                  <a:lnTo>
                    <a:pt x="18542" y="1308"/>
                  </a:lnTo>
                  <a:cubicBezTo>
                    <a:pt x="18177" y="943"/>
                    <a:pt x="17782" y="639"/>
                    <a:pt x="17417" y="426"/>
                  </a:cubicBezTo>
                  <a:cubicBezTo>
                    <a:pt x="17296" y="396"/>
                    <a:pt x="17204" y="305"/>
                    <a:pt x="17113" y="274"/>
                  </a:cubicBezTo>
                  <a:cubicBezTo>
                    <a:pt x="16718" y="92"/>
                    <a:pt x="16384" y="1"/>
                    <a:pt x="16049" y="1"/>
                  </a:cubicBezTo>
                  <a:close/>
                </a:path>
              </a:pathLst>
            </a:custGeom>
            <a:solidFill>
              <a:srgbClr val="FE7AC6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9824925" y="4171325"/>
              <a:ext cx="440750" cy="265975"/>
            </a:xfrm>
            <a:custGeom>
              <a:avLst/>
              <a:gdLst/>
              <a:ahLst/>
              <a:cxnLst/>
              <a:rect l="l" t="t" r="r" b="b"/>
              <a:pathLst>
                <a:path w="17630" h="10639" extrusionOk="0">
                  <a:moveTo>
                    <a:pt x="10031" y="1946"/>
                  </a:moveTo>
                  <a:cubicBezTo>
                    <a:pt x="10699" y="1946"/>
                    <a:pt x="10912" y="2128"/>
                    <a:pt x="11034" y="2311"/>
                  </a:cubicBezTo>
                  <a:cubicBezTo>
                    <a:pt x="11307" y="2706"/>
                    <a:pt x="11399" y="3070"/>
                    <a:pt x="11399" y="3526"/>
                  </a:cubicBezTo>
                  <a:cubicBezTo>
                    <a:pt x="11399" y="3982"/>
                    <a:pt x="11338" y="4377"/>
                    <a:pt x="11186" y="4742"/>
                  </a:cubicBezTo>
                  <a:cubicBezTo>
                    <a:pt x="11003" y="5198"/>
                    <a:pt x="10851" y="5654"/>
                    <a:pt x="10639" y="6080"/>
                  </a:cubicBezTo>
                  <a:cubicBezTo>
                    <a:pt x="10426" y="6657"/>
                    <a:pt x="10304" y="7174"/>
                    <a:pt x="10304" y="7721"/>
                  </a:cubicBezTo>
                  <a:cubicBezTo>
                    <a:pt x="10304" y="8025"/>
                    <a:pt x="10335" y="8238"/>
                    <a:pt x="10426" y="8450"/>
                  </a:cubicBezTo>
                  <a:lnTo>
                    <a:pt x="10396" y="8390"/>
                  </a:lnTo>
                  <a:cubicBezTo>
                    <a:pt x="10183" y="8207"/>
                    <a:pt x="10122" y="8025"/>
                    <a:pt x="10122" y="7721"/>
                  </a:cubicBezTo>
                  <a:cubicBezTo>
                    <a:pt x="10122" y="7447"/>
                    <a:pt x="10152" y="7143"/>
                    <a:pt x="10274" y="6839"/>
                  </a:cubicBezTo>
                  <a:cubicBezTo>
                    <a:pt x="10396" y="6414"/>
                    <a:pt x="10548" y="6019"/>
                    <a:pt x="10639" y="5593"/>
                  </a:cubicBezTo>
                  <a:cubicBezTo>
                    <a:pt x="10791" y="5107"/>
                    <a:pt x="10882" y="4590"/>
                    <a:pt x="10882" y="4104"/>
                  </a:cubicBezTo>
                  <a:cubicBezTo>
                    <a:pt x="10882" y="3374"/>
                    <a:pt x="10639" y="2858"/>
                    <a:pt x="10244" y="2523"/>
                  </a:cubicBezTo>
                  <a:cubicBezTo>
                    <a:pt x="9970" y="2280"/>
                    <a:pt x="9666" y="2159"/>
                    <a:pt x="9332" y="2098"/>
                  </a:cubicBezTo>
                  <a:cubicBezTo>
                    <a:pt x="9544" y="2007"/>
                    <a:pt x="9788" y="1976"/>
                    <a:pt x="10031" y="1946"/>
                  </a:cubicBezTo>
                  <a:close/>
                  <a:moveTo>
                    <a:pt x="4286" y="2462"/>
                  </a:moveTo>
                  <a:cubicBezTo>
                    <a:pt x="4256" y="2614"/>
                    <a:pt x="4256" y="2827"/>
                    <a:pt x="4195" y="3162"/>
                  </a:cubicBezTo>
                  <a:cubicBezTo>
                    <a:pt x="4104" y="3587"/>
                    <a:pt x="4012" y="4043"/>
                    <a:pt x="3860" y="4560"/>
                  </a:cubicBezTo>
                  <a:lnTo>
                    <a:pt x="3192" y="7022"/>
                  </a:lnTo>
                  <a:cubicBezTo>
                    <a:pt x="2857" y="7569"/>
                    <a:pt x="2523" y="8055"/>
                    <a:pt x="2249" y="8511"/>
                  </a:cubicBezTo>
                  <a:cubicBezTo>
                    <a:pt x="2219" y="8481"/>
                    <a:pt x="2189" y="8481"/>
                    <a:pt x="2098" y="8450"/>
                  </a:cubicBezTo>
                  <a:cubicBezTo>
                    <a:pt x="2098" y="8359"/>
                    <a:pt x="2128" y="8329"/>
                    <a:pt x="2128" y="8298"/>
                  </a:cubicBezTo>
                  <a:cubicBezTo>
                    <a:pt x="2371" y="7843"/>
                    <a:pt x="2584" y="7235"/>
                    <a:pt x="2827" y="6566"/>
                  </a:cubicBezTo>
                  <a:cubicBezTo>
                    <a:pt x="3101" y="5897"/>
                    <a:pt x="3313" y="5168"/>
                    <a:pt x="3496" y="4408"/>
                  </a:cubicBezTo>
                  <a:cubicBezTo>
                    <a:pt x="3648" y="3800"/>
                    <a:pt x="3769" y="3192"/>
                    <a:pt x="3800" y="2675"/>
                  </a:cubicBezTo>
                  <a:cubicBezTo>
                    <a:pt x="3830" y="2614"/>
                    <a:pt x="3891" y="2614"/>
                    <a:pt x="3921" y="2584"/>
                  </a:cubicBezTo>
                  <a:cubicBezTo>
                    <a:pt x="4043" y="2523"/>
                    <a:pt x="4164" y="2462"/>
                    <a:pt x="4286" y="2462"/>
                  </a:cubicBezTo>
                  <a:close/>
                  <a:moveTo>
                    <a:pt x="10152" y="0"/>
                  </a:moveTo>
                  <a:cubicBezTo>
                    <a:pt x="9362" y="0"/>
                    <a:pt x="8572" y="244"/>
                    <a:pt x="7812" y="700"/>
                  </a:cubicBezTo>
                  <a:cubicBezTo>
                    <a:pt x="7265" y="1004"/>
                    <a:pt x="6778" y="1368"/>
                    <a:pt x="6292" y="1794"/>
                  </a:cubicBezTo>
                  <a:cubicBezTo>
                    <a:pt x="6079" y="1004"/>
                    <a:pt x="5411" y="487"/>
                    <a:pt x="4408" y="487"/>
                  </a:cubicBezTo>
                  <a:cubicBezTo>
                    <a:pt x="3921" y="487"/>
                    <a:pt x="3496" y="608"/>
                    <a:pt x="3101" y="852"/>
                  </a:cubicBezTo>
                  <a:cubicBezTo>
                    <a:pt x="2705" y="1034"/>
                    <a:pt x="2401" y="1247"/>
                    <a:pt x="2219" y="1490"/>
                  </a:cubicBezTo>
                  <a:lnTo>
                    <a:pt x="1976" y="1763"/>
                  </a:lnTo>
                  <a:lnTo>
                    <a:pt x="1976" y="2128"/>
                  </a:lnTo>
                  <a:cubicBezTo>
                    <a:pt x="1976" y="2675"/>
                    <a:pt x="1885" y="3222"/>
                    <a:pt x="1733" y="3891"/>
                  </a:cubicBezTo>
                  <a:cubicBezTo>
                    <a:pt x="1520" y="4560"/>
                    <a:pt x="1338" y="5259"/>
                    <a:pt x="1125" y="5867"/>
                  </a:cubicBezTo>
                  <a:cubicBezTo>
                    <a:pt x="882" y="6505"/>
                    <a:pt x="669" y="7083"/>
                    <a:pt x="456" y="7539"/>
                  </a:cubicBezTo>
                  <a:cubicBezTo>
                    <a:pt x="152" y="8238"/>
                    <a:pt x="122" y="8420"/>
                    <a:pt x="91" y="8542"/>
                  </a:cubicBezTo>
                  <a:lnTo>
                    <a:pt x="0" y="8967"/>
                  </a:lnTo>
                  <a:lnTo>
                    <a:pt x="274" y="9302"/>
                  </a:lnTo>
                  <a:cubicBezTo>
                    <a:pt x="578" y="9757"/>
                    <a:pt x="1003" y="10061"/>
                    <a:pt x="1490" y="10274"/>
                  </a:cubicBezTo>
                  <a:cubicBezTo>
                    <a:pt x="1915" y="10426"/>
                    <a:pt x="2371" y="10487"/>
                    <a:pt x="2827" y="10487"/>
                  </a:cubicBezTo>
                  <a:lnTo>
                    <a:pt x="3344" y="10487"/>
                  </a:lnTo>
                  <a:lnTo>
                    <a:pt x="3617" y="10031"/>
                  </a:lnTo>
                  <a:cubicBezTo>
                    <a:pt x="3952" y="9453"/>
                    <a:pt x="4377" y="8785"/>
                    <a:pt x="4833" y="8055"/>
                  </a:cubicBezTo>
                  <a:cubicBezTo>
                    <a:pt x="5289" y="7387"/>
                    <a:pt x="5775" y="6657"/>
                    <a:pt x="6323" y="6019"/>
                  </a:cubicBezTo>
                  <a:cubicBezTo>
                    <a:pt x="6809" y="5350"/>
                    <a:pt x="7295" y="4864"/>
                    <a:pt x="7842" y="4438"/>
                  </a:cubicBezTo>
                  <a:cubicBezTo>
                    <a:pt x="8207" y="4104"/>
                    <a:pt x="8602" y="3952"/>
                    <a:pt x="8937" y="3952"/>
                  </a:cubicBezTo>
                  <a:lnTo>
                    <a:pt x="8937" y="4073"/>
                  </a:lnTo>
                  <a:cubicBezTo>
                    <a:pt x="8937" y="4377"/>
                    <a:pt x="8906" y="4681"/>
                    <a:pt x="8785" y="5016"/>
                  </a:cubicBezTo>
                  <a:cubicBezTo>
                    <a:pt x="8663" y="5441"/>
                    <a:pt x="8511" y="5867"/>
                    <a:pt x="8420" y="6262"/>
                  </a:cubicBezTo>
                  <a:cubicBezTo>
                    <a:pt x="8268" y="6809"/>
                    <a:pt x="8177" y="7295"/>
                    <a:pt x="8177" y="7751"/>
                  </a:cubicBezTo>
                  <a:cubicBezTo>
                    <a:pt x="8177" y="8602"/>
                    <a:pt x="8481" y="9302"/>
                    <a:pt x="9058" y="9849"/>
                  </a:cubicBezTo>
                  <a:cubicBezTo>
                    <a:pt x="9636" y="10365"/>
                    <a:pt x="10396" y="10639"/>
                    <a:pt x="11368" y="10639"/>
                  </a:cubicBezTo>
                  <a:cubicBezTo>
                    <a:pt x="12310" y="10639"/>
                    <a:pt x="13192" y="10335"/>
                    <a:pt x="14104" y="9697"/>
                  </a:cubicBezTo>
                  <a:cubicBezTo>
                    <a:pt x="14803" y="9150"/>
                    <a:pt x="15441" y="8481"/>
                    <a:pt x="15958" y="7630"/>
                  </a:cubicBezTo>
                  <a:cubicBezTo>
                    <a:pt x="16505" y="6839"/>
                    <a:pt x="16961" y="5958"/>
                    <a:pt x="17387" y="5016"/>
                  </a:cubicBezTo>
                  <a:lnTo>
                    <a:pt x="17630" y="4377"/>
                  </a:lnTo>
                  <a:lnTo>
                    <a:pt x="15654" y="2736"/>
                  </a:lnTo>
                  <a:lnTo>
                    <a:pt x="15137" y="3800"/>
                  </a:lnTo>
                  <a:cubicBezTo>
                    <a:pt x="14833" y="4438"/>
                    <a:pt x="14438" y="5107"/>
                    <a:pt x="14043" y="5715"/>
                  </a:cubicBezTo>
                  <a:cubicBezTo>
                    <a:pt x="13648" y="6323"/>
                    <a:pt x="13222" y="6779"/>
                    <a:pt x="12827" y="7143"/>
                  </a:cubicBezTo>
                  <a:cubicBezTo>
                    <a:pt x="12675" y="7295"/>
                    <a:pt x="12554" y="7387"/>
                    <a:pt x="12402" y="7447"/>
                  </a:cubicBezTo>
                  <a:cubicBezTo>
                    <a:pt x="12432" y="7235"/>
                    <a:pt x="12523" y="7022"/>
                    <a:pt x="12584" y="6809"/>
                  </a:cubicBezTo>
                  <a:cubicBezTo>
                    <a:pt x="12736" y="6384"/>
                    <a:pt x="12918" y="5928"/>
                    <a:pt x="13131" y="5441"/>
                  </a:cubicBezTo>
                  <a:cubicBezTo>
                    <a:pt x="13344" y="4833"/>
                    <a:pt x="13465" y="4225"/>
                    <a:pt x="13465" y="3526"/>
                  </a:cubicBezTo>
                  <a:cubicBezTo>
                    <a:pt x="13465" y="2706"/>
                    <a:pt x="13192" y="1915"/>
                    <a:pt x="12706" y="1216"/>
                  </a:cubicBezTo>
                  <a:cubicBezTo>
                    <a:pt x="12310" y="639"/>
                    <a:pt x="11551" y="0"/>
                    <a:pt x="10152" y="0"/>
                  </a:cubicBezTo>
                  <a:close/>
                </a:path>
              </a:pathLst>
            </a:custGeom>
            <a:solidFill>
              <a:srgbClr val="FE7AC6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0159275" y="4133325"/>
              <a:ext cx="372375" cy="483325"/>
            </a:xfrm>
            <a:custGeom>
              <a:avLst/>
              <a:gdLst/>
              <a:ahLst/>
              <a:cxnLst/>
              <a:rect l="l" t="t" r="r" b="b"/>
              <a:pathLst>
                <a:path w="14895" h="19333" extrusionOk="0">
                  <a:moveTo>
                    <a:pt x="9818" y="4195"/>
                  </a:moveTo>
                  <a:cubicBezTo>
                    <a:pt x="9788" y="4286"/>
                    <a:pt x="9727" y="4438"/>
                    <a:pt x="9697" y="4590"/>
                  </a:cubicBezTo>
                  <a:cubicBezTo>
                    <a:pt x="9545" y="5320"/>
                    <a:pt x="9271" y="6201"/>
                    <a:pt x="8967" y="7174"/>
                  </a:cubicBezTo>
                  <a:cubicBezTo>
                    <a:pt x="8906" y="7448"/>
                    <a:pt x="8815" y="7691"/>
                    <a:pt x="8754" y="7934"/>
                  </a:cubicBezTo>
                  <a:lnTo>
                    <a:pt x="9545" y="4682"/>
                  </a:lnTo>
                  <a:cubicBezTo>
                    <a:pt x="9636" y="4438"/>
                    <a:pt x="9727" y="4286"/>
                    <a:pt x="9818" y="4195"/>
                  </a:cubicBezTo>
                  <a:close/>
                  <a:moveTo>
                    <a:pt x="8025" y="3375"/>
                  </a:moveTo>
                  <a:lnTo>
                    <a:pt x="8025" y="3375"/>
                  </a:lnTo>
                  <a:cubicBezTo>
                    <a:pt x="7812" y="3800"/>
                    <a:pt x="7599" y="4347"/>
                    <a:pt x="7417" y="4986"/>
                  </a:cubicBezTo>
                  <a:lnTo>
                    <a:pt x="7417" y="5046"/>
                  </a:lnTo>
                  <a:cubicBezTo>
                    <a:pt x="7386" y="5168"/>
                    <a:pt x="7386" y="5259"/>
                    <a:pt x="7356" y="5350"/>
                  </a:cubicBezTo>
                  <a:cubicBezTo>
                    <a:pt x="7356" y="5411"/>
                    <a:pt x="7295" y="5472"/>
                    <a:pt x="7295" y="5563"/>
                  </a:cubicBezTo>
                  <a:cubicBezTo>
                    <a:pt x="6687" y="6384"/>
                    <a:pt x="6049" y="7113"/>
                    <a:pt x="5411" y="7721"/>
                  </a:cubicBezTo>
                  <a:cubicBezTo>
                    <a:pt x="4803" y="8299"/>
                    <a:pt x="4468" y="8420"/>
                    <a:pt x="4256" y="8481"/>
                  </a:cubicBezTo>
                  <a:lnTo>
                    <a:pt x="4256" y="8329"/>
                  </a:lnTo>
                  <a:cubicBezTo>
                    <a:pt x="4256" y="7904"/>
                    <a:pt x="4408" y="7417"/>
                    <a:pt x="4651" y="6840"/>
                  </a:cubicBezTo>
                  <a:cubicBezTo>
                    <a:pt x="4924" y="6262"/>
                    <a:pt x="5259" y="5654"/>
                    <a:pt x="5715" y="5107"/>
                  </a:cubicBezTo>
                  <a:cubicBezTo>
                    <a:pt x="6171" y="4560"/>
                    <a:pt x="6657" y="4104"/>
                    <a:pt x="7234" y="3770"/>
                  </a:cubicBezTo>
                  <a:cubicBezTo>
                    <a:pt x="7478" y="3587"/>
                    <a:pt x="7751" y="3466"/>
                    <a:pt x="8025" y="3375"/>
                  </a:cubicBezTo>
                  <a:close/>
                  <a:moveTo>
                    <a:pt x="4013" y="4134"/>
                  </a:moveTo>
                  <a:lnTo>
                    <a:pt x="4013" y="4134"/>
                  </a:lnTo>
                  <a:cubicBezTo>
                    <a:pt x="3557" y="4803"/>
                    <a:pt x="3161" y="5441"/>
                    <a:pt x="2858" y="6080"/>
                  </a:cubicBezTo>
                  <a:cubicBezTo>
                    <a:pt x="2523" y="6870"/>
                    <a:pt x="2341" y="7630"/>
                    <a:pt x="2341" y="8329"/>
                  </a:cubicBezTo>
                  <a:cubicBezTo>
                    <a:pt x="2341" y="8937"/>
                    <a:pt x="2523" y="9423"/>
                    <a:pt x="2827" y="9818"/>
                  </a:cubicBezTo>
                  <a:cubicBezTo>
                    <a:pt x="2888" y="9879"/>
                    <a:pt x="3009" y="9970"/>
                    <a:pt x="3101" y="10031"/>
                  </a:cubicBezTo>
                  <a:cubicBezTo>
                    <a:pt x="2827" y="10001"/>
                    <a:pt x="2645" y="9879"/>
                    <a:pt x="2432" y="9666"/>
                  </a:cubicBezTo>
                  <a:cubicBezTo>
                    <a:pt x="2189" y="9302"/>
                    <a:pt x="2037" y="8815"/>
                    <a:pt x="2037" y="8207"/>
                  </a:cubicBezTo>
                  <a:cubicBezTo>
                    <a:pt x="2037" y="7417"/>
                    <a:pt x="2219" y="6657"/>
                    <a:pt x="2645" y="5928"/>
                  </a:cubicBezTo>
                  <a:cubicBezTo>
                    <a:pt x="2979" y="5290"/>
                    <a:pt x="3435" y="4682"/>
                    <a:pt x="4013" y="4134"/>
                  </a:cubicBezTo>
                  <a:close/>
                  <a:moveTo>
                    <a:pt x="8663" y="1"/>
                  </a:moveTo>
                  <a:cubicBezTo>
                    <a:pt x="7721" y="1"/>
                    <a:pt x="6748" y="244"/>
                    <a:pt x="5745" y="639"/>
                  </a:cubicBezTo>
                  <a:cubicBezTo>
                    <a:pt x="4803" y="1065"/>
                    <a:pt x="3861" y="1672"/>
                    <a:pt x="3009" y="2402"/>
                  </a:cubicBezTo>
                  <a:cubicBezTo>
                    <a:pt x="2189" y="3131"/>
                    <a:pt x="1459" y="3982"/>
                    <a:pt x="912" y="4955"/>
                  </a:cubicBezTo>
                  <a:cubicBezTo>
                    <a:pt x="365" y="5928"/>
                    <a:pt x="61" y="7022"/>
                    <a:pt x="61" y="8177"/>
                  </a:cubicBezTo>
                  <a:cubicBezTo>
                    <a:pt x="61" y="9241"/>
                    <a:pt x="365" y="10153"/>
                    <a:pt x="912" y="10822"/>
                  </a:cubicBezTo>
                  <a:cubicBezTo>
                    <a:pt x="1520" y="11551"/>
                    <a:pt x="2402" y="11946"/>
                    <a:pt x="3435" y="11946"/>
                  </a:cubicBezTo>
                  <a:lnTo>
                    <a:pt x="3800" y="11946"/>
                  </a:lnTo>
                  <a:cubicBezTo>
                    <a:pt x="3283" y="12250"/>
                    <a:pt x="2736" y="12554"/>
                    <a:pt x="2280" y="12888"/>
                  </a:cubicBezTo>
                  <a:cubicBezTo>
                    <a:pt x="1642" y="13344"/>
                    <a:pt x="1095" y="13831"/>
                    <a:pt x="699" y="14408"/>
                  </a:cubicBezTo>
                  <a:cubicBezTo>
                    <a:pt x="243" y="15046"/>
                    <a:pt x="0" y="15776"/>
                    <a:pt x="0" y="16566"/>
                  </a:cubicBezTo>
                  <a:cubicBezTo>
                    <a:pt x="0" y="17782"/>
                    <a:pt x="578" y="18420"/>
                    <a:pt x="1034" y="18724"/>
                  </a:cubicBezTo>
                  <a:cubicBezTo>
                    <a:pt x="1550" y="19150"/>
                    <a:pt x="2219" y="19332"/>
                    <a:pt x="2858" y="19332"/>
                  </a:cubicBezTo>
                  <a:cubicBezTo>
                    <a:pt x="3891" y="19332"/>
                    <a:pt x="4803" y="18968"/>
                    <a:pt x="5624" y="18208"/>
                  </a:cubicBezTo>
                  <a:cubicBezTo>
                    <a:pt x="6353" y="17509"/>
                    <a:pt x="7022" y="16657"/>
                    <a:pt x="7690" y="15533"/>
                  </a:cubicBezTo>
                  <a:cubicBezTo>
                    <a:pt x="8207" y="14591"/>
                    <a:pt x="8754" y="13557"/>
                    <a:pt x="9210" y="12432"/>
                  </a:cubicBezTo>
                  <a:cubicBezTo>
                    <a:pt x="9727" y="12129"/>
                    <a:pt x="10335" y="11794"/>
                    <a:pt x="10973" y="11338"/>
                  </a:cubicBezTo>
                  <a:cubicBezTo>
                    <a:pt x="11733" y="10761"/>
                    <a:pt x="12463" y="10122"/>
                    <a:pt x="13162" y="9363"/>
                  </a:cubicBezTo>
                  <a:cubicBezTo>
                    <a:pt x="13830" y="8542"/>
                    <a:pt x="14377" y="7630"/>
                    <a:pt x="14712" y="6688"/>
                  </a:cubicBezTo>
                  <a:lnTo>
                    <a:pt x="14894" y="6110"/>
                  </a:lnTo>
                  <a:lnTo>
                    <a:pt x="12888" y="4104"/>
                  </a:lnTo>
                  <a:lnTo>
                    <a:pt x="12402" y="5563"/>
                  </a:lnTo>
                  <a:cubicBezTo>
                    <a:pt x="12159" y="6201"/>
                    <a:pt x="11824" y="6809"/>
                    <a:pt x="11399" y="7326"/>
                  </a:cubicBezTo>
                  <a:cubicBezTo>
                    <a:pt x="11186" y="7630"/>
                    <a:pt x="10882" y="7934"/>
                    <a:pt x="10608" y="8207"/>
                  </a:cubicBezTo>
                  <a:cubicBezTo>
                    <a:pt x="10639" y="8025"/>
                    <a:pt x="10730" y="7873"/>
                    <a:pt x="10760" y="7721"/>
                  </a:cubicBezTo>
                  <a:cubicBezTo>
                    <a:pt x="11064" y="6688"/>
                    <a:pt x="11338" y="5776"/>
                    <a:pt x="11520" y="5016"/>
                  </a:cubicBezTo>
                  <a:cubicBezTo>
                    <a:pt x="11703" y="4195"/>
                    <a:pt x="11824" y="3587"/>
                    <a:pt x="11824" y="3162"/>
                  </a:cubicBezTo>
                  <a:lnTo>
                    <a:pt x="11824" y="2402"/>
                  </a:lnTo>
                  <a:lnTo>
                    <a:pt x="11399" y="2280"/>
                  </a:lnTo>
                  <a:lnTo>
                    <a:pt x="11399" y="2007"/>
                  </a:lnTo>
                  <a:cubicBezTo>
                    <a:pt x="11399" y="1612"/>
                    <a:pt x="11247" y="1004"/>
                    <a:pt x="10578" y="487"/>
                  </a:cubicBezTo>
                  <a:cubicBezTo>
                    <a:pt x="10092" y="153"/>
                    <a:pt x="9484" y="1"/>
                    <a:pt x="8663" y="1"/>
                  </a:cubicBezTo>
                  <a:close/>
                </a:path>
              </a:pathLst>
            </a:custGeom>
            <a:solidFill>
              <a:srgbClr val="FE7AC6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0432075" y="4124200"/>
              <a:ext cx="333625" cy="329075"/>
            </a:xfrm>
            <a:custGeom>
              <a:avLst/>
              <a:gdLst/>
              <a:ahLst/>
              <a:cxnLst/>
              <a:rect l="l" t="t" r="r" b="b"/>
              <a:pathLst>
                <a:path w="13345" h="13163" extrusionOk="0">
                  <a:moveTo>
                    <a:pt x="7599" y="3344"/>
                  </a:moveTo>
                  <a:cubicBezTo>
                    <a:pt x="7538" y="3436"/>
                    <a:pt x="7478" y="3557"/>
                    <a:pt x="7356" y="3709"/>
                  </a:cubicBezTo>
                  <a:cubicBezTo>
                    <a:pt x="7083" y="4135"/>
                    <a:pt x="6687" y="4499"/>
                    <a:pt x="6231" y="4895"/>
                  </a:cubicBezTo>
                  <a:cubicBezTo>
                    <a:pt x="6019" y="5077"/>
                    <a:pt x="5776" y="5229"/>
                    <a:pt x="5563" y="5381"/>
                  </a:cubicBezTo>
                  <a:cubicBezTo>
                    <a:pt x="5776" y="5047"/>
                    <a:pt x="6019" y="4743"/>
                    <a:pt x="6262" y="4469"/>
                  </a:cubicBezTo>
                  <a:cubicBezTo>
                    <a:pt x="6657" y="4044"/>
                    <a:pt x="7083" y="3709"/>
                    <a:pt x="7447" y="3436"/>
                  </a:cubicBezTo>
                  <a:cubicBezTo>
                    <a:pt x="7478" y="3405"/>
                    <a:pt x="7569" y="3375"/>
                    <a:pt x="7599" y="3344"/>
                  </a:cubicBezTo>
                  <a:close/>
                  <a:moveTo>
                    <a:pt x="3557" y="4864"/>
                  </a:moveTo>
                  <a:lnTo>
                    <a:pt x="3557" y="4864"/>
                  </a:lnTo>
                  <a:cubicBezTo>
                    <a:pt x="3557" y="4895"/>
                    <a:pt x="3526" y="4925"/>
                    <a:pt x="3557" y="4955"/>
                  </a:cubicBezTo>
                  <a:cubicBezTo>
                    <a:pt x="3192" y="5563"/>
                    <a:pt x="2888" y="6202"/>
                    <a:pt x="2645" y="6870"/>
                  </a:cubicBezTo>
                  <a:lnTo>
                    <a:pt x="2128" y="8299"/>
                  </a:lnTo>
                  <a:lnTo>
                    <a:pt x="2250" y="8299"/>
                  </a:lnTo>
                  <a:lnTo>
                    <a:pt x="2250" y="8329"/>
                  </a:lnTo>
                  <a:cubicBezTo>
                    <a:pt x="2189" y="8451"/>
                    <a:pt x="2189" y="8603"/>
                    <a:pt x="2189" y="8846"/>
                  </a:cubicBezTo>
                  <a:cubicBezTo>
                    <a:pt x="2189" y="8998"/>
                    <a:pt x="2189" y="9180"/>
                    <a:pt x="2250" y="9454"/>
                  </a:cubicBezTo>
                  <a:cubicBezTo>
                    <a:pt x="2280" y="9788"/>
                    <a:pt x="2402" y="10183"/>
                    <a:pt x="2584" y="10518"/>
                  </a:cubicBezTo>
                  <a:cubicBezTo>
                    <a:pt x="2158" y="10062"/>
                    <a:pt x="1976" y="9515"/>
                    <a:pt x="1976" y="8846"/>
                  </a:cubicBezTo>
                  <a:cubicBezTo>
                    <a:pt x="1976" y="8147"/>
                    <a:pt x="2158" y="7448"/>
                    <a:pt x="2523" y="6627"/>
                  </a:cubicBezTo>
                  <a:cubicBezTo>
                    <a:pt x="2766" y="6019"/>
                    <a:pt x="3162" y="5411"/>
                    <a:pt x="3557" y="4864"/>
                  </a:cubicBezTo>
                  <a:close/>
                  <a:moveTo>
                    <a:pt x="8177" y="1"/>
                  </a:moveTo>
                  <a:cubicBezTo>
                    <a:pt x="7143" y="1"/>
                    <a:pt x="6110" y="305"/>
                    <a:pt x="5137" y="852"/>
                  </a:cubicBezTo>
                  <a:cubicBezTo>
                    <a:pt x="4195" y="1430"/>
                    <a:pt x="3313" y="2159"/>
                    <a:pt x="2554" y="3040"/>
                  </a:cubicBezTo>
                  <a:cubicBezTo>
                    <a:pt x="1794" y="3892"/>
                    <a:pt x="1186" y="4864"/>
                    <a:pt x="730" y="5837"/>
                  </a:cubicBezTo>
                  <a:cubicBezTo>
                    <a:pt x="244" y="6901"/>
                    <a:pt x="0" y="7904"/>
                    <a:pt x="0" y="8846"/>
                  </a:cubicBezTo>
                  <a:cubicBezTo>
                    <a:pt x="0" y="10062"/>
                    <a:pt x="426" y="11095"/>
                    <a:pt x="1247" y="11916"/>
                  </a:cubicBezTo>
                  <a:cubicBezTo>
                    <a:pt x="2098" y="12767"/>
                    <a:pt x="3222" y="13162"/>
                    <a:pt x="4681" y="13162"/>
                  </a:cubicBezTo>
                  <a:cubicBezTo>
                    <a:pt x="5806" y="13162"/>
                    <a:pt x="6961" y="12919"/>
                    <a:pt x="8055" y="12372"/>
                  </a:cubicBezTo>
                  <a:cubicBezTo>
                    <a:pt x="9119" y="11855"/>
                    <a:pt x="10061" y="11126"/>
                    <a:pt x="10943" y="10214"/>
                  </a:cubicBezTo>
                  <a:cubicBezTo>
                    <a:pt x="11794" y="9302"/>
                    <a:pt x="12493" y="8238"/>
                    <a:pt x="13040" y="7022"/>
                  </a:cubicBezTo>
                  <a:lnTo>
                    <a:pt x="13344" y="6323"/>
                  </a:lnTo>
                  <a:lnTo>
                    <a:pt x="11277" y="4712"/>
                  </a:lnTo>
                  <a:lnTo>
                    <a:pt x="10760" y="5715"/>
                  </a:lnTo>
                  <a:cubicBezTo>
                    <a:pt x="10335" y="6536"/>
                    <a:pt x="9818" y="7296"/>
                    <a:pt x="9210" y="7934"/>
                  </a:cubicBezTo>
                  <a:cubicBezTo>
                    <a:pt x="8602" y="8572"/>
                    <a:pt x="7903" y="9120"/>
                    <a:pt x="7235" y="9484"/>
                  </a:cubicBezTo>
                  <a:cubicBezTo>
                    <a:pt x="6566" y="9819"/>
                    <a:pt x="5958" y="10031"/>
                    <a:pt x="5350" y="10031"/>
                  </a:cubicBezTo>
                  <a:cubicBezTo>
                    <a:pt x="4894" y="10031"/>
                    <a:pt x="4712" y="9940"/>
                    <a:pt x="4651" y="9910"/>
                  </a:cubicBezTo>
                  <a:cubicBezTo>
                    <a:pt x="4499" y="9819"/>
                    <a:pt x="4377" y="9758"/>
                    <a:pt x="4347" y="9636"/>
                  </a:cubicBezTo>
                  <a:cubicBezTo>
                    <a:pt x="4256" y="9484"/>
                    <a:pt x="4195" y="9332"/>
                    <a:pt x="4195" y="9211"/>
                  </a:cubicBezTo>
                  <a:cubicBezTo>
                    <a:pt x="4134" y="9150"/>
                    <a:pt x="4134" y="9059"/>
                    <a:pt x="4134" y="9028"/>
                  </a:cubicBezTo>
                  <a:cubicBezTo>
                    <a:pt x="4803" y="8907"/>
                    <a:pt x="5441" y="8724"/>
                    <a:pt x="6049" y="8512"/>
                  </a:cubicBezTo>
                  <a:cubicBezTo>
                    <a:pt x="6931" y="8147"/>
                    <a:pt x="7751" y="7752"/>
                    <a:pt x="8511" y="7205"/>
                  </a:cubicBezTo>
                  <a:cubicBezTo>
                    <a:pt x="9301" y="6627"/>
                    <a:pt x="9970" y="6019"/>
                    <a:pt x="10426" y="5320"/>
                  </a:cubicBezTo>
                  <a:cubicBezTo>
                    <a:pt x="10912" y="4560"/>
                    <a:pt x="11186" y="3679"/>
                    <a:pt x="11186" y="2797"/>
                  </a:cubicBezTo>
                  <a:cubicBezTo>
                    <a:pt x="11186" y="1430"/>
                    <a:pt x="10578" y="791"/>
                    <a:pt x="10031" y="487"/>
                  </a:cubicBezTo>
                  <a:cubicBezTo>
                    <a:pt x="9423" y="153"/>
                    <a:pt x="8815" y="1"/>
                    <a:pt x="8177" y="1"/>
                  </a:cubicBezTo>
                  <a:close/>
                </a:path>
              </a:pathLst>
            </a:custGeom>
            <a:solidFill>
              <a:srgbClr val="FE7AC6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0675225" y="3874200"/>
              <a:ext cx="297150" cy="569950"/>
            </a:xfrm>
            <a:custGeom>
              <a:avLst/>
              <a:gdLst/>
              <a:ahLst/>
              <a:cxnLst/>
              <a:rect l="l" t="t" r="r" b="b"/>
              <a:pathLst>
                <a:path w="11886" h="22798" extrusionOk="0">
                  <a:moveTo>
                    <a:pt x="9697" y="2098"/>
                  </a:moveTo>
                  <a:cubicBezTo>
                    <a:pt x="9758" y="2189"/>
                    <a:pt x="9849" y="2402"/>
                    <a:pt x="9880" y="2584"/>
                  </a:cubicBezTo>
                  <a:lnTo>
                    <a:pt x="9880" y="2615"/>
                  </a:lnTo>
                  <a:lnTo>
                    <a:pt x="9697" y="2615"/>
                  </a:lnTo>
                  <a:cubicBezTo>
                    <a:pt x="9393" y="2615"/>
                    <a:pt x="9120" y="2706"/>
                    <a:pt x="8907" y="2888"/>
                  </a:cubicBezTo>
                  <a:cubicBezTo>
                    <a:pt x="8968" y="2797"/>
                    <a:pt x="9029" y="2706"/>
                    <a:pt x="9120" y="2615"/>
                  </a:cubicBezTo>
                  <a:cubicBezTo>
                    <a:pt x="9393" y="2311"/>
                    <a:pt x="9576" y="2159"/>
                    <a:pt x="9697" y="2098"/>
                  </a:cubicBezTo>
                  <a:close/>
                  <a:moveTo>
                    <a:pt x="3304" y="13277"/>
                  </a:moveTo>
                  <a:cubicBezTo>
                    <a:pt x="3231" y="13528"/>
                    <a:pt x="3175" y="13786"/>
                    <a:pt x="3132" y="14044"/>
                  </a:cubicBezTo>
                  <a:lnTo>
                    <a:pt x="2281" y="16627"/>
                  </a:lnTo>
                  <a:cubicBezTo>
                    <a:pt x="2311" y="16414"/>
                    <a:pt x="2372" y="16171"/>
                    <a:pt x="2433" y="15958"/>
                  </a:cubicBezTo>
                  <a:cubicBezTo>
                    <a:pt x="2668" y="15110"/>
                    <a:pt x="2959" y="14207"/>
                    <a:pt x="3304" y="13277"/>
                  </a:cubicBezTo>
                  <a:close/>
                  <a:moveTo>
                    <a:pt x="2281" y="17600"/>
                  </a:moveTo>
                  <a:cubicBezTo>
                    <a:pt x="2250" y="17965"/>
                    <a:pt x="2189" y="18299"/>
                    <a:pt x="2189" y="18664"/>
                  </a:cubicBezTo>
                  <a:cubicBezTo>
                    <a:pt x="2189" y="19515"/>
                    <a:pt x="2402" y="20183"/>
                    <a:pt x="2737" y="20670"/>
                  </a:cubicBezTo>
                  <a:cubicBezTo>
                    <a:pt x="2767" y="20700"/>
                    <a:pt x="2828" y="20761"/>
                    <a:pt x="2858" y="20822"/>
                  </a:cubicBezTo>
                  <a:cubicBezTo>
                    <a:pt x="2463" y="20731"/>
                    <a:pt x="2341" y="20548"/>
                    <a:pt x="2311" y="20487"/>
                  </a:cubicBezTo>
                  <a:cubicBezTo>
                    <a:pt x="2038" y="20031"/>
                    <a:pt x="1946" y="19484"/>
                    <a:pt x="1946" y="18876"/>
                  </a:cubicBezTo>
                  <a:cubicBezTo>
                    <a:pt x="1946" y="18542"/>
                    <a:pt x="1977" y="18238"/>
                    <a:pt x="2007" y="17843"/>
                  </a:cubicBezTo>
                  <a:lnTo>
                    <a:pt x="2281" y="17600"/>
                  </a:lnTo>
                  <a:close/>
                  <a:moveTo>
                    <a:pt x="9758" y="1"/>
                  </a:moveTo>
                  <a:cubicBezTo>
                    <a:pt x="9120" y="1"/>
                    <a:pt x="8421" y="426"/>
                    <a:pt x="7661" y="1247"/>
                  </a:cubicBezTo>
                  <a:cubicBezTo>
                    <a:pt x="7053" y="1946"/>
                    <a:pt x="6414" y="2797"/>
                    <a:pt x="5746" y="3861"/>
                  </a:cubicBezTo>
                  <a:cubicBezTo>
                    <a:pt x="5047" y="4925"/>
                    <a:pt x="4408" y="6141"/>
                    <a:pt x="3709" y="7448"/>
                  </a:cubicBezTo>
                  <a:cubicBezTo>
                    <a:pt x="3071" y="8785"/>
                    <a:pt x="2463" y="10092"/>
                    <a:pt x="1916" y="11460"/>
                  </a:cubicBezTo>
                  <a:cubicBezTo>
                    <a:pt x="1338" y="12828"/>
                    <a:pt x="882" y="14165"/>
                    <a:pt x="548" y="15411"/>
                  </a:cubicBezTo>
                  <a:cubicBezTo>
                    <a:pt x="183" y="16749"/>
                    <a:pt x="1" y="17904"/>
                    <a:pt x="1" y="18876"/>
                  </a:cubicBezTo>
                  <a:cubicBezTo>
                    <a:pt x="1" y="19819"/>
                    <a:pt x="244" y="20700"/>
                    <a:pt x="639" y="21430"/>
                  </a:cubicBezTo>
                  <a:cubicBezTo>
                    <a:pt x="1034" y="22068"/>
                    <a:pt x="1794" y="22797"/>
                    <a:pt x="3314" y="22797"/>
                  </a:cubicBezTo>
                  <a:cubicBezTo>
                    <a:pt x="4652" y="22797"/>
                    <a:pt x="5898" y="22220"/>
                    <a:pt x="6992" y="20974"/>
                  </a:cubicBezTo>
                  <a:cubicBezTo>
                    <a:pt x="8056" y="19940"/>
                    <a:pt x="8998" y="18542"/>
                    <a:pt x="9849" y="16779"/>
                  </a:cubicBezTo>
                  <a:lnTo>
                    <a:pt x="10244" y="15958"/>
                  </a:lnTo>
                  <a:lnTo>
                    <a:pt x="7873" y="14651"/>
                  </a:lnTo>
                  <a:lnTo>
                    <a:pt x="7448" y="15624"/>
                  </a:lnTo>
                  <a:cubicBezTo>
                    <a:pt x="7144" y="16293"/>
                    <a:pt x="6749" y="16931"/>
                    <a:pt x="6354" y="17600"/>
                  </a:cubicBezTo>
                  <a:cubicBezTo>
                    <a:pt x="5928" y="18208"/>
                    <a:pt x="5503" y="18694"/>
                    <a:pt x="5077" y="19059"/>
                  </a:cubicBezTo>
                  <a:cubicBezTo>
                    <a:pt x="4895" y="19272"/>
                    <a:pt x="4591" y="19484"/>
                    <a:pt x="4287" y="19484"/>
                  </a:cubicBezTo>
                  <a:cubicBezTo>
                    <a:pt x="4287" y="19484"/>
                    <a:pt x="4287" y="19454"/>
                    <a:pt x="4256" y="19424"/>
                  </a:cubicBezTo>
                  <a:cubicBezTo>
                    <a:pt x="4256" y="19424"/>
                    <a:pt x="4104" y="19211"/>
                    <a:pt x="4104" y="18542"/>
                  </a:cubicBezTo>
                  <a:cubicBezTo>
                    <a:pt x="4104" y="18208"/>
                    <a:pt x="4104" y="17843"/>
                    <a:pt x="4165" y="17448"/>
                  </a:cubicBezTo>
                  <a:cubicBezTo>
                    <a:pt x="4226" y="17083"/>
                    <a:pt x="4287" y="16779"/>
                    <a:pt x="4317" y="16445"/>
                  </a:cubicBezTo>
                  <a:cubicBezTo>
                    <a:pt x="5138" y="15776"/>
                    <a:pt x="5898" y="15016"/>
                    <a:pt x="6566" y="14165"/>
                  </a:cubicBezTo>
                  <a:cubicBezTo>
                    <a:pt x="7326" y="13253"/>
                    <a:pt x="8056" y="12220"/>
                    <a:pt x="8694" y="11217"/>
                  </a:cubicBezTo>
                  <a:cubicBezTo>
                    <a:pt x="9332" y="10183"/>
                    <a:pt x="9910" y="9150"/>
                    <a:pt x="10366" y="8177"/>
                  </a:cubicBezTo>
                  <a:cubicBezTo>
                    <a:pt x="10822" y="7174"/>
                    <a:pt x="11217" y="6232"/>
                    <a:pt x="11491" y="5381"/>
                  </a:cubicBezTo>
                  <a:cubicBezTo>
                    <a:pt x="11734" y="4469"/>
                    <a:pt x="11886" y="3770"/>
                    <a:pt x="11886" y="3162"/>
                  </a:cubicBezTo>
                  <a:cubicBezTo>
                    <a:pt x="11886" y="2767"/>
                    <a:pt x="11825" y="2341"/>
                    <a:pt x="11703" y="1946"/>
                  </a:cubicBezTo>
                  <a:cubicBezTo>
                    <a:pt x="11551" y="1521"/>
                    <a:pt x="11399" y="1125"/>
                    <a:pt x="11156" y="791"/>
                  </a:cubicBezTo>
                  <a:cubicBezTo>
                    <a:pt x="10822" y="274"/>
                    <a:pt x="10336" y="1"/>
                    <a:pt x="9758" y="1"/>
                  </a:cubicBezTo>
                  <a:close/>
                </a:path>
              </a:pathLst>
            </a:custGeom>
            <a:solidFill>
              <a:srgbClr val="FE7AC6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0823425" y="4102175"/>
              <a:ext cx="337400" cy="356400"/>
            </a:xfrm>
            <a:custGeom>
              <a:avLst/>
              <a:gdLst/>
              <a:ahLst/>
              <a:cxnLst/>
              <a:rect l="l" t="t" r="r" b="b"/>
              <a:pathLst>
                <a:path w="13496" h="14256" extrusionOk="0">
                  <a:moveTo>
                    <a:pt x="5289" y="6748"/>
                  </a:moveTo>
                  <a:cubicBezTo>
                    <a:pt x="5319" y="6870"/>
                    <a:pt x="5319" y="6961"/>
                    <a:pt x="5350" y="7052"/>
                  </a:cubicBezTo>
                  <a:cubicBezTo>
                    <a:pt x="5471" y="7630"/>
                    <a:pt x="5593" y="8207"/>
                    <a:pt x="5623" y="8785"/>
                  </a:cubicBezTo>
                  <a:cubicBezTo>
                    <a:pt x="5471" y="8694"/>
                    <a:pt x="5319" y="8572"/>
                    <a:pt x="5167" y="8481"/>
                  </a:cubicBezTo>
                  <a:cubicBezTo>
                    <a:pt x="4924" y="8268"/>
                    <a:pt x="4711" y="8055"/>
                    <a:pt x="4529" y="7873"/>
                  </a:cubicBezTo>
                  <a:cubicBezTo>
                    <a:pt x="4803" y="7508"/>
                    <a:pt x="5015" y="7174"/>
                    <a:pt x="5289" y="6748"/>
                  </a:cubicBezTo>
                  <a:close/>
                  <a:moveTo>
                    <a:pt x="6870" y="4925"/>
                  </a:moveTo>
                  <a:lnTo>
                    <a:pt x="6870" y="4925"/>
                  </a:lnTo>
                  <a:cubicBezTo>
                    <a:pt x="7143" y="5563"/>
                    <a:pt x="7386" y="6262"/>
                    <a:pt x="7599" y="6961"/>
                  </a:cubicBezTo>
                  <a:cubicBezTo>
                    <a:pt x="7842" y="7630"/>
                    <a:pt x="7933" y="8359"/>
                    <a:pt x="7933" y="9089"/>
                  </a:cubicBezTo>
                  <a:cubicBezTo>
                    <a:pt x="7933" y="9241"/>
                    <a:pt x="7903" y="9423"/>
                    <a:pt x="7903" y="9575"/>
                  </a:cubicBezTo>
                  <a:cubicBezTo>
                    <a:pt x="7873" y="9727"/>
                    <a:pt x="7873" y="9879"/>
                    <a:pt x="7842" y="10001"/>
                  </a:cubicBezTo>
                  <a:lnTo>
                    <a:pt x="7751" y="10305"/>
                  </a:lnTo>
                  <a:lnTo>
                    <a:pt x="7538" y="10244"/>
                  </a:lnTo>
                  <a:cubicBezTo>
                    <a:pt x="7569" y="10092"/>
                    <a:pt x="7599" y="9940"/>
                    <a:pt x="7660" y="9757"/>
                  </a:cubicBezTo>
                  <a:lnTo>
                    <a:pt x="7660" y="9302"/>
                  </a:lnTo>
                  <a:cubicBezTo>
                    <a:pt x="7629" y="8390"/>
                    <a:pt x="7508" y="7478"/>
                    <a:pt x="7295" y="6596"/>
                  </a:cubicBezTo>
                  <a:cubicBezTo>
                    <a:pt x="7143" y="6080"/>
                    <a:pt x="7022" y="5502"/>
                    <a:pt x="6870" y="4925"/>
                  </a:cubicBezTo>
                  <a:close/>
                  <a:moveTo>
                    <a:pt x="7660" y="10517"/>
                  </a:moveTo>
                  <a:lnTo>
                    <a:pt x="7629" y="10669"/>
                  </a:lnTo>
                  <a:cubicBezTo>
                    <a:pt x="7538" y="10943"/>
                    <a:pt x="7417" y="11125"/>
                    <a:pt x="7265" y="11308"/>
                  </a:cubicBezTo>
                  <a:lnTo>
                    <a:pt x="7660" y="10517"/>
                  </a:lnTo>
                  <a:close/>
                  <a:moveTo>
                    <a:pt x="6809" y="0"/>
                  </a:moveTo>
                  <a:cubicBezTo>
                    <a:pt x="6353" y="0"/>
                    <a:pt x="5715" y="122"/>
                    <a:pt x="5167" y="791"/>
                  </a:cubicBezTo>
                  <a:cubicBezTo>
                    <a:pt x="4742" y="1277"/>
                    <a:pt x="4560" y="1976"/>
                    <a:pt x="4560" y="2949"/>
                  </a:cubicBezTo>
                  <a:lnTo>
                    <a:pt x="4560" y="3040"/>
                  </a:lnTo>
                  <a:cubicBezTo>
                    <a:pt x="4256" y="3678"/>
                    <a:pt x="3921" y="4256"/>
                    <a:pt x="3496" y="4773"/>
                  </a:cubicBezTo>
                  <a:cubicBezTo>
                    <a:pt x="3040" y="5350"/>
                    <a:pt x="2584" y="5897"/>
                    <a:pt x="2158" y="6353"/>
                  </a:cubicBezTo>
                  <a:cubicBezTo>
                    <a:pt x="2128" y="6353"/>
                    <a:pt x="2128" y="6353"/>
                    <a:pt x="2067" y="6384"/>
                  </a:cubicBezTo>
                  <a:cubicBezTo>
                    <a:pt x="1793" y="6505"/>
                    <a:pt x="1520" y="6657"/>
                    <a:pt x="1246" y="6809"/>
                  </a:cubicBezTo>
                  <a:cubicBezTo>
                    <a:pt x="882" y="7022"/>
                    <a:pt x="578" y="7356"/>
                    <a:pt x="335" y="7812"/>
                  </a:cubicBezTo>
                  <a:cubicBezTo>
                    <a:pt x="122" y="8238"/>
                    <a:pt x="0" y="8815"/>
                    <a:pt x="0" y="9484"/>
                  </a:cubicBezTo>
                  <a:cubicBezTo>
                    <a:pt x="0" y="10244"/>
                    <a:pt x="122" y="10973"/>
                    <a:pt x="426" y="11672"/>
                  </a:cubicBezTo>
                  <a:cubicBezTo>
                    <a:pt x="730" y="12432"/>
                    <a:pt x="1246" y="13040"/>
                    <a:pt x="1976" y="13526"/>
                  </a:cubicBezTo>
                  <a:cubicBezTo>
                    <a:pt x="2705" y="14013"/>
                    <a:pt x="3648" y="14256"/>
                    <a:pt x="4742" y="14256"/>
                  </a:cubicBezTo>
                  <a:cubicBezTo>
                    <a:pt x="5775" y="14256"/>
                    <a:pt x="6687" y="14013"/>
                    <a:pt x="7477" y="13648"/>
                  </a:cubicBezTo>
                  <a:cubicBezTo>
                    <a:pt x="8207" y="13223"/>
                    <a:pt x="8785" y="12645"/>
                    <a:pt x="9149" y="11916"/>
                  </a:cubicBezTo>
                  <a:cubicBezTo>
                    <a:pt x="10031" y="11703"/>
                    <a:pt x="10791" y="11247"/>
                    <a:pt x="11490" y="10609"/>
                  </a:cubicBezTo>
                  <a:cubicBezTo>
                    <a:pt x="12280" y="9879"/>
                    <a:pt x="12858" y="8876"/>
                    <a:pt x="13253" y="7660"/>
                  </a:cubicBezTo>
                  <a:lnTo>
                    <a:pt x="13496" y="7022"/>
                  </a:lnTo>
                  <a:lnTo>
                    <a:pt x="11702" y="5654"/>
                  </a:lnTo>
                  <a:lnTo>
                    <a:pt x="11186" y="6687"/>
                  </a:lnTo>
                  <a:cubicBezTo>
                    <a:pt x="10730" y="7508"/>
                    <a:pt x="10274" y="8177"/>
                    <a:pt x="9818" y="8572"/>
                  </a:cubicBezTo>
                  <a:cubicBezTo>
                    <a:pt x="9757" y="7812"/>
                    <a:pt x="9605" y="7113"/>
                    <a:pt x="9392" y="6384"/>
                  </a:cubicBezTo>
                  <a:cubicBezTo>
                    <a:pt x="9119" y="5593"/>
                    <a:pt x="8845" y="4833"/>
                    <a:pt x="8602" y="4104"/>
                  </a:cubicBezTo>
                  <a:cubicBezTo>
                    <a:pt x="8359" y="3496"/>
                    <a:pt x="8237" y="2949"/>
                    <a:pt x="8237" y="2554"/>
                  </a:cubicBezTo>
                  <a:cubicBezTo>
                    <a:pt x="8237" y="2280"/>
                    <a:pt x="8298" y="2189"/>
                    <a:pt x="8298" y="2189"/>
                  </a:cubicBezTo>
                  <a:cubicBezTo>
                    <a:pt x="8359" y="1946"/>
                    <a:pt x="8389" y="1733"/>
                    <a:pt x="8389" y="1520"/>
                  </a:cubicBezTo>
                  <a:lnTo>
                    <a:pt x="8389" y="1399"/>
                  </a:lnTo>
                  <a:cubicBezTo>
                    <a:pt x="8359" y="1064"/>
                    <a:pt x="8207" y="760"/>
                    <a:pt x="7994" y="487"/>
                  </a:cubicBezTo>
                  <a:cubicBezTo>
                    <a:pt x="7781" y="274"/>
                    <a:pt x="7417" y="0"/>
                    <a:pt x="6809" y="0"/>
                  </a:cubicBezTo>
                  <a:close/>
                </a:path>
              </a:pathLst>
            </a:custGeom>
            <a:solidFill>
              <a:srgbClr val="FE7AC6"/>
            </a:solidFill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9479925" y="3898525"/>
              <a:ext cx="433175" cy="560825"/>
            </a:xfrm>
            <a:custGeom>
              <a:avLst/>
              <a:gdLst/>
              <a:ahLst/>
              <a:cxnLst/>
              <a:rect l="l" t="t" r="r" b="b"/>
              <a:pathLst>
                <a:path w="17327" h="22433" extrusionOk="0">
                  <a:moveTo>
                    <a:pt x="13344" y="2402"/>
                  </a:moveTo>
                  <a:cubicBezTo>
                    <a:pt x="12767" y="3739"/>
                    <a:pt x="12250" y="5228"/>
                    <a:pt x="11733" y="6900"/>
                  </a:cubicBezTo>
                  <a:cubicBezTo>
                    <a:pt x="11156" y="8572"/>
                    <a:pt x="10730" y="10153"/>
                    <a:pt x="10426" y="11703"/>
                  </a:cubicBezTo>
                  <a:cubicBezTo>
                    <a:pt x="10122" y="11672"/>
                    <a:pt x="9697" y="11551"/>
                    <a:pt x="9119" y="11399"/>
                  </a:cubicBezTo>
                  <a:lnTo>
                    <a:pt x="7052" y="10943"/>
                  </a:lnTo>
                  <a:cubicBezTo>
                    <a:pt x="8268" y="8906"/>
                    <a:pt x="9393" y="7113"/>
                    <a:pt x="10487" y="5624"/>
                  </a:cubicBezTo>
                  <a:cubicBezTo>
                    <a:pt x="11612" y="4104"/>
                    <a:pt x="12554" y="3040"/>
                    <a:pt x="13344" y="2402"/>
                  </a:cubicBezTo>
                  <a:close/>
                  <a:moveTo>
                    <a:pt x="14682" y="0"/>
                  </a:moveTo>
                  <a:cubicBezTo>
                    <a:pt x="14104" y="0"/>
                    <a:pt x="12888" y="1034"/>
                    <a:pt x="11095" y="3070"/>
                  </a:cubicBezTo>
                  <a:cubicBezTo>
                    <a:pt x="9271" y="5137"/>
                    <a:pt x="7387" y="7630"/>
                    <a:pt x="5289" y="10639"/>
                  </a:cubicBezTo>
                  <a:cubicBezTo>
                    <a:pt x="4317" y="10548"/>
                    <a:pt x="3618" y="10487"/>
                    <a:pt x="3253" y="10487"/>
                  </a:cubicBezTo>
                  <a:cubicBezTo>
                    <a:pt x="1520" y="10487"/>
                    <a:pt x="487" y="11064"/>
                    <a:pt x="1" y="12280"/>
                  </a:cubicBezTo>
                  <a:cubicBezTo>
                    <a:pt x="1612" y="12280"/>
                    <a:pt x="2979" y="12311"/>
                    <a:pt x="4074" y="12402"/>
                  </a:cubicBezTo>
                  <a:cubicBezTo>
                    <a:pt x="2827" y="14286"/>
                    <a:pt x="1855" y="15958"/>
                    <a:pt x="1125" y="17448"/>
                  </a:cubicBezTo>
                  <a:cubicBezTo>
                    <a:pt x="396" y="18937"/>
                    <a:pt x="31" y="20031"/>
                    <a:pt x="31" y="20730"/>
                  </a:cubicBezTo>
                  <a:cubicBezTo>
                    <a:pt x="31" y="21399"/>
                    <a:pt x="426" y="21976"/>
                    <a:pt x="1277" y="22432"/>
                  </a:cubicBezTo>
                  <a:cubicBezTo>
                    <a:pt x="2797" y="18906"/>
                    <a:pt x="4408" y="15593"/>
                    <a:pt x="6140" y="12554"/>
                  </a:cubicBezTo>
                  <a:cubicBezTo>
                    <a:pt x="7812" y="12736"/>
                    <a:pt x="9119" y="12919"/>
                    <a:pt x="10092" y="13071"/>
                  </a:cubicBezTo>
                  <a:cubicBezTo>
                    <a:pt x="9849" y="14499"/>
                    <a:pt x="9727" y="15624"/>
                    <a:pt x="9727" y="16536"/>
                  </a:cubicBezTo>
                  <a:cubicBezTo>
                    <a:pt x="9727" y="17934"/>
                    <a:pt x="9940" y="18998"/>
                    <a:pt x="10305" y="19727"/>
                  </a:cubicBezTo>
                  <a:cubicBezTo>
                    <a:pt x="10700" y="20457"/>
                    <a:pt x="11338" y="20821"/>
                    <a:pt x="12159" y="20821"/>
                  </a:cubicBezTo>
                  <a:cubicBezTo>
                    <a:pt x="13162" y="20821"/>
                    <a:pt x="14135" y="20335"/>
                    <a:pt x="15046" y="19393"/>
                  </a:cubicBezTo>
                  <a:cubicBezTo>
                    <a:pt x="15958" y="18420"/>
                    <a:pt x="16718" y="17144"/>
                    <a:pt x="17326" y="15593"/>
                  </a:cubicBezTo>
                  <a:lnTo>
                    <a:pt x="16840" y="15046"/>
                  </a:lnTo>
                  <a:cubicBezTo>
                    <a:pt x="16110" y="16444"/>
                    <a:pt x="15442" y="17478"/>
                    <a:pt x="14803" y="18177"/>
                  </a:cubicBezTo>
                  <a:cubicBezTo>
                    <a:pt x="14195" y="18846"/>
                    <a:pt x="13618" y="19180"/>
                    <a:pt x="13162" y="19180"/>
                  </a:cubicBezTo>
                  <a:cubicBezTo>
                    <a:pt x="12858" y="19180"/>
                    <a:pt x="12584" y="18998"/>
                    <a:pt x="12432" y="18663"/>
                  </a:cubicBezTo>
                  <a:cubicBezTo>
                    <a:pt x="12280" y="18329"/>
                    <a:pt x="12220" y="17751"/>
                    <a:pt x="12220" y="17022"/>
                  </a:cubicBezTo>
                  <a:cubicBezTo>
                    <a:pt x="12220" y="15533"/>
                    <a:pt x="12463" y="13587"/>
                    <a:pt x="13040" y="11186"/>
                  </a:cubicBezTo>
                  <a:cubicBezTo>
                    <a:pt x="13618" y="8785"/>
                    <a:pt x="14226" y="6535"/>
                    <a:pt x="14955" y="4529"/>
                  </a:cubicBezTo>
                  <a:cubicBezTo>
                    <a:pt x="15654" y="2523"/>
                    <a:pt x="16201" y="1338"/>
                    <a:pt x="16566" y="1064"/>
                  </a:cubicBezTo>
                  <a:cubicBezTo>
                    <a:pt x="15776" y="335"/>
                    <a:pt x="15168" y="0"/>
                    <a:pt x="14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9850000" y="4194875"/>
              <a:ext cx="384525" cy="218125"/>
            </a:xfrm>
            <a:custGeom>
              <a:avLst/>
              <a:gdLst/>
              <a:ahLst/>
              <a:cxnLst/>
              <a:rect l="l" t="t" r="r" b="b"/>
              <a:pathLst>
                <a:path w="15381" h="8725" extrusionOk="0">
                  <a:moveTo>
                    <a:pt x="9119" y="1"/>
                  </a:moveTo>
                  <a:cubicBezTo>
                    <a:pt x="8237" y="1"/>
                    <a:pt x="7356" y="396"/>
                    <a:pt x="6444" y="1065"/>
                  </a:cubicBezTo>
                  <a:cubicBezTo>
                    <a:pt x="5593" y="1794"/>
                    <a:pt x="4712" y="2706"/>
                    <a:pt x="3861" y="3800"/>
                  </a:cubicBezTo>
                  <a:cubicBezTo>
                    <a:pt x="4164" y="2676"/>
                    <a:pt x="4316" y="1824"/>
                    <a:pt x="4316" y="1338"/>
                  </a:cubicBezTo>
                  <a:cubicBezTo>
                    <a:pt x="4316" y="1065"/>
                    <a:pt x="4225" y="882"/>
                    <a:pt x="4073" y="730"/>
                  </a:cubicBezTo>
                  <a:cubicBezTo>
                    <a:pt x="3921" y="578"/>
                    <a:pt x="3648" y="517"/>
                    <a:pt x="3344" y="517"/>
                  </a:cubicBezTo>
                  <a:cubicBezTo>
                    <a:pt x="3070" y="517"/>
                    <a:pt x="2797" y="548"/>
                    <a:pt x="2553" y="700"/>
                  </a:cubicBezTo>
                  <a:cubicBezTo>
                    <a:pt x="2250" y="852"/>
                    <a:pt x="2037" y="1004"/>
                    <a:pt x="1885" y="1156"/>
                  </a:cubicBezTo>
                  <a:cubicBezTo>
                    <a:pt x="1885" y="2432"/>
                    <a:pt x="1368" y="4378"/>
                    <a:pt x="274" y="7052"/>
                  </a:cubicBezTo>
                  <a:lnTo>
                    <a:pt x="0" y="7721"/>
                  </a:lnTo>
                  <a:cubicBezTo>
                    <a:pt x="365" y="8268"/>
                    <a:pt x="973" y="8511"/>
                    <a:pt x="1794" y="8511"/>
                  </a:cubicBezTo>
                  <a:cubicBezTo>
                    <a:pt x="2918" y="6627"/>
                    <a:pt x="4012" y="5077"/>
                    <a:pt x="5016" y="3861"/>
                  </a:cubicBezTo>
                  <a:cubicBezTo>
                    <a:pt x="5988" y="2584"/>
                    <a:pt x="6991" y="1976"/>
                    <a:pt x="7964" y="1976"/>
                  </a:cubicBezTo>
                  <a:cubicBezTo>
                    <a:pt x="8237" y="1976"/>
                    <a:pt x="8481" y="2068"/>
                    <a:pt x="8663" y="2250"/>
                  </a:cubicBezTo>
                  <a:cubicBezTo>
                    <a:pt x="8845" y="2432"/>
                    <a:pt x="8937" y="2706"/>
                    <a:pt x="8937" y="3101"/>
                  </a:cubicBezTo>
                  <a:cubicBezTo>
                    <a:pt x="8937" y="3496"/>
                    <a:pt x="8815" y="4165"/>
                    <a:pt x="8541" y="4986"/>
                  </a:cubicBezTo>
                  <a:cubicBezTo>
                    <a:pt x="8481" y="5290"/>
                    <a:pt x="8359" y="5624"/>
                    <a:pt x="8268" y="5928"/>
                  </a:cubicBezTo>
                  <a:cubicBezTo>
                    <a:pt x="8207" y="6232"/>
                    <a:pt x="8177" y="6536"/>
                    <a:pt x="8177" y="6779"/>
                  </a:cubicBezTo>
                  <a:cubicBezTo>
                    <a:pt x="8177" y="7387"/>
                    <a:pt x="8359" y="7843"/>
                    <a:pt x="8724" y="8177"/>
                  </a:cubicBezTo>
                  <a:cubicBezTo>
                    <a:pt x="9119" y="8572"/>
                    <a:pt x="9636" y="8724"/>
                    <a:pt x="10396" y="8724"/>
                  </a:cubicBezTo>
                  <a:cubicBezTo>
                    <a:pt x="11459" y="8724"/>
                    <a:pt x="12371" y="8299"/>
                    <a:pt x="13162" y="7387"/>
                  </a:cubicBezTo>
                  <a:cubicBezTo>
                    <a:pt x="13982" y="6475"/>
                    <a:pt x="14681" y="5259"/>
                    <a:pt x="15380" y="3739"/>
                  </a:cubicBezTo>
                  <a:lnTo>
                    <a:pt x="14925" y="3344"/>
                  </a:lnTo>
                  <a:cubicBezTo>
                    <a:pt x="14347" y="4499"/>
                    <a:pt x="13709" y="5472"/>
                    <a:pt x="12979" y="6323"/>
                  </a:cubicBezTo>
                  <a:cubicBezTo>
                    <a:pt x="12250" y="7144"/>
                    <a:pt x="11611" y="7569"/>
                    <a:pt x="11004" y="7569"/>
                  </a:cubicBezTo>
                  <a:cubicBezTo>
                    <a:pt x="10852" y="7569"/>
                    <a:pt x="10669" y="7508"/>
                    <a:pt x="10548" y="7387"/>
                  </a:cubicBezTo>
                  <a:cubicBezTo>
                    <a:pt x="10426" y="7265"/>
                    <a:pt x="10365" y="7052"/>
                    <a:pt x="10365" y="6779"/>
                  </a:cubicBezTo>
                  <a:cubicBezTo>
                    <a:pt x="10365" y="6384"/>
                    <a:pt x="10517" y="5776"/>
                    <a:pt x="10821" y="5016"/>
                  </a:cubicBezTo>
                  <a:cubicBezTo>
                    <a:pt x="11004" y="4560"/>
                    <a:pt x="11155" y="4165"/>
                    <a:pt x="11277" y="3770"/>
                  </a:cubicBezTo>
                  <a:cubicBezTo>
                    <a:pt x="11399" y="3405"/>
                    <a:pt x="11429" y="3010"/>
                    <a:pt x="11429" y="2584"/>
                  </a:cubicBezTo>
                  <a:cubicBezTo>
                    <a:pt x="11429" y="1885"/>
                    <a:pt x="11247" y="1277"/>
                    <a:pt x="10821" y="761"/>
                  </a:cubicBezTo>
                  <a:cubicBezTo>
                    <a:pt x="10456" y="274"/>
                    <a:pt x="9848" y="1"/>
                    <a:pt x="9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0183575" y="4158400"/>
              <a:ext cx="323000" cy="434025"/>
            </a:xfrm>
            <a:custGeom>
              <a:avLst/>
              <a:gdLst/>
              <a:ahLst/>
              <a:cxnLst/>
              <a:rect l="l" t="t" r="r" b="b"/>
              <a:pathLst>
                <a:path w="12920" h="17361" extrusionOk="0">
                  <a:moveTo>
                    <a:pt x="5047" y="11946"/>
                  </a:moveTo>
                  <a:cubicBezTo>
                    <a:pt x="4439" y="13375"/>
                    <a:pt x="3831" y="14378"/>
                    <a:pt x="3223" y="15077"/>
                  </a:cubicBezTo>
                  <a:cubicBezTo>
                    <a:pt x="2687" y="15697"/>
                    <a:pt x="2230" y="16056"/>
                    <a:pt x="1851" y="16056"/>
                  </a:cubicBezTo>
                  <a:cubicBezTo>
                    <a:pt x="1821" y="16056"/>
                    <a:pt x="1792" y="16054"/>
                    <a:pt x="1764" y="16050"/>
                  </a:cubicBezTo>
                  <a:cubicBezTo>
                    <a:pt x="1612" y="16050"/>
                    <a:pt x="1521" y="16019"/>
                    <a:pt x="1399" y="15867"/>
                  </a:cubicBezTo>
                  <a:cubicBezTo>
                    <a:pt x="1278" y="15715"/>
                    <a:pt x="1247" y="15533"/>
                    <a:pt x="1247" y="15290"/>
                  </a:cubicBezTo>
                  <a:cubicBezTo>
                    <a:pt x="1247" y="14712"/>
                    <a:pt x="1551" y="14165"/>
                    <a:pt x="2220" y="13618"/>
                  </a:cubicBezTo>
                  <a:cubicBezTo>
                    <a:pt x="2919" y="13101"/>
                    <a:pt x="3831" y="12554"/>
                    <a:pt x="5047" y="11946"/>
                  </a:cubicBezTo>
                  <a:close/>
                  <a:moveTo>
                    <a:pt x="7782" y="1"/>
                  </a:moveTo>
                  <a:cubicBezTo>
                    <a:pt x="6688" y="1"/>
                    <a:pt x="5533" y="335"/>
                    <a:pt x="4317" y="1004"/>
                  </a:cubicBezTo>
                  <a:cubicBezTo>
                    <a:pt x="3101" y="1672"/>
                    <a:pt x="2068" y="2584"/>
                    <a:pt x="1278" y="3679"/>
                  </a:cubicBezTo>
                  <a:cubicBezTo>
                    <a:pt x="487" y="4773"/>
                    <a:pt x="62" y="5958"/>
                    <a:pt x="62" y="7204"/>
                  </a:cubicBezTo>
                  <a:cubicBezTo>
                    <a:pt x="62" y="8056"/>
                    <a:pt x="305" y="8724"/>
                    <a:pt x="700" y="9271"/>
                  </a:cubicBezTo>
                  <a:cubicBezTo>
                    <a:pt x="1126" y="9758"/>
                    <a:pt x="1734" y="10031"/>
                    <a:pt x="2463" y="10031"/>
                  </a:cubicBezTo>
                  <a:cubicBezTo>
                    <a:pt x="3800" y="10031"/>
                    <a:pt x="5199" y="9119"/>
                    <a:pt x="6688" y="7204"/>
                  </a:cubicBezTo>
                  <a:lnTo>
                    <a:pt x="6688" y="7204"/>
                  </a:lnTo>
                  <a:cubicBezTo>
                    <a:pt x="6414" y="8360"/>
                    <a:pt x="6019" y="9484"/>
                    <a:pt x="5563" y="10670"/>
                  </a:cubicBezTo>
                  <a:cubicBezTo>
                    <a:pt x="4408" y="11186"/>
                    <a:pt x="3436" y="11703"/>
                    <a:pt x="2737" y="12098"/>
                  </a:cubicBezTo>
                  <a:cubicBezTo>
                    <a:pt x="2007" y="12524"/>
                    <a:pt x="1369" y="13010"/>
                    <a:pt x="822" y="13618"/>
                  </a:cubicBezTo>
                  <a:cubicBezTo>
                    <a:pt x="244" y="14226"/>
                    <a:pt x="1" y="14895"/>
                    <a:pt x="1" y="15594"/>
                  </a:cubicBezTo>
                  <a:cubicBezTo>
                    <a:pt x="1" y="16171"/>
                    <a:pt x="183" y="16627"/>
                    <a:pt x="548" y="16931"/>
                  </a:cubicBezTo>
                  <a:cubicBezTo>
                    <a:pt x="910" y="17210"/>
                    <a:pt x="1323" y="17360"/>
                    <a:pt x="1787" y="17360"/>
                  </a:cubicBezTo>
                  <a:cubicBezTo>
                    <a:pt x="1830" y="17360"/>
                    <a:pt x="1873" y="17359"/>
                    <a:pt x="1916" y="17357"/>
                  </a:cubicBezTo>
                  <a:cubicBezTo>
                    <a:pt x="2980" y="17357"/>
                    <a:pt x="3983" y="16749"/>
                    <a:pt x="4895" y="15563"/>
                  </a:cubicBezTo>
                  <a:cubicBezTo>
                    <a:pt x="5807" y="14378"/>
                    <a:pt x="6718" y="12736"/>
                    <a:pt x="7539" y="10700"/>
                  </a:cubicBezTo>
                  <a:cubicBezTo>
                    <a:pt x="8603" y="10214"/>
                    <a:pt x="9667" y="9484"/>
                    <a:pt x="10731" y="8542"/>
                  </a:cubicBezTo>
                  <a:cubicBezTo>
                    <a:pt x="11764" y="7600"/>
                    <a:pt x="12494" y="6566"/>
                    <a:pt x="12919" y="5381"/>
                  </a:cubicBezTo>
                  <a:lnTo>
                    <a:pt x="12402" y="4894"/>
                  </a:lnTo>
                  <a:cubicBezTo>
                    <a:pt x="12038" y="5958"/>
                    <a:pt x="11430" y="6901"/>
                    <a:pt x="10548" y="7752"/>
                  </a:cubicBezTo>
                  <a:cubicBezTo>
                    <a:pt x="9697" y="8572"/>
                    <a:pt x="8816" y="9180"/>
                    <a:pt x="7904" y="9575"/>
                  </a:cubicBezTo>
                  <a:cubicBezTo>
                    <a:pt x="8451" y="7995"/>
                    <a:pt x="8968" y="6536"/>
                    <a:pt x="9363" y="5077"/>
                  </a:cubicBezTo>
                  <a:cubicBezTo>
                    <a:pt x="9788" y="3618"/>
                    <a:pt x="9971" y="2676"/>
                    <a:pt x="9971" y="2189"/>
                  </a:cubicBezTo>
                  <a:cubicBezTo>
                    <a:pt x="9667" y="2098"/>
                    <a:pt x="9424" y="2068"/>
                    <a:pt x="9180" y="2068"/>
                  </a:cubicBezTo>
                  <a:cubicBezTo>
                    <a:pt x="8694" y="2068"/>
                    <a:pt x="8269" y="2311"/>
                    <a:pt x="7995" y="2767"/>
                  </a:cubicBezTo>
                  <a:cubicBezTo>
                    <a:pt x="7752" y="3223"/>
                    <a:pt x="7478" y="3983"/>
                    <a:pt x="7296" y="4986"/>
                  </a:cubicBezTo>
                  <a:cubicBezTo>
                    <a:pt x="6566" y="6019"/>
                    <a:pt x="5837" y="6870"/>
                    <a:pt x="5107" y="7508"/>
                  </a:cubicBezTo>
                  <a:cubicBezTo>
                    <a:pt x="4348" y="8147"/>
                    <a:pt x="3740" y="8511"/>
                    <a:pt x="3253" y="8511"/>
                  </a:cubicBezTo>
                  <a:cubicBezTo>
                    <a:pt x="3041" y="8511"/>
                    <a:pt x="2797" y="8390"/>
                    <a:pt x="2645" y="8177"/>
                  </a:cubicBezTo>
                  <a:cubicBezTo>
                    <a:pt x="2493" y="7995"/>
                    <a:pt x="2433" y="7752"/>
                    <a:pt x="2433" y="7356"/>
                  </a:cubicBezTo>
                  <a:cubicBezTo>
                    <a:pt x="2433" y="6597"/>
                    <a:pt x="2676" y="5715"/>
                    <a:pt x="3223" y="4773"/>
                  </a:cubicBezTo>
                  <a:cubicBezTo>
                    <a:pt x="3709" y="3831"/>
                    <a:pt x="4439" y="3040"/>
                    <a:pt x="5259" y="2341"/>
                  </a:cubicBezTo>
                  <a:cubicBezTo>
                    <a:pt x="6111" y="1672"/>
                    <a:pt x="6992" y="1308"/>
                    <a:pt x="7904" y="1308"/>
                  </a:cubicBezTo>
                  <a:cubicBezTo>
                    <a:pt x="8147" y="1308"/>
                    <a:pt x="8390" y="1369"/>
                    <a:pt x="8573" y="1429"/>
                  </a:cubicBezTo>
                  <a:cubicBezTo>
                    <a:pt x="8755" y="1521"/>
                    <a:pt x="8968" y="1612"/>
                    <a:pt x="9150" y="1824"/>
                  </a:cubicBezTo>
                  <a:cubicBezTo>
                    <a:pt x="9211" y="1764"/>
                    <a:pt x="9302" y="1703"/>
                    <a:pt x="9424" y="1551"/>
                  </a:cubicBezTo>
                  <a:cubicBezTo>
                    <a:pt x="9515" y="1399"/>
                    <a:pt x="9576" y="1247"/>
                    <a:pt x="9576" y="1065"/>
                  </a:cubicBezTo>
                  <a:cubicBezTo>
                    <a:pt x="9576" y="761"/>
                    <a:pt x="9424" y="487"/>
                    <a:pt x="9120" y="305"/>
                  </a:cubicBezTo>
                  <a:cubicBezTo>
                    <a:pt x="8816" y="92"/>
                    <a:pt x="8360" y="1"/>
                    <a:pt x="7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0457150" y="4148525"/>
              <a:ext cx="279675" cy="281950"/>
            </a:xfrm>
            <a:custGeom>
              <a:avLst/>
              <a:gdLst/>
              <a:ahLst/>
              <a:cxnLst/>
              <a:rect l="l" t="t" r="r" b="b"/>
              <a:pathLst>
                <a:path w="11187" h="11278" extrusionOk="0">
                  <a:moveTo>
                    <a:pt x="7235" y="1186"/>
                  </a:moveTo>
                  <a:cubicBezTo>
                    <a:pt x="7387" y="1186"/>
                    <a:pt x="7508" y="1216"/>
                    <a:pt x="7599" y="1308"/>
                  </a:cubicBezTo>
                  <a:cubicBezTo>
                    <a:pt x="7660" y="1368"/>
                    <a:pt x="7691" y="1520"/>
                    <a:pt x="7691" y="1703"/>
                  </a:cubicBezTo>
                  <a:cubicBezTo>
                    <a:pt x="7691" y="2371"/>
                    <a:pt x="7387" y="3010"/>
                    <a:pt x="6839" y="3678"/>
                  </a:cubicBezTo>
                  <a:cubicBezTo>
                    <a:pt x="6262" y="4378"/>
                    <a:pt x="5563" y="4955"/>
                    <a:pt x="4742" y="5411"/>
                  </a:cubicBezTo>
                  <a:cubicBezTo>
                    <a:pt x="3952" y="5897"/>
                    <a:pt x="3192" y="6171"/>
                    <a:pt x="2584" y="6201"/>
                  </a:cubicBezTo>
                  <a:cubicBezTo>
                    <a:pt x="2797" y="5441"/>
                    <a:pt x="3222" y="4651"/>
                    <a:pt x="3739" y="3891"/>
                  </a:cubicBezTo>
                  <a:cubicBezTo>
                    <a:pt x="4286" y="3071"/>
                    <a:pt x="4833" y="2432"/>
                    <a:pt x="5502" y="1946"/>
                  </a:cubicBezTo>
                  <a:cubicBezTo>
                    <a:pt x="6110" y="1429"/>
                    <a:pt x="6718" y="1186"/>
                    <a:pt x="7235" y="1186"/>
                  </a:cubicBezTo>
                  <a:close/>
                  <a:moveTo>
                    <a:pt x="7174" y="1"/>
                  </a:moveTo>
                  <a:cubicBezTo>
                    <a:pt x="6080" y="1"/>
                    <a:pt x="4955" y="426"/>
                    <a:pt x="3830" y="1247"/>
                  </a:cubicBezTo>
                  <a:cubicBezTo>
                    <a:pt x="2675" y="2098"/>
                    <a:pt x="1763" y="3131"/>
                    <a:pt x="1064" y="4378"/>
                  </a:cubicBezTo>
                  <a:cubicBezTo>
                    <a:pt x="335" y="5624"/>
                    <a:pt x="0" y="6809"/>
                    <a:pt x="0" y="7873"/>
                  </a:cubicBezTo>
                  <a:cubicBezTo>
                    <a:pt x="0" y="8846"/>
                    <a:pt x="335" y="9666"/>
                    <a:pt x="973" y="10305"/>
                  </a:cubicBezTo>
                  <a:cubicBezTo>
                    <a:pt x="1611" y="10913"/>
                    <a:pt x="2523" y="11247"/>
                    <a:pt x="3709" y="11277"/>
                  </a:cubicBezTo>
                  <a:cubicBezTo>
                    <a:pt x="5198" y="11277"/>
                    <a:pt x="6627" y="10791"/>
                    <a:pt x="7994" y="9758"/>
                  </a:cubicBezTo>
                  <a:cubicBezTo>
                    <a:pt x="9393" y="8755"/>
                    <a:pt x="10457" y="7417"/>
                    <a:pt x="11186" y="5745"/>
                  </a:cubicBezTo>
                  <a:lnTo>
                    <a:pt x="10609" y="5289"/>
                  </a:lnTo>
                  <a:cubicBezTo>
                    <a:pt x="9909" y="6657"/>
                    <a:pt x="8937" y="7782"/>
                    <a:pt x="7782" y="8694"/>
                  </a:cubicBezTo>
                  <a:cubicBezTo>
                    <a:pt x="6596" y="9606"/>
                    <a:pt x="5441" y="10062"/>
                    <a:pt x="4317" y="10062"/>
                  </a:cubicBezTo>
                  <a:cubicBezTo>
                    <a:pt x="3405" y="10062"/>
                    <a:pt x="2827" y="9849"/>
                    <a:pt x="2554" y="9362"/>
                  </a:cubicBezTo>
                  <a:cubicBezTo>
                    <a:pt x="2310" y="8846"/>
                    <a:pt x="2159" y="8390"/>
                    <a:pt x="2159" y="7903"/>
                  </a:cubicBezTo>
                  <a:cubicBezTo>
                    <a:pt x="2159" y="7630"/>
                    <a:pt x="2159" y="7448"/>
                    <a:pt x="2189" y="7265"/>
                  </a:cubicBezTo>
                  <a:cubicBezTo>
                    <a:pt x="3283" y="7113"/>
                    <a:pt x="4438" y="6809"/>
                    <a:pt x="5502" y="6323"/>
                  </a:cubicBezTo>
                  <a:cubicBezTo>
                    <a:pt x="6596" y="5806"/>
                    <a:pt x="7478" y="5168"/>
                    <a:pt x="8146" y="4378"/>
                  </a:cubicBezTo>
                  <a:cubicBezTo>
                    <a:pt x="8846" y="3587"/>
                    <a:pt x="9180" y="2736"/>
                    <a:pt x="9180" y="1855"/>
                  </a:cubicBezTo>
                  <a:cubicBezTo>
                    <a:pt x="9180" y="1186"/>
                    <a:pt x="8998" y="730"/>
                    <a:pt x="8602" y="426"/>
                  </a:cubicBezTo>
                  <a:cubicBezTo>
                    <a:pt x="8238" y="153"/>
                    <a:pt x="7751" y="1"/>
                    <a:pt x="7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0698800" y="3900050"/>
              <a:ext cx="250025" cy="518325"/>
            </a:xfrm>
            <a:custGeom>
              <a:avLst/>
              <a:gdLst/>
              <a:ahLst/>
              <a:cxnLst/>
              <a:rect l="l" t="t" r="r" b="b"/>
              <a:pathLst>
                <a:path w="10001" h="20733" extrusionOk="0">
                  <a:moveTo>
                    <a:pt x="8754" y="2493"/>
                  </a:moveTo>
                  <a:cubicBezTo>
                    <a:pt x="8754" y="3131"/>
                    <a:pt x="8481" y="4104"/>
                    <a:pt x="7964" y="5380"/>
                  </a:cubicBezTo>
                  <a:cubicBezTo>
                    <a:pt x="7447" y="6687"/>
                    <a:pt x="6748" y="8055"/>
                    <a:pt x="5867" y="9484"/>
                  </a:cubicBezTo>
                  <a:cubicBezTo>
                    <a:pt x="4955" y="10943"/>
                    <a:pt x="4043" y="12189"/>
                    <a:pt x="3040" y="13283"/>
                  </a:cubicBezTo>
                  <a:cubicBezTo>
                    <a:pt x="3557" y="11733"/>
                    <a:pt x="4195" y="10092"/>
                    <a:pt x="4985" y="8420"/>
                  </a:cubicBezTo>
                  <a:cubicBezTo>
                    <a:pt x="5806" y="6748"/>
                    <a:pt x="6566" y="5350"/>
                    <a:pt x="7295" y="4195"/>
                  </a:cubicBezTo>
                  <a:cubicBezTo>
                    <a:pt x="8025" y="3070"/>
                    <a:pt x="8511" y="2493"/>
                    <a:pt x="8754" y="2493"/>
                  </a:cubicBezTo>
                  <a:close/>
                  <a:moveTo>
                    <a:pt x="8845" y="0"/>
                  </a:moveTo>
                  <a:cubicBezTo>
                    <a:pt x="8177" y="0"/>
                    <a:pt x="7113" y="1125"/>
                    <a:pt x="5654" y="3374"/>
                  </a:cubicBezTo>
                  <a:cubicBezTo>
                    <a:pt x="4225" y="5623"/>
                    <a:pt x="2888" y="8146"/>
                    <a:pt x="1763" y="11003"/>
                  </a:cubicBezTo>
                  <a:cubicBezTo>
                    <a:pt x="578" y="13861"/>
                    <a:pt x="0" y="16140"/>
                    <a:pt x="0" y="17842"/>
                  </a:cubicBezTo>
                  <a:cubicBezTo>
                    <a:pt x="0" y="18724"/>
                    <a:pt x="213" y="19453"/>
                    <a:pt x="578" y="19970"/>
                  </a:cubicBezTo>
                  <a:cubicBezTo>
                    <a:pt x="951" y="20487"/>
                    <a:pt x="1514" y="20733"/>
                    <a:pt x="2190" y="20733"/>
                  </a:cubicBezTo>
                  <a:cubicBezTo>
                    <a:pt x="2230" y="20733"/>
                    <a:pt x="2270" y="20732"/>
                    <a:pt x="2310" y="20730"/>
                  </a:cubicBezTo>
                  <a:cubicBezTo>
                    <a:pt x="3344" y="20730"/>
                    <a:pt x="4377" y="20274"/>
                    <a:pt x="5350" y="19332"/>
                  </a:cubicBezTo>
                  <a:cubicBezTo>
                    <a:pt x="6353" y="18420"/>
                    <a:pt x="7265" y="17083"/>
                    <a:pt x="8055" y="15411"/>
                  </a:cubicBezTo>
                  <a:lnTo>
                    <a:pt x="7386" y="15076"/>
                  </a:lnTo>
                  <a:cubicBezTo>
                    <a:pt x="6809" y="16292"/>
                    <a:pt x="6171" y="17326"/>
                    <a:pt x="5441" y="18177"/>
                  </a:cubicBezTo>
                  <a:cubicBezTo>
                    <a:pt x="4712" y="19058"/>
                    <a:pt x="4043" y="19484"/>
                    <a:pt x="3374" y="19484"/>
                  </a:cubicBezTo>
                  <a:cubicBezTo>
                    <a:pt x="3009" y="19484"/>
                    <a:pt x="2736" y="19332"/>
                    <a:pt x="2523" y="19028"/>
                  </a:cubicBezTo>
                  <a:cubicBezTo>
                    <a:pt x="2310" y="18724"/>
                    <a:pt x="2219" y="18207"/>
                    <a:pt x="2219" y="17569"/>
                  </a:cubicBezTo>
                  <a:cubicBezTo>
                    <a:pt x="2219" y="16961"/>
                    <a:pt x="2310" y="16110"/>
                    <a:pt x="2523" y="14955"/>
                  </a:cubicBezTo>
                  <a:cubicBezTo>
                    <a:pt x="3800" y="13921"/>
                    <a:pt x="5046" y="12554"/>
                    <a:pt x="6201" y="10882"/>
                  </a:cubicBezTo>
                  <a:cubicBezTo>
                    <a:pt x="7386" y="9210"/>
                    <a:pt x="8298" y="7538"/>
                    <a:pt x="8967" y="5927"/>
                  </a:cubicBezTo>
                  <a:cubicBezTo>
                    <a:pt x="9666" y="4286"/>
                    <a:pt x="10000" y="3009"/>
                    <a:pt x="10000" y="2189"/>
                  </a:cubicBezTo>
                  <a:cubicBezTo>
                    <a:pt x="10000" y="1702"/>
                    <a:pt x="9879" y="1216"/>
                    <a:pt x="9666" y="699"/>
                  </a:cubicBezTo>
                  <a:cubicBezTo>
                    <a:pt x="9423" y="213"/>
                    <a:pt x="9149" y="0"/>
                    <a:pt x="8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0848500" y="4124975"/>
              <a:ext cx="284975" cy="309300"/>
            </a:xfrm>
            <a:custGeom>
              <a:avLst/>
              <a:gdLst/>
              <a:ahLst/>
              <a:cxnLst/>
              <a:rect l="l" t="t" r="r" b="b"/>
              <a:pathLst>
                <a:path w="11399" h="12372" extrusionOk="0">
                  <a:moveTo>
                    <a:pt x="4712" y="3435"/>
                  </a:moveTo>
                  <a:lnTo>
                    <a:pt x="4955" y="4438"/>
                  </a:lnTo>
                  <a:cubicBezTo>
                    <a:pt x="5198" y="5320"/>
                    <a:pt x="5350" y="6079"/>
                    <a:pt x="5471" y="6657"/>
                  </a:cubicBezTo>
                  <a:cubicBezTo>
                    <a:pt x="5563" y="7204"/>
                    <a:pt x="5654" y="7782"/>
                    <a:pt x="5654" y="8390"/>
                  </a:cubicBezTo>
                  <a:cubicBezTo>
                    <a:pt x="5654" y="8785"/>
                    <a:pt x="5623" y="9089"/>
                    <a:pt x="5532" y="9271"/>
                  </a:cubicBezTo>
                  <a:cubicBezTo>
                    <a:pt x="4803" y="9089"/>
                    <a:pt x="4164" y="8785"/>
                    <a:pt x="3587" y="8359"/>
                  </a:cubicBezTo>
                  <a:cubicBezTo>
                    <a:pt x="3040" y="7934"/>
                    <a:pt x="2584" y="7447"/>
                    <a:pt x="2280" y="6900"/>
                  </a:cubicBezTo>
                  <a:cubicBezTo>
                    <a:pt x="2979" y="6171"/>
                    <a:pt x="3800" y="5016"/>
                    <a:pt x="4712" y="3435"/>
                  </a:cubicBezTo>
                  <a:close/>
                  <a:moveTo>
                    <a:pt x="1824" y="7903"/>
                  </a:moveTo>
                  <a:cubicBezTo>
                    <a:pt x="2189" y="8359"/>
                    <a:pt x="2675" y="8815"/>
                    <a:pt x="3283" y="9241"/>
                  </a:cubicBezTo>
                  <a:cubicBezTo>
                    <a:pt x="3891" y="9636"/>
                    <a:pt x="4590" y="9909"/>
                    <a:pt x="5319" y="10061"/>
                  </a:cubicBezTo>
                  <a:cubicBezTo>
                    <a:pt x="5137" y="10396"/>
                    <a:pt x="4924" y="10669"/>
                    <a:pt x="4590" y="10852"/>
                  </a:cubicBezTo>
                  <a:cubicBezTo>
                    <a:pt x="4286" y="11064"/>
                    <a:pt x="3952" y="11156"/>
                    <a:pt x="3526" y="11156"/>
                  </a:cubicBezTo>
                  <a:cubicBezTo>
                    <a:pt x="2857" y="11156"/>
                    <a:pt x="2371" y="10912"/>
                    <a:pt x="2006" y="10396"/>
                  </a:cubicBezTo>
                  <a:cubicBezTo>
                    <a:pt x="1611" y="9909"/>
                    <a:pt x="1429" y="9332"/>
                    <a:pt x="1429" y="8663"/>
                  </a:cubicBezTo>
                  <a:cubicBezTo>
                    <a:pt x="1429" y="8207"/>
                    <a:pt x="1550" y="7934"/>
                    <a:pt x="1824" y="7903"/>
                  </a:cubicBezTo>
                  <a:close/>
                  <a:moveTo>
                    <a:pt x="5775" y="0"/>
                  </a:moveTo>
                  <a:cubicBezTo>
                    <a:pt x="5380" y="0"/>
                    <a:pt x="5076" y="152"/>
                    <a:pt x="4864" y="487"/>
                  </a:cubicBezTo>
                  <a:cubicBezTo>
                    <a:pt x="4620" y="821"/>
                    <a:pt x="4499" y="1338"/>
                    <a:pt x="4499" y="2006"/>
                  </a:cubicBezTo>
                  <a:lnTo>
                    <a:pt x="4499" y="2310"/>
                  </a:lnTo>
                  <a:cubicBezTo>
                    <a:pt x="3891" y="3648"/>
                    <a:pt x="2979" y="4894"/>
                    <a:pt x="1824" y="6110"/>
                  </a:cubicBezTo>
                  <a:cubicBezTo>
                    <a:pt x="1763" y="6140"/>
                    <a:pt x="1581" y="6262"/>
                    <a:pt x="1246" y="6414"/>
                  </a:cubicBezTo>
                  <a:cubicBezTo>
                    <a:pt x="912" y="6566"/>
                    <a:pt x="639" y="6748"/>
                    <a:pt x="365" y="7052"/>
                  </a:cubicBezTo>
                  <a:cubicBezTo>
                    <a:pt x="91" y="7356"/>
                    <a:pt x="0" y="7873"/>
                    <a:pt x="0" y="8572"/>
                  </a:cubicBezTo>
                  <a:cubicBezTo>
                    <a:pt x="0" y="9605"/>
                    <a:pt x="304" y="10487"/>
                    <a:pt x="912" y="11247"/>
                  </a:cubicBezTo>
                  <a:cubicBezTo>
                    <a:pt x="1520" y="12007"/>
                    <a:pt x="2462" y="12371"/>
                    <a:pt x="3739" y="12371"/>
                  </a:cubicBezTo>
                  <a:cubicBezTo>
                    <a:pt x="4620" y="12371"/>
                    <a:pt x="5380" y="12189"/>
                    <a:pt x="6079" y="11794"/>
                  </a:cubicBezTo>
                  <a:cubicBezTo>
                    <a:pt x="6748" y="11429"/>
                    <a:pt x="7204" y="10852"/>
                    <a:pt x="7508" y="10152"/>
                  </a:cubicBezTo>
                  <a:cubicBezTo>
                    <a:pt x="8389" y="9970"/>
                    <a:pt x="9180" y="9605"/>
                    <a:pt x="9818" y="8967"/>
                  </a:cubicBezTo>
                  <a:cubicBezTo>
                    <a:pt x="10517" y="8329"/>
                    <a:pt x="11003" y="7478"/>
                    <a:pt x="11399" y="6414"/>
                  </a:cubicBezTo>
                  <a:lnTo>
                    <a:pt x="11034" y="6140"/>
                  </a:lnTo>
                  <a:cubicBezTo>
                    <a:pt x="10122" y="7903"/>
                    <a:pt x="9028" y="8967"/>
                    <a:pt x="7782" y="9271"/>
                  </a:cubicBezTo>
                  <a:cubicBezTo>
                    <a:pt x="7842" y="8815"/>
                    <a:pt x="7903" y="8420"/>
                    <a:pt x="7903" y="8116"/>
                  </a:cubicBezTo>
                  <a:cubicBezTo>
                    <a:pt x="7903" y="7508"/>
                    <a:pt x="7812" y="6961"/>
                    <a:pt x="7660" y="6353"/>
                  </a:cubicBezTo>
                  <a:cubicBezTo>
                    <a:pt x="7508" y="5775"/>
                    <a:pt x="7295" y="5046"/>
                    <a:pt x="6991" y="4256"/>
                  </a:cubicBezTo>
                  <a:cubicBezTo>
                    <a:pt x="6748" y="3557"/>
                    <a:pt x="6566" y="3040"/>
                    <a:pt x="6444" y="2645"/>
                  </a:cubicBezTo>
                  <a:cubicBezTo>
                    <a:pt x="6323" y="2280"/>
                    <a:pt x="6292" y="1885"/>
                    <a:pt x="6292" y="1551"/>
                  </a:cubicBezTo>
                  <a:cubicBezTo>
                    <a:pt x="6292" y="1368"/>
                    <a:pt x="6323" y="1186"/>
                    <a:pt x="6383" y="973"/>
                  </a:cubicBezTo>
                  <a:cubicBezTo>
                    <a:pt x="6414" y="791"/>
                    <a:pt x="6444" y="639"/>
                    <a:pt x="6444" y="578"/>
                  </a:cubicBezTo>
                  <a:cubicBezTo>
                    <a:pt x="6414" y="183"/>
                    <a:pt x="6171" y="0"/>
                    <a:pt x="5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55706" y="4004079"/>
            <a:ext cx="1512098" cy="1200252"/>
            <a:chOff x="19301550" y="711550"/>
            <a:chExt cx="1923300" cy="1526650"/>
          </a:xfrm>
        </p:grpSpPr>
        <p:sp>
          <p:nvSpPr>
            <p:cNvPr id="828" name="Google Shape;828;p38"/>
            <p:cNvSpPr/>
            <p:nvPr/>
          </p:nvSpPr>
          <p:spPr>
            <a:xfrm>
              <a:off x="19301550" y="711550"/>
              <a:ext cx="1923300" cy="1526650"/>
            </a:xfrm>
            <a:custGeom>
              <a:avLst/>
              <a:gdLst/>
              <a:ahLst/>
              <a:cxnLst/>
              <a:rect l="l" t="t" r="r" b="b"/>
              <a:pathLst>
                <a:path w="76932" h="61066" extrusionOk="0">
                  <a:moveTo>
                    <a:pt x="23192" y="0"/>
                  </a:moveTo>
                  <a:cubicBezTo>
                    <a:pt x="20456" y="0"/>
                    <a:pt x="17842" y="608"/>
                    <a:pt x="15441" y="1794"/>
                  </a:cubicBezTo>
                  <a:cubicBezTo>
                    <a:pt x="13800" y="2584"/>
                    <a:pt x="12341" y="3617"/>
                    <a:pt x="11003" y="4864"/>
                  </a:cubicBezTo>
                  <a:cubicBezTo>
                    <a:pt x="10243" y="4681"/>
                    <a:pt x="9483" y="4560"/>
                    <a:pt x="8724" y="4560"/>
                  </a:cubicBezTo>
                  <a:cubicBezTo>
                    <a:pt x="7477" y="4560"/>
                    <a:pt x="6262" y="4833"/>
                    <a:pt x="5137" y="5380"/>
                  </a:cubicBezTo>
                  <a:cubicBezTo>
                    <a:pt x="3100" y="6353"/>
                    <a:pt x="1581" y="8146"/>
                    <a:pt x="821" y="10396"/>
                  </a:cubicBezTo>
                  <a:cubicBezTo>
                    <a:pt x="0" y="12827"/>
                    <a:pt x="243" y="15593"/>
                    <a:pt x="1459" y="17934"/>
                  </a:cubicBezTo>
                  <a:cubicBezTo>
                    <a:pt x="2219" y="19393"/>
                    <a:pt x="3344" y="20913"/>
                    <a:pt x="4985" y="22584"/>
                  </a:cubicBezTo>
                  <a:cubicBezTo>
                    <a:pt x="5319" y="25350"/>
                    <a:pt x="6170" y="28056"/>
                    <a:pt x="7508" y="30609"/>
                  </a:cubicBezTo>
                  <a:cubicBezTo>
                    <a:pt x="14377" y="43861"/>
                    <a:pt x="35867" y="59667"/>
                    <a:pt x="36779" y="60366"/>
                  </a:cubicBezTo>
                  <a:cubicBezTo>
                    <a:pt x="37478" y="60852"/>
                    <a:pt x="38238" y="61065"/>
                    <a:pt x="39028" y="61065"/>
                  </a:cubicBezTo>
                  <a:cubicBezTo>
                    <a:pt x="39818" y="61065"/>
                    <a:pt x="40639" y="60852"/>
                    <a:pt x="41277" y="60366"/>
                  </a:cubicBezTo>
                  <a:cubicBezTo>
                    <a:pt x="41429" y="60244"/>
                    <a:pt x="44864" y="57722"/>
                    <a:pt x="49363" y="53922"/>
                  </a:cubicBezTo>
                  <a:cubicBezTo>
                    <a:pt x="52949" y="57326"/>
                    <a:pt x="56445" y="59880"/>
                    <a:pt x="56627" y="60032"/>
                  </a:cubicBezTo>
                  <a:cubicBezTo>
                    <a:pt x="57326" y="60548"/>
                    <a:pt x="58086" y="60761"/>
                    <a:pt x="58876" y="60761"/>
                  </a:cubicBezTo>
                  <a:cubicBezTo>
                    <a:pt x="59667" y="60761"/>
                    <a:pt x="60457" y="60548"/>
                    <a:pt x="61126" y="60032"/>
                  </a:cubicBezTo>
                  <a:cubicBezTo>
                    <a:pt x="62190" y="59241"/>
                    <a:pt x="71764" y="52129"/>
                    <a:pt x="75017" y="45837"/>
                  </a:cubicBezTo>
                  <a:cubicBezTo>
                    <a:pt x="76628" y="42828"/>
                    <a:pt x="76932" y="39332"/>
                    <a:pt x="75898" y="36232"/>
                  </a:cubicBezTo>
                  <a:cubicBezTo>
                    <a:pt x="75017" y="33527"/>
                    <a:pt x="73193" y="31399"/>
                    <a:pt x="70822" y="30122"/>
                  </a:cubicBezTo>
                  <a:cubicBezTo>
                    <a:pt x="73497" y="24682"/>
                    <a:pt x="73953" y="18451"/>
                    <a:pt x="72129" y="12919"/>
                  </a:cubicBezTo>
                  <a:cubicBezTo>
                    <a:pt x="70457" y="7903"/>
                    <a:pt x="67083" y="3952"/>
                    <a:pt x="62615" y="1794"/>
                  </a:cubicBezTo>
                  <a:cubicBezTo>
                    <a:pt x="60184" y="608"/>
                    <a:pt x="57630" y="0"/>
                    <a:pt x="54864" y="0"/>
                  </a:cubicBezTo>
                  <a:cubicBezTo>
                    <a:pt x="48937" y="0"/>
                    <a:pt x="43223" y="2797"/>
                    <a:pt x="39028" y="7447"/>
                  </a:cubicBezTo>
                  <a:cubicBezTo>
                    <a:pt x="34864" y="2736"/>
                    <a:pt x="29119" y="0"/>
                    <a:pt x="23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714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9453525" y="808625"/>
              <a:ext cx="1645175" cy="1337625"/>
            </a:xfrm>
            <a:custGeom>
              <a:avLst/>
              <a:gdLst/>
              <a:ahLst/>
              <a:cxnLst/>
              <a:rect l="l" t="t" r="r" b="b"/>
              <a:pathLst>
                <a:path w="65807" h="53505" extrusionOk="0">
                  <a:moveTo>
                    <a:pt x="17042" y="1"/>
                  </a:moveTo>
                  <a:cubicBezTo>
                    <a:pt x="14957" y="1"/>
                    <a:pt x="12886" y="443"/>
                    <a:pt x="10943" y="1376"/>
                  </a:cubicBezTo>
                  <a:cubicBezTo>
                    <a:pt x="3040" y="5206"/>
                    <a:pt x="0" y="15935"/>
                    <a:pt x="4772" y="25054"/>
                  </a:cubicBezTo>
                  <a:cubicBezTo>
                    <a:pt x="11338" y="37668"/>
                    <a:pt x="32919" y="53504"/>
                    <a:pt x="32919" y="53504"/>
                  </a:cubicBezTo>
                  <a:cubicBezTo>
                    <a:pt x="32919" y="53504"/>
                    <a:pt x="54500" y="37668"/>
                    <a:pt x="61065" y="25054"/>
                  </a:cubicBezTo>
                  <a:cubicBezTo>
                    <a:pt x="65807" y="15935"/>
                    <a:pt x="62767" y="5206"/>
                    <a:pt x="54895" y="1376"/>
                  </a:cubicBezTo>
                  <a:cubicBezTo>
                    <a:pt x="52951" y="443"/>
                    <a:pt x="50883" y="1"/>
                    <a:pt x="48800" y="1"/>
                  </a:cubicBezTo>
                  <a:cubicBezTo>
                    <a:pt x="42676" y="1"/>
                    <a:pt x="36435" y="3824"/>
                    <a:pt x="32919" y="10221"/>
                  </a:cubicBezTo>
                  <a:cubicBezTo>
                    <a:pt x="29425" y="3824"/>
                    <a:pt x="23173" y="1"/>
                    <a:pt x="1704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9876025" y="1132875"/>
              <a:ext cx="802450" cy="652425"/>
            </a:xfrm>
            <a:custGeom>
              <a:avLst/>
              <a:gdLst/>
              <a:ahLst/>
              <a:cxnLst/>
              <a:rect l="l" t="t" r="r" b="b"/>
              <a:pathLst>
                <a:path w="32098" h="26097" extrusionOk="0">
                  <a:moveTo>
                    <a:pt x="23785" y="1"/>
                  </a:moveTo>
                  <a:cubicBezTo>
                    <a:pt x="20795" y="1"/>
                    <a:pt x="17747" y="1877"/>
                    <a:pt x="16049" y="5002"/>
                  </a:cubicBezTo>
                  <a:cubicBezTo>
                    <a:pt x="14346" y="1890"/>
                    <a:pt x="11285" y="18"/>
                    <a:pt x="8299" y="18"/>
                  </a:cubicBezTo>
                  <a:cubicBezTo>
                    <a:pt x="7289" y="18"/>
                    <a:pt x="6287" y="232"/>
                    <a:pt x="5350" y="686"/>
                  </a:cubicBezTo>
                  <a:cubicBezTo>
                    <a:pt x="1459" y="2540"/>
                    <a:pt x="0" y="7798"/>
                    <a:pt x="2310" y="12236"/>
                  </a:cubicBezTo>
                  <a:cubicBezTo>
                    <a:pt x="5502" y="18376"/>
                    <a:pt x="16019" y="26096"/>
                    <a:pt x="16019" y="26096"/>
                  </a:cubicBezTo>
                  <a:cubicBezTo>
                    <a:pt x="16019" y="26096"/>
                    <a:pt x="26536" y="18376"/>
                    <a:pt x="29727" y="12236"/>
                  </a:cubicBezTo>
                  <a:cubicBezTo>
                    <a:pt x="32098" y="7798"/>
                    <a:pt x="30609" y="2540"/>
                    <a:pt x="26779" y="686"/>
                  </a:cubicBezTo>
                  <a:cubicBezTo>
                    <a:pt x="25825" y="221"/>
                    <a:pt x="24808" y="1"/>
                    <a:pt x="237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9384375" y="921450"/>
              <a:ext cx="515975" cy="418550"/>
            </a:xfrm>
            <a:custGeom>
              <a:avLst/>
              <a:gdLst/>
              <a:ahLst/>
              <a:cxnLst/>
              <a:rect l="l" t="t" r="r" b="b"/>
              <a:pathLst>
                <a:path w="20639" h="16742" extrusionOk="0">
                  <a:moveTo>
                    <a:pt x="15256" y="1"/>
                  </a:moveTo>
                  <a:cubicBezTo>
                    <a:pt x="13357" y="1"/>
                    <a:pt x="11411" y="1205"/>
                    <a:pt x="10304" y="3216"/>
                  </a:cubicBezTo>
                  <a:cubicBezTo>
                    <a:pt x="9196" y="1202"/>
                    <a:pt x="7262" y="14"/>
                    <a:pt x="5356" y="14"/>
                  </a:cubicBezTo>
                  <a:cubicBezTo>
                    <a:pt x="4701" y="14"/>
                    <a:pt x="4049" y="154"/>
                    <a:pt x="3435" y="450"/>
                  </a:cubicBezTo>
                  <a:cubicBezTo>
                    <a:pt x="973" y="1665"/>
                    <a:pt x="0" y="5009"/>
                    <a:pt x="1490" y="7836"/>
                  </a:cubicBezTo>
                  <a:cubicBezTo>
                    <a:pt x="3556" y="11787"/>
                    <a:pt x="10304" y="16742"/>
                    <a:pt x="10304" y="16742"/>
                  </a:cubicBezTo>
                  <a:cubicBezTo>
                    <a:pt x="10304" y="16742"/>
                    <a:pt x="17083" y="11787"/>
                    <a:pt x="19119" y="7836"/>
                  </a:cubicBezTo>
                  <a:cubicBezTo>
                    <a:pt x="20639" y="5009"/>
                    <a:pt x="19697" y="1665"/>
                    <a:pt x="17174" y="450"/>
                  </a:cubicBezTo>
                  <a:cubicBezTo>
                    <a:pt x="16565" y="145"/>
                    <a:pt x="15913" y="1"/>
                    <a:pt x="15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471750" y="1001900"/>
              <a:ext cx="341225" cy="278075"/>
            </a:xfrm>
            <a:custGeom>
              <a:avLst/>
              <a:gdLst/>
              <a:ahLst/>
              <a:cxnLst/>
              <a:rect l="l" t="t" r="r" b="b"/>
              <a:pathLst>
                <a:path w="13649" h="11123" extrusionOk="0">
                  <a:moveTo>
                    <a:pt x="3579" y="1"/>
                  </a:moveTo>
                  <a:cubicBezTo>
                    <a:pt x="3138" y="1"/>
                    <a:pt x="2697" y="97"/>
                    <a:pt x="2280" y="301"/>
                  </a:cubicBezTo>
                  <a:cubicBezTo>
                    <a:pt x="669" y="1092"/>
                    <a:pt x="1" y="3341"/>
                    <a:pt x="1004" y="5195"/>
                  </a:cubicBezTo>
                  <a:cubicBezTo>
                    <a:pt x="2372" y="7809"/>
                    <a:pt x="6840" y="11122"/>
                    <a:pt x="6840" y="11122"/>
                  </a:cubicBezTo>
                  <a:cubicBezTo>
                    <a:pt x="6840" y="11122"/>
                    <a:pt x="11338" y="7809"/>
                    <a:pt x="12706" y="5195"/>
                  </a:cubicBezTo>
                  <a:cubicBezTo>
                    <a:pt x="13648" y="3280"/>
                    <a:pt x="13040" y="1092"/>
                    <a:pt x="11399" y="301"/>
                  </a:cubicBezTo>
                  <a:cubicBezTo>
                    <a:pt x="10993" y="106"/>
                    <a:pt x="10561" y="13"/>
                    <a:pt x="10127" y="13"/>
                  </a:cubicBezTo>
                  <a:cubicBezTo>
                    <a:pt x="8868" y="13"/>
                    <a:pt x="7585" y="792"/>
                    <a:pt x="6840" y="2125"/>
                  </a:cubicBezTo>
                  <a:cubicBezTo>
                    <a:pt x="6118" y="795"/>
                    <a:pt x="4846" y="1"/>
                    <a:pt x="3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0400350" y="1530275"/>
              <a:ext cx="746225" cy="607600"/>
            </a:xfrm>
            <a:custGeom>
              <a:avLst/>
              <a:gdLst/>
              <a:ahLst/>
              <a:cxnLst/>
              <a:rect l="l" t="t" r="r" b="b"/>
              <a:pathLst>
                <a:path w="29849" h="24304" extrusionOk="0">
                  <a:moveTo>
                    <a:pt x="7716" y="1"/>
                  </a:moveTo>
                  <a:cubicBezTo>
                    <a:pt x="6771" y="1"/>
                    <a:pt x="5834" y="202"/>
                    <a:pt x="4955" y="626"/>
                  </a:cubicBezTo>
                  <a:cubicBezTo>
                    <a:pt x="1368" y="2389"/>
                    <a:pt x="0" y="7252"/>
                    <a:pt x="2158" y="11386"/>
                  </a:cubicBezTo>
                  <a:cubicBezTo>
                    <a:pt x="5107" y="17131"/>
                    <a:pt x="14955" y="24304"/>
                    <a:pt x="14955" y="24304"/>
                  </a:cubicBezTo>
                  <a:cubicBezTo>
                    <a:pt x="14955" y="24304"/>
                    <a:pt x="24773" y="17131"/>
                    <a:pt x="27751" y="11386"/>
                  </a:cubicBezTo>
                  <a:cubicBezTo>
                    <a:pt x="29849" y="7252"/>
                    <a:pt x="28481" y="2389"/>
                    <a:pt x="24864" y="626"/>
                  </a:cubicBezTo>
                  <a:cubicBezTo>
                    <a:pt x="23993" y="202"/>
                    <a:pt x="23061" y="1"/>
                    <a:pt x="22121" y="1"/>
                  </a:cubicBezTo>
                  <a:cubicBezTo>
                    <a:pt x="19353" y="1"/>
                    <a:pt x="16513" y="1742"/>
                    <a:pt x="14924" y="4668"/>
                  </a:cubicBezTo>
                  <a:cubicBezTo>
                    <a:pt x="13336" y="1742"/>
                    <a:pt x="10495" y="1"/>
                    <a:pt x="7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0525725" y="1646350"/>
              <a:ext cx="495475" cy="404150"/>
            </a:xfrm>
            <a:custGeom>
              <a:avLst/>
              <a:gdLst/>
              <a:ahLst/>
              <a:cxnLst/>
              <a:rect l="l" t="t" r="r" b="b"/>
              <a:pathLst>
                <a:path w="19819" h="16166" extrusionOk="0">
                  <a:moveTo>
                    <a:pt x="5136" y="1"/>
                  </a:moveTo>
                  <a:cubicBezTo>
                    <a:pt x="4506" y="1"/>
                    <a:pt x="3877" y="135"/>
                    <a:pt x="3283" y="420"/>
                  </a:cubicBezTo>
                  <a:cubicBezTo>
                    <a:pt x="882" y="1576"/>
                    <a:pt x="0" y="4797"/>
                    <a:pt x="1429" y="7563"/>
                  </a:cubicBezTo>
                  <a:cubicBezTo>
                    <a:pt x="3405" y="11363"/>
                    <a:pt x="9909" y="16165"/>
                    <a:pt x="9909" y="16165"/>
                  </a:cubicBezTo>
                  <a:cubicBezTo>
                    <a:pt x="9909" y="16165"/>
                    <a:pt x="16414" y="11363"/>
                    <a:pt x="18390" y="7563"/>
                  </a:cubicBezTo>
                  <a:cubicBezTo>
                    <a:pt x="19818" y="4797"/>
                    <a:pt x="18907" y="1576"/>
                    <a:pt x="16505" y="420"/>
                  </a:cubicBezTo>
                  <a:cubicBezTo>
                    <a:pt x="15923" y="144"/>
                    <a:pt x="15303" y="13"/>
                    <a:pt x="14680" y="13"/>
                  </a:cubicBezTo>
                  <a:cubicBezTo>
                    <a:pt x="12833" y="13"/>
                    <a:pt x="10955" y="1164"/>
                    <a:pt x="9909" y="3095"/>
                  </a:cubicBezTo>
                  <a:cubicBezTo>
                    <a:pt x="8866" y="1167"/>
                    <a:pt x="6993" y="1"/>
                    <a:pt x="5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38"/>
          <p:cNvSpPr/>
          <p:nvPr/>
        </p:nvSpPr>
        <p:spPr>
          <a:xfrm>
            <a:off x="447950" y="3336125"/>
            <a:ext cx="380225" cy="380225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8"/>
          <p:cNvSpPr/>
          <p:nvPr/>
        </p:nvSpPr>
        <p:spPr>
          <a:xfrm rot="-553047">
            <a:off x="6650704" y="339171"/>
            <a:ext cx="461928" cy="401671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8551900" y="3389750"/>
            <a:ext cx="380225" cy="380225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8"/>
          <p:cNvSpPr/>
          <p:nvPr/>
        </p:nvSpPr>
        <p:spPr>
          <a:xfrm>
            <a:off x="2680161" y="1993783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1C91FD-FFF1-3CF5-2CD9-B145BF2BC0E3}"/>
                  </a:ext>
                </a:extLst>
              </p:cNvPr>
              <p:cNvSpPr txBox="1"/>
              <p:nvPr/>
            </p:nvSpPr>
            <p:spPr>
              <a:xfrm>
                <a:off x="1124033" y="977433"/>
                <a:ext cx="7598197" cy="340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>
                  <a:buNone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b="1" i="0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b="1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ru-RU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ru-RU" b="1" i="0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b="1" i="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b="1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b="1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ru-RU" b="1" i="0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ru-RU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и</a:t>
                </a:r>
                <a:r>
                  <a:rPr lang="ru-RU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b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b="1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ru-RU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ru-RU" b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b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b="1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b="1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ru-RU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ru-RU" b="1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- две независимые нормальные случайные величины.</a:t>
                </a:r>
              </a:p>
              <a:p>
                <a:pPr marL="0" lvl="0" indent="0">
                  <a:buNone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Необходимо построить доверительный интервал параметра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b="1" i="1" dirty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ru-RU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u-RU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b="1" i="1" dirty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ru-RU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ru-RU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lvl="0" indent="0">
                  <a:buNone/>
                </a:pPr>
                <a:r>
                  <a:rPr lang="ru-RU" dirty="0"/>
                  <a:t>Также известно, что если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и 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 - </a:t>
                </a: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несмещенные оценки дисперсий для выборок объемов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1" i="0" dirty="0" smtClean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 соответственно из этих нормальных распределений, то случайная величина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b="1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ru-RU" b="1" i="0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ru-RU" b="1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b="1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ru-RU" b="1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b="1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b="1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ru-RU" b="1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ru-RU" b="1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b="1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b="1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ru-RU" b="1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m:rPr>
                          <m:nor/>
                        </m:rPr>
                        <a:rPr lang="en-US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m:t>∼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b="1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latin typeface="Verdana" panose="020B0604030504040204" pitchFamily="34" charset="0"/>
                </a:endParaRPr>
              </a:p>
              <a:p>
                <a:pPr marL="0" lvl="0" indent="0">
                  <a:buNone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Где распределение Фишера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степенями свободы.</a:t>
                </a: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1C91FD-FFF1-3CF5-2CD9-B145BF2B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033" y="977433"/>
                <a:ext cx="7598197" cy="3409908"/>
              </a:xfrm>
              <a:prstGeom prst="rect">
                <a:avLst/>
              </a:prstGeom>
              <a:blipFill>
                <a:blip r:embed="rId3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40"/>
          <p:cNvGrpSpPr/>
          <p:nvPr/>
        </p:nvGrpSpPr>
        <p:grpSpPr>
          <a:xfrm>
            <a:off x="8135657" y="2257815"/>
            <a:ext cx="1138104" cy="1047588"/>
            <a:chOff x="17393153" y="691671"/>
            <a:chExt cx="1725446" cy="1588217"/>
          </a:xfrm>
        </p:grpSpPr>
        <p:sp>
          <p:nvSpPr>
            <p:cNvPr id="1029" name="Google Shape;1029;p40"/>
            <p:cNvSpPr/>
            <p:nvPr/>
          </p:nvSpPr>
          <p:spPr>
            <a:xfrm>
              <a:off x="17393153" y="691671"/>
              <a:ext cx="1725446" cy="1588217"/>
            </a:xfrm>
            <a:custGeom>
              <a:avLst/>
              <a:gdLst/>
              <a:ahLst/>
              <a:cxnLst/>
              <a:rect l="l" t="t" r="r" b="b"/>
              <a:pathLst>
                <a:path w="71006" h="65352" extrusionOk="0">
                  <a:moveTo>
                    <a:pt x="36141" y="1"/>
                  </a:moveTo>
                  <a:cubicBezTo>
                    <a:pt x="28512" y="1"/>
                    <a:pt x="22129" y="5320"/>
                    <a:pt x="20457" y="12463"/>
                  </a:cubicBezTo>
                  <a:cubicBezTo>
                    <a:pt x="19849" y="12402"/>
                    <a:pt x="19211" y="12341"/>
                    <a:pt x="18603" y="12341"/>
                  </a:cubicBezTo>
                  <a:cubicBezTo>
                    <a:pt x="11612" y="12341"/>
                    <a:pt x="5442" y="16840"/>
                    <a:pt x="3284" y="23497"/>
                  </a:cubicBezTo>
                  <a:cubicBezTo>
                    <a:pt x="1946" y="27600"/>
                    <a:pt x="2281" y="31916"/>
                    <a:pt x="4226" y="35746"/>
                  </a:cubicBezTo>
                  <a:cubicBezTo>
                    <a:pt x="5077" y="37387"/>
                    <a:pt x="6171" y="38877"/>
                    <a:pt x="7448" y="40123"/>
                  </a:cubicBezTo>
                  <a:lnTo>
                    <a:pt x="7053" y="43315"/>
                  </a:lnTo>
                  <a:cubicBezTo>
                    <a:pt x="7053" y="43436"/>
                    <a:pt x="6931" y="43558"/>
                    <a:pt x="6779" y="43588"/>
                  </a:cubicBezTo>
                  <a:lnTo>
                    <a:pt x="3314" y="44044"/>
                  </a:lnTo>
                  <a:cubicBezTo>
                    <a:pt x="1430" y="44287"/>
                    <a:pt x="1" y="45898"/>
                    <a:pt x="1" y="47813"/>
                  </a:cubicBezTo>
                  <a:cubicBezTo>
                    <a:pt x="1" y="49698"/>
                    <a:pt x="1430" y="51278"/>
                    <a:pt x="3314" y="51552"/>
                  </a:cubicBezTo>
                  <a:lnTo>
                    <a:pt x="6779" y="52008"/>
                  </a:lnTo>
                  <a:cubicBezTo>
                    <a:pt x="6901" y="52008"/>
                    <a:pt x="6992" y="52129"/>
                    <a:pt x="7053" y="52251"/>
                  </a:cubicBezTo>
                  <a:lnTo>
                    <a:pt x="7509" y="55686"/>
                  </a:lnTo>
                  <a:cubicBezTo>
                    <a:pt x="7782" y="57600"/>
                    <a:pt x="9363" y="58999"/>
                    <a:pt x="11278" y="58999"/>
                  </a:cubicBezTo>
                  <a:cubicBezTo>
                    <a:pt x="11612" y="58999"/>
                    <a:pt x="11916" y="58968"/>
                    <a:pt x="12220" y="58877"/>
                  </a:cubicBezTo>
                  <a:cubicBezTo>
                    <a:pt x="13132" y="60063"/>
                    <a:pt x="14196" y="61096"/>
                    <a:pt x="15442" y="61977"/>
                  </a:cubicBezTo>
                  <a:cubicBezTo>
                    <a:pt x="18208" y="63984"/>
                    <a:pt x="21491" y="65047"/>
                    <a:pt x="24895" y="65047"/>
                  </a:cubicBezTo>
                  <a:cubicBezTo>
                    <a:pt x="28816" y="65047"/>
                    <a:pt x="32555" y="63588"/>
                    <a:pt x="35473" y="61096"/>
                  </a:cubicBezTo>
                  <a:cubicBezTo>
                    <a:pt x="38421" y="63801"/>
                    <a:pt x="42312" y="65351"/>
                    <a:pt x="46385" y="65351"/>
                  </a:cubicBezTo>
                  <a:cubicBezTo>
                    <a:pt x="49789" y="65351"/>
                    <a:pt x="53072" y="64287"/>
                    <a:pt x="55838" y="62281"/>
                  </a:cubicBezTo>
                  <a:cubicBezTo>
                    <a:pt x="61978" y="57783"/>
                    <a:pt x="64045" y="49728"/>
                    <a:pt x="61188" y="42980"/>
                  </a:cubicBezTo>
                  <a:cubicBezTo>
                    <a:pt x="67692" y="39333"/>
                    <a:pt x="71005" y="31399"/>
                    <a:pt x="68574" y="23983"/>
                  </a:cubicBezTo>
                  <a:cubicBezTo>
                    <a:pt x="67996" y="22190"/>
                    <a:pt x="67115" y="20609"/>
                    <a:pt x="66020" y="19150"/>
                  </a:cubicBezTo>
                  <a:cubicBezTo>
                    <a:pt x="66294" y="18633"/>
                    <a:pt x="66446" y="18056"/>
                    <a:pt x="66446" y="17448"/>
                  </a:cubicBezTo>
                  <a:cubicBezTo>
                    <a:pt x="66446" y="15533"/>
                    <a:pt x="65017" y="13952"/>
                    <a:pt x="63133" y="13679"/>
                  </a:cubicBezTo>
                  <a:lnTo>
                    <a:pt x="59668" y="13223"/>
                  </a:lnTo>
                  <a:cubicBezTo>
                    <a:pt x="59546" y="13223"/>
                    <a:pt x="59455" y="13101"/>
                    <a:pt x="59455" y="13010"/>
                  </a:cubicBezTo>
                  <a:lnTo>
                    <a:pt x="58999" y="9545"/>
                  </a:lnTo>
                  <a:cubicBezTo>
                    <a:pt x="58725" y="7630"/>
                    <a:pt x="57115" y="6232"/>
                    <a:pt x="55230" y="6232"/>
                  </a:cubicBezTo>
                  <a:cubicBezTo>
                    <a:pt x="53315" y="6232"/>
                    <a:pt x="51734" y="7630"/>
                    <a:pt x="51461" y="9545"/>
                  </a:cubicBezTo>
                  <a:lnTo>
                    <a:pt x="51309" y="10761"/>
                  </a:lnTo>
                  <a:cubicBezTo>
                    <a:pt x="49090" y="4499"/>
                    <a:pt x="43132" y="1"/>
                    <a:pt x="3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17482350" y="762450"/>
              <a:ext cx="1557800" cy="1444625"/>
            </a:xfrm>
            <a:custGeom>
              <a:avLst/>
              <a:gdLst/>
              <a:ahLst/>
              <a:cxnLst/>
              <a:rect l="l" t="t" r="r" b="b"/>
              <a:pathLst>
                <a:path w="62312" h="57785" extrusionOk="0">
                  <a:moveTo>
                    <a:pt x="31339" y="1"/>
                  </a:moveTo>
                  <a:cubicBezTo>
                    <a:pt x="24530" y="1"/>
                    <a:pt x="19028" y="5503"/>
                    <a:pt x="19028" y="12311"/>
                  </a:cubicBezTo>
                  <a:cubicBezTo>
                    <a:pt x="19028" y="12737"/>
                    <a:pt x="19059" y="13132"/>
                    <a:pt x="19089" y="13557"/>
                  </a:cubicBezTo>
                  <a:cubicBezTo>
                    <a:pt x="18603" y="13345"/>
                    <a:pt x="18117" y="13101"/>
                    <a:pt x="17569" y="12949"/>
                  </a:cubicBezTo>
                  <a:cubicBezTo>
                    <a:pt x="16314" y="12541"/>
                    <a:pt x="15041" y="12347"/>
                    <a:pt x="13788" y="12347"/>
                  </a:cubicBezTo>
                  <a:cubicBezTo>
                    <a:pt x="8608" y="12347"/>
                    <a:pt x="3781" y="15663"/>
                    <a:pt x="2068" y="20852"/>
                  </a:cubicBezTo>
                  <a:cubicBezTo>
                    <a:pt x="1" y="27327"/>
                    <a:pt x="3527" y="34226"/>
                    <a:pt x="9971" y="36354"/>
                  </a:cubicBezTo>
                  <a:cubicBezTo>
                    <a:pt x="10396" y="36476"/>
                    <a:pt x="10791" y="36597"/>
                    <a:pt x="11186" y="36688"/>
                  </a:cubicBezTo>
                  <a:cubicBezTo>
                    <a:pt x="10822" y="37084"/>
                    <a:pt x="10487" y="37509"/>
                    <a:pt x="10122" y="37965"/>
                  </a:cubicBezTo>
                  <a:cubicBezTo>
                    <a:pt x="6141" y="43467"/>
                    <a:pt x="7356" y="51126"/>
                    <a:pt x="12858" y="55138"/>
                  </a:cubicBezTo>
                  <a:cubicBezTo>
                    <a:pt x="15054" y="56719"/>
                    <a:pt x="17584" y="57480"/>
                    <a:pt x="20087" y="57480"/>
                  </a:cubicBezTo>
                  <a:cubicBezTo>
                    <a:pt x="23890" y="57480"/>
                    <a:pt x="27630" y="55721"/>
                    <a:pt x="30032" y="52403"/>
                  </a:cubicBezTo>
                  <a:cubicBezTo>
                    <a:pt x="30305" y="52038"/>
                    <a:pt x="30548" y="51704"/>
                    <a:pt x="30731" y="51339"/>
                  </a:cubicBezTo>
                  <a:cubicBezTo>
                    <a:pt x="31004" y="51795"/>
                    <a:pt x="31247" y="52281"/>
                    <a:pt x="31612" y="52707"/>
                  </a:cubicBezTo>
                  <a:cubicBezTo>
                    <a:pt x="34014" y="56025"/>
                    <a:pt x="37753" y="57784"/>
                    <a:pt x="41557" y="57784"/>
                  </a:cubicBezTo>
                  <a:cubicBezTo>
                    <a:pt x="44060" y="57784"/>
                    <a:pt x="46590" y="57023"/>
                    <a:pt x="48786" y="55442"/>
                  </a:cubicBezTo>
                  <a:cubicBezTo>
                    <a:pt x="54287" y="51430"/>
                    <a:pt x="55503" y="43771"/>
                    <a:pt x="51521" y="38239"/>
                  </a:cubicBezTo>
                  <a:cubicBezTo>
                    <a:pt x="51248" y="37904"/>
                    <a:pt x="50974" y="37570"/>
                    <a:pt x="50701" y="37266"/>
                  </a:cubicBezTo>
                  <a:cubicBezTo>
                    <a:pt x="51248" y="37144"/>
                    <a:pt x="51765" y="37023"/>
                    <a:pt x="52312" y="36871"/>
                  </a:cubicBezTo>
                  <a:cubicBezTo>
                    <a:pt x="58756" y="34804"/>
                    <a:pt x="62312" y="27843"/>
                    <a:pt x="60215" y="21399"/>
                  </a:cubicBezTo>
                  <a:cubicBezTo>
                    <a:pt x="58527" y="16191"/>
                    <a:pt x="53693" y="12891"/>
                    <a:pt x="48513" y="12891"/>
                  </a:cubicBezTo>
                  <a:cubicBezTo>
                    <a:pt x="47253" y="12891"/>
                    <a:pt x="45973" y="13086"/>
                    <a:pt x="44713" y="13497"/>
                  </a:cubicBezTo>
                  <a:cubicBezTo>
                    <a:pt x="44287" y="13588"/>
                    <a:pt x="43923" y="13740"/>
                    <a:pt x="43527" y="13952"/>
                  </a:cubicBezTo>
                  <a:cubicBezTo>
                    <a:pt x="43619" y="13405"/>
                    <a:pt x="43649" y="12889"/>
                    <a:pt x="43649" y="12311"/>
                  </a:cubicBezTo>
                  <a:cubicBezTo>
                    <a:pt x="43649" y="5503"/>
                    <a:pt x="38147" y="1"/>
                    <a:pt x="31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7831900" y="1079325"/>
              <a:ext cx="860225" cy="861000"/>
            </a:xfrm>
            <a:custGeom>
              <a:avLst/>
              <a:gdLst/>
              <a:ahLst/>
              <a:cxnLst/>
              <a:rect l="l" t="t" r="r" b="b"/>
              <a:pathLst>
                <a:path w="34409" h="34440" extrusionOk="0">
                  <a:moveTo>
                    <a:pt x="17205" y="1"/>
                  </a:moveTo>
                  <a:cubicBezTo>
                    <a:pt x="7691" y="1"/>
                    <a:pt x="1" y="7721"/>
                    <a:pt x="1" y="17235"/>
                  </a:cubicBezTo>
                  <a:cubicBezTo>
                    <a:pt x="1" y="26719"/>
                    <a:pt x="7691" y="34439"/>
                    <a:pt x="17205" y="34439"/>
                  </a:cubicBezTo>
                  <a:cubicBezTo>
                    <a:pt x="26688" y="34439"/>
                    <a:pt x="34409" y="26719"/>
                    <a:pt x="34409" y="17235"/>
                  </a:cubicBezTo>
                  <a:cubicBezTo>
                    <a:pt x="34409" y="7721"/>
                    <a:pt x="26688" y="1"/>
                    <a:pt x="17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7868375" y="1116575"/>
              <a:ext cx="786525" cy="786500"/>
            </a:xfrm>
            <a:custGeom>
              <a:avLst/>
              <a:gdLst/>
              <a:ahLst/>
              <a:cxnLst/>
              <a:rect l="l" t="t" r="r" b="b"/>
              <a:pathLst>
                <a:path w="31461" h="31460" extrusionOk="0">
                  <a:moveTo>
                    <a:pt x="15746" y="31460"/>
                  </a:moveTo>
                  <a:cubicBezTo>
                    <a:pt x="7083" y="31460"/>
                    <a:pt x="1" y="24408"/>
                    <a:pt x="1" y="15745"/>
                  </a:cubicBezTo>
                  <a:cubicBezTo>
                    <a:pt x="1" y="7082"/>
                    <a:pt x="7083" y="0"/>
                    <a:pt x="15746" y="0"/>
                  </a:cubicBezTo>
                  <a:cubicBezTo>
                    <a:pt x="24408" y="0"/>
                    <a:pt x="31460" y="7082"/>
                    <a:pt x="31460" y="15745"/>
                  </a:cubicBezTo>
                  <a:cubicBezTo>
                    <a:pt x="31430" y="24377"/>
                    <a:pt x="24408" y="31460"/>
                    <a:pt x="15746" y="31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7997550" y="1457000"/>
              <a:ext cx="528150" cy="278150"/>
            </a:xfrm>
            <a:custGeom>
              <a:avLst/>
              <a:gdLst/>
              <a:ahLst/>
              <a:cxnLst/>
              <a:rect l="l" t="t" r="r" b="b"/>
              <a:pathLst>
                <a:path w="21126" h="11126" extrusionOk="0">
                  <a:moveTo>
                    <a:pt x="579" y="0"/>
                  </a:moveTo>
                  <a:cubicBezTo>
                    <a:pt x="275" y="0"/>
                    <a:pt x="1" y="244"/>
                    <a:pt x="1" y="548"/>
                  </a:cubicBezTo>
                  <a:cubicBezTo>
                    <a:pt x="1" y="6384"/>
                    <a:pt x="4773" y="11125"/>
                    <a:pt x="10579" y="11125"/>
                  </a:cubicBezTo>
                  <a:cubicBezTo>
                    <a:pt x="16384" y="11125"/>
                    <a:pt x="21126" y="6414"/>
                    <a:pt x="21126" y="548"/>
                  </a:cubicBezTo>
                  <a:cubicBezTo>
                    <a:pt x="21126" y="244"/>
                    <a:pt x="20883" y="0"/>
                    <a:pt x="20579" y="0"/>
                  </a:cubicBezTo>
                  <a:cubicBezTo>
                    <a:pt x="20275" y="0"/>
                    <a:pt x="20001" y="244"/>
                    <a:pt x="20001" y="548"/>
                  </a:cubicBezTo>
                  <a:cubicBezTo>
                    <a:pt x="20001" y="5776"/>
                    <a:pt x="15776" y="9970"/>
                    <a:pt x="10579" y="9970"/>
                  </a:cubicBezTo>
                  <a:cubicBezTo>
                    <a:pt x="5381" y="9970"/>
                    <a:pt x="1156" y="5776"/>
                    <a:pt x="1156" y="548"/>
                  </a:cubicBezTo>
                  <a:cubicBezTo>
                    <a:pt x="1156" y="244"/>
                    <a:pt x="882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8117625" y="1298950"/>
              <a:ext cx="79825" cy="169475"/>
            </a:xfrm>
            <a:custGeom>
              <a:avLst/>
              <a:gdLst/>
              <a:ahLst/>
              <a:cxnLst/>
              <a:rect l="l" t="t" r="r" b="b"/>
              <a:pathLst>
                <a:path w="3193" h="6779" extrusionOk="0">
                  <a:moveTo>
                    <a:pt x="1581" y="0"/>
                  </a:moveTo>
                  <a:cubicBezTo>
                    <a:pt x="730" y="0"/>
                    <a:pt x="1" y="1520"/>
                    <a:pt x="1" y="3374"/>
                  </a:cubicBezTo>
                  <a:cubicBezTo>
                    <a:pt x="1" y="5259"/>
                    <a:pt x="730" y="6778"/>
                    <a:pt x="1581" y="6778"/>
                  </a:cubicBezTo>
                  <a:cubicBezTo>
                    <a:pt x="2463" y="6778"/>
                    <a:pt x="3192" y="5259"/>
                    <a:pt x="3192" y="3374"/>
                  </a:cubicBezTo>
                  <a:cubicBezTo>
                    <a:pt x="3192" y="1520"/>
                    <a:pt x="2493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8331150" y="1298950"/>
              <a:ext cx="79825" cy="169475"/>
            </a:xfrm>
            <a:custGeom>
              <a:avLst/>
              <a:gdLst/>
              <a:ahLst/>
              <a:cxnLst/>
              <a:rect l="l" t="t" r="r" b="b"/>
              <a:pathLst>
                <a:path w="3193" h="6779" extrusionOk="0">
                  <a:moveTo>
                    <a:pt x="1612" y="0"/>
                  </a:moveTo>
                  <a:cubicBezTo>
                    <a:pt x="730" y="0"/>
                    <a:pt x="1" y="1520"/>
                    <a:pt x="1" y="3374"/>
                  </a:cubicBezTo>
                  <a:cubicBezTo>
                    <a:pt x="1" y="5259"/>
                    <a:pt x="730" y="6778"/>
                    <a:pt x="1612" y="6778"/>
                  </a:cubicBezTo>
                  <a:cubicBezTo>
                    <a:pt x="2463" y="6778"/>
                    <a:pt x="3192" y="5259"/>
                    <a:pt x="3192" y="3374"/>
                  </a:cubicBezTo>
                  <a:cubicBezTo>
                    <a:pt x="3192" y="1520"/>
                    <a:pt x="2463" y="0"/>
                    <a:pt x="1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8559125" y="919000"/>
              <a:ext cx="370850" cy="370850"/>
            </a:xfrm>
            <a:custGeom>
              <a:avLst/>
              <a:gdLst/>
              <a:ahLst/>
              <a:cxnLst/>
              <a:rect l="l" t="t" r="r" b="b"/>
              <a:pathLst>
                <a:path w="14834" h="14834" extrusionOk="0">
                  <a:moveTo>
                    <a:pt x="7417" y="0"/>
                  </a:moveTo>
                  <a:lnTo>
                    <a:pt x="6961" y="3465"/>
                  </a:lnTo>
                  <a:cubicBezTo>
                    <a:pt x="6718" y="5289"/>
                    <a:pt x="5289" y="6718"/>
                    <a:pt x="3466" y="6961"/>
                  </a:cubicBezTo>
                  <a:lnTo>
                    <a:pt x="0" y="7417"/>
                  </a:lnTo>
                  <a:lnTo>
                    <a:pt x="3466" y="7873"/>
                  </a:lnTo>
                  <a:cubicBezTo>
                    <a:pt x="5289" y="8086"/>
                    <a:pt x="6718" y="9545"/>
                    <a:pt x="6961" y="11368"/>
                  </a:cubicBezTo>
                  <a:lnTo>
                    <a:pt x="7417" y="14833"/>
                  </a:lnTo>
                  <a:lnTo>
                    <a:pt x="7873" y="11368"/>
                  </a:lnTo>
                  <a:cubicBezTo>
                    <a:pt x="8086" y="9545"/>
                    <a:pt x="9545" y="8086"/>
                    <a:pt x="11368" y="7873"/>
                  </a:cubicBezTo>
                  <a:lnTo>
                    <a:pt x="14834" y="7417"/>
                  </a:lnTo>
                  <a:lnTo>
                    <a:pt x="11368" y="6961"/>
                  </a:lnTo>
                  <a:cubicBezTo>
                    <a:pt x="9545" y="6718"/>
                    <a:pt x="8086" y="5289"/>
                    <a:pt x="7873" y="3465"/>
                  </a:cubicBezTo>
                  <a:lnTo>
                    <a:pt x="7417" y="0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7461075" y="1677375"/>
              <a:ext cx="370100" cy="370075"/>
            </a:xfrm>
            <a:custGeom>
              <a:avLst/>
              <a:gdLst/>
              <a:ahLst/>
              <a:cxnLst/>
              <a:rect l="l" t="t" r="r" b="b"/>
              <a:pathLst>
                <a:path w="14804" h="14803" extrusionOk="0">
                  <a:moveTo>
                    <a:pt x="7417" y="0"/>
                  </a:moveTo>
                  <a:lnTo>
                    <a:pt x="6961" y="3435"/>
                  </a:lnTo>
                  <a:cubicBezTo>
                    <a:pt x="6718" y="5259"/>
                    <a:pt x="5289" y="6718"/>
                    <a:pt x="3466" y="6930"/>
                  </a:cubicBezTo>
                  <a:lnTo>
                    <a:pt x="1" y="7386"/>
                  </a:lnTo>
                  <a:lnTo>
                    <a:pt x="3466" y="7842"/>
                  </a:lnTo>
                  <a:cubicBezTo>
                    <a:pt x="5289" y="8085"/>
                    <a:pt x="6718" y="9514"/>
                    <a:pt x="6961" y="11338"/>
                  </a:cubicBezTo>
                  <a:lnTo>
                    <a:pt x="7417" y="14803"/>
                  </a:lnTo>
                  <a:lnTo>
                    <a:pt x="7873" y="11338"/>
                  </a:lnTo>
                  <a:cubicBezTo>
                    <a:pt x="8086" y="9514"/>
                    <a:pt x="9545" y="8085"/>
                    <a:pt x="11369" y="7842"/>
                  </a:cubicBezTo>
                  <a:lnTo>
                    <a:pt x="14803" y="7386"/>
                  </a:lnTo>
                  <a:lnTo>
                    <a:pt x="11369" y="6930"/>
                  </a:lnTo>
                  <a:cubicBezTo>
                    <a:pt x="9514" y="6687"/>
                    <a:pt x="8086" y="5228"/>
                    <a:pt x="7873" y="3435"/>
                  </a:cubicBezTo>
                  <a:lnTo>
                    <a:pt x="7417" y="0"/>
                  </a:ln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7773400" y="1989675"/>
              <a:ext cx="116275" cy="115525"/>
            </a:xfrm>
            <a:custGeom>
              <a:avLst/>
              <a:gdLst/>
              <a:ahLst/>
              <a:cxnLst/>
              <a:rect l="l" t="t" r="r" b="b"/>
              <a:pathLst>
                <a:path w="4651" h="4621" extrusionOk="0">
                  <a:moveTo>
                    <a:pt x="2341" y="1"/>
                  </a:moveTo>
                  <a:cubicBezTo>
                    <a:pt x="2341" y="1277"/>
                    <a:pt x="1307" y="2311"/>
                    <a:pt x="0" y="2311"/>
                  </a:cubicBezTo>
                  <a:cubicBezTo>
                    <a:pt x="1307" y="2311"/>
                    <a:pt x="2341" y="3344"/>
                    <a:pt x="2341" y="4621"/>
                  </a:cubicBezTo>
                  <a:cubicBezTo>
                    <a:pt x="2341" y="3344"/>
                    <a:pt x="3344" y="2311"/>
                    <a:pt x="4651" y="2311"/>
                  </a:cubicBezTo>
                  <a:cubicBezTo>
                    <a:pt x="3344" y="2311"/>
                    <a:pt x="2341" y="1277"/>
                    <a:pt x="2341" y="1"/>
                  </a:cubicBezTo>
                  <a:close/>
                </a:path>
              </a:pathLst>
            </a:custGeom>
            <a:solidFill>
              <a:srgbClr val="FFFFFF"/>
            </a:solidFill>
            <a:ln w="98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40"/>
          <p:cNvSpPr/>
          <p:nvPr/>
        </p:nvSpPr>
        <p:spPr>
          <a:xfrm>
            <a:off x="544950" y="319528"/>
            <a:ext cx="520281" cy="520281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0"/>
          <p:cNvSpPr/>
          <p:nvPr/>
        </p:nvSpPr>
        <p:spPr>
          <a:xfrm>
            <a:off x="1065221" y="681828"/>
            <a:ext cx="334526" cy="334526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0"/>
          <p:cNvSpPr/>
          <p:nvPr/>
        </p:nvSpPr>
        <p:spPr>
          <a:xfrm>
            <a:off x="1164336" y="1278483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40"/>
          <p:cNvGrpSpPr/>
          <p:nvPr/>
        </p:nvGrpSpPr>
        <p:grpSpPr>
          <a:xfrm>
            <a:off x="8333180" y="696037"/>
            <a:ext cx="373998" cy="520274"/>
            <a:chOff x="13507575" y="2532875"/>
            <a:chExt cx="571163" cy="794554"/>
          </a:xfrm>
        </p:grpSpPr>
        <p:sp>
          <p:nvSpPr>
            <p:cNvPr id="1088" name="Google Shape;1088;p40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1" name="Google Shape;1091;p40"/>
          <p:cNvSpPr/>
          <p:nvPr/>
        </p:nvSpPr>
        <p:spPr>
          <a:xfrm>
            <a:off x="3012236" y="1555170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095BD0-30E5-F9C0-F0A6-9D70BCB20519}"/>
                  </a:ext>
                </a:extLst>
              </p:cNvPr>
              <p:cNvSpPr txBox="1"/>
              <p:nvPr/>
            </p:nvSpPr>
            <p:spPr>
              <a:xfrm>
                <a:off x="1473879" y="319528"/>
                <a:ext cx="6807556" cy="3575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Для построения доверительного интервала уровня </a:t>
                </a:r>
                <a:r>
                  <a:rPr lang="ru-RU" b="0" i="0" dirty="0">
                    <a:solidFill>
                      <a:schemeClr val="accent6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1 - α для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dirty="0"/>
                  <a:t> используем следующее соотношения: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:r>
                  <a:rPr lang="ru-RU" dirty="0"/>
                  <a:t>Решив это неравенство относительно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solidFill>
                          <a:srgbClr val="1F2139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ru-RU" sz="1800" b="0" i="0" smtClean="0">
                        <a:solidFill>
                          <a:srgbClr val="1F2139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ru-RU" dirty="0"/>
                  <a:t>получим доверительный интервал: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rgbClr val="1F2139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>
                                  <a:solidFill>
                                    <a:srgbClr val="1F213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1800" b="0" i="1">
                                      <a:solidFill>
                                        <a:srgbClr val="1F213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1F213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800" b="0" i="0">
                                      <a:solidFill>
                                        <a:srgbClr val="1F213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1800" b="0" i="0">
                                      <a:solidFill>
                                        <a:srgbClr val="1F213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sz="1800" b="0" i="1">
                                      <a:solidFill>
                                        <a:srgbClr val="1F213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1F213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0">
                                      <a:solidFill>
                                        <a:srgbClr val="1F213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1800" b="0" i="0">
                                      <a:solidFill>
                                        <a:srgbClr val="1F213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1F2139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1F213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1F213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solidFill>
                                <a:srgbClr val="1F213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  <a:p>
                <a:r>
                  <a:rPr lang="ru-RU" b="1" dirty="0"/>
                  <a:t>Построение доверительного интервала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f>
                          <m:fPr>
                            <m:ctrlPr>
                              <a:rPr lang="en-US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−1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ru-RU" dirty="0"/>
                  <a:t> 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ru-RU" dirty="0"/>
                  <a:t>) – соответственно верхние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095BD0-30E5-F9C0-F0A6-9D70BCB2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879" y="319528"/>
                <a:ext cx="6807556" cy="3575851"/>
              </a:xfrm>
              <a:prstGeom prst="rect">
                <a:avLst/>
              </a:prstGeom>
              <a:blipFill>
                <a:blip r:embed="rId3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A3DFE-E903-2B32-1EBD-C7894723413A}"/>
                  </a:ext>
                </a:extLst>
              </p:cNvPr>
              <p:cNvSpPr txBox="1"/>
              <p:nvPr/>
            </p:nvSpPr>
            <p:spPr>
              <a:xfrm>
                <a:off x="1473879" y="3846936"/>
                <a:ext cx="6912589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квантиль и верхний 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1−</m:t>
                    </m:r>
                    <m:f>
                      <m:fPr>
                        <m:ctrlPr>
                          <a:rPr lang="ru-RU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num>
                      <m:den>
                        <m:r>
                          <a:rPr lang="ru-RU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квантиль 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EA3DFE-E903-2B32-1EBD-C7894723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879" y="3846936"/>
                <a:ext cx="6912589" cy="379463"/>
              </a:xfrm>
              <a:prstGeom prst="rect">
                <a:avLst/>
              </a:prstGeom>
              <a:blipFill>
                <a:blip r:embed="rId4"/>
                <a:stretch>
                  <a:fillRect l="-265"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42"/>
          <p:cNvGrpSpPr/>
          <p:nvPr/>
        </p:nvGrpSpPr>
        <p:grpSpPr>
          <a:xfrm>
            <a:off x="7944109" y="315107"/>
            <a:ext cx="562670" cy="1002011"/>
            <a:chOff x="2747975" y="1710825"/>
            <a:chExt cx="730550" cy="1300975"/>
          </a:xfrm>
        </p:grpSpPr>
        <p:sp>
          <p:nvSpPr>
            <p:cNvPr id="1163" name="Google Shape;1163;p42"/>
            <p:cNvSpPr/>
            <p:nvPr/>
          </p:nvSpPr>
          <p:spPr>
            <a:xfrm>
              <a:off x="2747975" y="1710825"/>
              <a:ext cx="730550" cy="1300975"/>
            </a:xfrm>
            <a:custGeom>
              <a:avLst/>
              <a:gdLst/>
              <a:ahLst/>
              <a:cxnLst/>
              <a:rect l="l" t="t" r="r" b="b"/>
              <a:pathLst>
                <a:path w="29222" h="52039" extrusionOk="0">
                  <a:moveTo>
                    <a:pt x="8706" y="1"/>
                  </a:moveTo>
                  <a:cubicBezTo>
                    <a:pt x="7906" y="1"/>
                    <a:pt x="7239" y="568"/>
                    <a:pt x="7072" y="1302"/>
                  </a:cubicBezTo>
                  <a:lnTo>
                    <a:pt x="67" y="32157"/>
                  </a:lnTo>
                  <a:cubicBezTo>
                    <a:pt x="0" y="32658"/>
                    <a:pt x="67" y="33158"/>
                    <a:pt x="400" y="33592"/>
                  </a:cubicBezTo>
                  <a:cubicBezTo>
                    <a:pt x="701" y="33958"/>
                    <a:pt x="1201" y="34192"/>
                    <a:pt x="1701" y="34192"/>
                  </a:cubicBezTo>
                  <a:lnTo>
                    <a:pt x="12876" y="34192"/>
                  </a:lnTo>
                  <a:lnTo>
                    <a:pt x="8406" y="49937"/>
                  </a:lnTo>
                  <a:cubicBezTo>
                    <a:pt x="8206" y="50704"/>
                    <a:pt x="8573" y="51538"/>
                    <a:pt x="9340" y="51871"/>
                  </a:cubicBezTo>
                  <a:cubicBezTo>
                    <a:pt x="9574" y="52005"/>
                    <a:pt x="9774" y="52038"/>
                    <a:pt x="10041" y="52038"/>
                  </a:cubicBezTo>
                  <a:cubicBezTo>
                    <a:pt x="10574" y="52038"/>
                    <a:pt x="11108" y="51738"/>
                    <a:pt x="11375" y="51304"/>
                  </a:cubicBezTo>
                  <a:lnTo>
                    <a:pt x="28854" y="24852"/>
                  </a:lnTo>
                  <a:cubicBezTo>
                    <a:pt x="29188" y="24352"/>
                    <a:pt x="29221" y="23684"/>
                    <a:pt x="28921" y="23151"/>
                  </a:cubicBezTo>
                  <a:cubicBezTo>
                    <a:pt x="28621" y="22617"/>
                    <a:pt x="28087" y="22283"/>
                    <a:pt x="27453" y="22283"/>
                  </a:cubicBezTo>
                  <a:lnTo>
                    <a:pt x="19014" y="22283"/>
                  </a:lnTo>
                  <a:lnTo>
                    <a:pt x="28954" y="2436"/>
                  </a:lnTo>
                  <a:cubicBezTo>
                    <a:pt x="29221" y="1936"/>
                    <a:pt x="29188" y="1302"/>
                    <a:pt x="28887" y="801"/>
                  </a:cubicBezTo>
                  <a:cubicBezTo>
                    <a:pt x="28587" y="301"/>
                    <a:pt x="28054" y="1"/>
                    <a:pt x="27453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2791325" y="1752525"/>
              <a:ext cx="643000" cy="1217575"/>
            </a:xfrm>
            <a:custGeom>
              <a:avLst/>
              <a:gdLst/>
              <a:ahLst/>
              <a:cxnLst/>
              <a:rect l="l" t="t" r="r" b="b"/>
              <a:pathLst>
                <a:path w="25720" h="48703" extrusionOk="0">
                  <a:moveTo>
                    <a:pt x="6972" y="1"/>
                  </a:moveTo>
                  <a:lnTo>
                    <a:pt x="1" y="30856"/>
                  </a:lnTo>
                  <a:lnTo>
                    <a:pt x="13377" y="30856"/>
                  </a:lnTo>
                  <a:lnTo>
                    <a:pt x="8307" y="48702"/>
                  </a:lnTo>
                  <a:lnTo>
                    <a:pt x="25719" y="22283"/>
                  </a:lnTo>
                  <a:lnTo>
                    <a:pt x="14544" y="22283"/>
                  </a:lnTo>
                  <a:lnTo>
                    <a:pt x="25719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2848875" y="1805075"/>
              <a:ext cx="158475" cy="664650"/>
            </a:xfrm>
            <a:custGeom>
              <a:avLst/>
              <a:gdLst/>
              <a:ahLst/>
              <a:cxnLst/>
              <a:rect l="l" t="t" r="r" b="b"/>
              <a:pathLst>
                <a:path w="6339" h="26586" fill="none" extrusionOk="0">
                  <a:moveTo>
                    <a:pt x="6338" y="0"/>
                  </a:moveTo>
                  <a:lnTo>
                    <a:pt x="0" y="26586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3113225" y="2542250"/>
              <a:ext cx="40050" cy="127625"/>
            </a:xfrm>
            <a:custGeom>
              <a:avLst/>
              <a:gdLst/>
              <a:ahLst/>
              <a:cxnLst/>
              <a:rect l="l" t="t" r="r" b="b"/>
              <a:pathLst>
                <a:path w="1602" h="5105" fill="none" extrusionOk="0">
                  <a:moveTo>
                    <a:pt x="1" y="5105"/>
                  </a:moveTo>
                  <a:lnTo>
                    <a:pt x="1602" y="1"/>
                  </a:lnTo>
                </a:path>
              </a:pathLst>
            </a:cu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42"/>
          <p:cNvGrpSpPr/>
          <p:nvPr/>
        </p:nvGrpSpPr>
        <p:grpSpPr>
          <a:xfrm>
            <a:off x="436034" y="2729530"/>
            <a:ext cx="659988" cy="923317"/>
            <a:chOff x="-3824225" y="2079425"/>
            <a:chExt cx="495375" cy="693025"/>
          </a:xfrm>
        </p:grpSpPr>
        <p:sp>
          <p:nvSpPr>
            <p:cNvPr id="1194" name="Google Shape;1194;p42"/>
            <p:cNvSpPr/>
            <p:nvPr/>
          </p:nvSpPr>
          <p:spPr>
            <a:xfrm>
              <a:off x="-3762525" y="2161150"/>
              <a:ext cx="373625" cy="522900"/>
            </a:xfrm>
            <a:custGeom>
              <a:avLst/>
              <a:gdLst/>
              <a:ahLst/>
              <a:cxnLst/>
              <a:rect l="l" t="t" r="r" b="b"/>
              <a:pathLst>
                <a:path w="14945" h="20916" extrusionOk="0">
                  <a:moveTo>
                    <a:pt x="4638" y="1"/>
                  </a:moveTo>
                  <a:lnTo>
                    <a:pt x="1" y="11909"/>
                  </a:lnTo>
                  <a:lnTo>
                    <a:pt x="10809" y="20916"/>
                  </a:lnTo>
                  <a:lnTo>
                    <a:pt x="14945" y="7473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rgbClr val="EDF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-3824225" y="2079425"/>
              <a:ext cx="495375" cy="693025"/>
            </a:xfrm>
            <a:custGeom>
              <a:avLst/>
              <a:gdLst/>
              <a:ahLst/>
              <a:cxnLst/>
              <a:rect l="l" t="t" r="r" b="b"/>
              <a:pathLst>
                <a:path w="19815" h="27721" extrusionOk="0">
                  <a:moveTo>
                    <a:pt x="6138" y="1"/>
                  </a:moveTo>
                  <a:lnTo>
                    <a:pt x="0" y="15779"/>
                  </a:lnTo>
                  <a:lnTo>
                    <a:pt x="14311" y="27721"/>
                  </a:lnTo>
                  <a:lnTo>
                    <a:pt x="19815" y="9941"/>
                  </a:lnTo>
                  <a:lnTo>
                    <a:pt x="6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71463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-3758350" y="2163650"/>
              <a:ext cx="373625" cy="522075"/>
            </a:xfrm>
            <a:custGeom>
              <a:avLst/>
              <a:gdLst/>
              <a:ahLst/>
              <a:cxnLst/>
              <a:rect l="l" t="t" r="r" b="b"/>
              <a:pathLst>
                <a:path w="14945" h="20883" extrusionOk="0">
                  <a:moveTo>
                    <a:pt x="4637" y="1"/>
                  </a:moveTo>
                  <a:lnTo>
                    <a:pt x="1" y="11876"/>
                  </a:lnTo>
                  <a:lnTo>
                    <a:pt x="10775" y="20882"/>
                  </a:lnTo>
                  <a:lnTo>
                    <a:pt x="14945" y="750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-3758350" y="2163650"/>
              <a:ext cx="115950" cy="296900"/>
            </a:xfrm>
            <a:custGeom>
              <a:avLst/>
              <a:gdLst/>
              <a:ahLst/>
              <a:cxnLst/>
              <a:rect l="l" t="t" r="r" b="b"/>
              <a:pathLst>
                <a:path w="4638" h="11876" extrusionOk="0">
                  <a:moveTo>
                    <a:pt x="4637" y="1"/>
                  </a:moveTo>
                  <a:lnTo>
                    <a:pt x="1" y="11876"/>
                  </a:lnTo>
                  <a:lnTo>
                    <a:pt x="1" y="11876"/>
                  </a:lnTo>
                  <a:lnTo>
                    <a:pt x="4537" y="1020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BDD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-3758350" y="2418850"/>
              <a:ext cx="269375" cy="266875"/>
            </a:xfrm>
            <a:custGeom>
              <a:avLst/>
              <a:gdLst/>
              <a:ahLst/>
              <a:cxnLst/>
              <a:rect l="l" t="t" r="r" b="b"/>
              <a:pathLst>
                <a:path w="10775" h="10675" extrusionOk="0">
                  <a:moveTo>
                    <a:pt x="4537" y="0"/>
                  </a:moveTo>
                  <a:lnTo>
                    <a:pt x="1" y="1668"/>
                  </a:lnTo>
                  <a:lnTo>
                    <a:pt x="10775" y="10674"/>
                  </a:lnTo>
                  <a:lnTo>
                    <a:pt x="10775" y="10674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-3642425" y="2163650"/>
              <a:ext cx="257700" cy="191000"/>
            </a:xfrm>
            <a:custGeom>
              <a:avLst/>
              <a:gdLst/>
              <a:ahLst/>
              <a:cxnLst/>
              <a:rect l="l" t="t" r="r" b="b"/>
              <a:pathLst>
                <a:path w="10308" h="7640" extrusionOk="0">
                  <a:moveTo>
                    <a:pt x="0" y="1"/>
                  </a:moveTo>
                  <a:lnTo>
                    <a:pt x="5404" y="7640"/>
                  </a:lnTo>
                  <a:lnTo>
                    <a:pt x="10308" y="7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-3644925" y="2360475"/>
              <a:ext cx="155950" cy="325250"/>
            </a:xfrm>
            <a:custGeom>
              <a:avLst/>
              <a:gdLst/>
              <a:ahLst/>
              <a:cxnLst/>
              <a:rect l="l" t="t" r="r" b="b"/>
              <a:pathLst>
                <a:path w="6238" h="13010" extrusionOk="0">
                  <a:moveTo>
                    <a:pt x="5571" y="0"/>
                  </a:moveTo>
                  <a:lnTo>
                    <a:pt x="0" y="2335"/>
                  </a:lnTo>
                  <a:lnTo>
                    <a:pt x="6238" y="13009"/>
                  </a:lnTo>
                  <a:lnTo>
                    <a:pt x="5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-3758350" y="2163650"/>
              <a:ext cx="115950" cy="296900"/>
            </a:xfrm>
            <a:custGeom>
              <a:avLst/>
              <a:gdLst/>
              <a:ahLst/>
              <a:cxnLst/>
              <a:rect l="l" t="t" r="r" b="b"/>
              <a:pathLst>
                <a:path w="4638" h="11876" extrusionOk="0">
                  <a:moveTo>
                    <a:pt x="4637" y="1"/>
                  </a:moveTo>
                  <a:lnTo>
                    <a:pt x="1" y="11876"/>
                  </a:lnTo>
                  <a:lnTo>
                    <a:pt x="1" y="11876"/>
                  </a:lnTo>
                  <a:lnTo>
                    <a:pt x="4537" y="1020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2"/>
          <p:cNvSpPr/>
          <p:nvPr/>
        </p:nvSpPr>
        <p:spPr>
          <a:xfrm>
            <a:off x="343975" y="569078"/>
            <a:ext cx="520281" cy="520281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2"/>
          <p:cNvSpPr/>
          <p:nvPr/>
        </p:nvSpPr>
        <p:spPr>
          <a:xfrm>
            <a:off x="761496" y="1156128"/>
            <a:ext cx="334526" cy="334526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2"/>
          <p:cNvGrpSpPr/>
          <p:nvPr/>
        </p:nvGrpSpPr>
        <p:grpSpPr>
          <a:xfrm>
            <a:off x="8333180" y="696037"/>
            <a:ext cx="373998" cy="520274"/>
            <a:chOff x="13507575" y="2532875"/>
            <a:chExt cx="571163" cy="794554"/>
          </a:xfrm>
        </p:grpSpPr>
        <p:sp>
          <p:nvSpPr>
            <p:cNvPr id="1189" name="Google Shape;1189;p42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42"/>
          <p:cNvSpPr/>
          <p:nvPr/>
        </p:nvSpPr>
        <p:spPr>
          <a:xfrm>
            <a:off x="6463986" y="569083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2"/>
          <p:cNvSpPr/>
          <p:nvPr/>
        </p:nvSpPr>
        <p:spPr>
          <a:xfrm rot="-553047">
            <a:off x="1865279" y="4402671"/>
            <a:ext cx="461928" cy="401671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030B17-24F1-A83D-DB74-66D43F599D2B}"/>
                  </a:ext>
                </a:extLst>
              </p:cNvPr>
              <p:cNvSpPr txBox="1"/>
              <p:nvPr/>
            </p:nvSpPr>
            <p:spPr>
              <a:xfrm>
                <a:off x="1073159" y="383867"/>
                <a:ext cx="6893814" cy="4343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Удовлетворяет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1800" dirty="0"/>
              </a:p>
              <a:p>
                <a:endParaRPr lang="ru-RU" sz="1800" dirty="0"/>
              </a:p>
              <a:p>
                <a:r>
                  <a:rPr lang="ru-RU" sz="1600" dirty="0"/>
                  <a:t>Превращаем неравенство для нахождения доверительного интервала для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solidFill>
                          <a:srgbClr val="1F2139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𝜏</m:t>
                    </m:r>
                    <m:r>
                      <a:rPr lang="en-US" sz="1800" b="0" i="1">
                        <a:solidFill>
                          <a:srgbClr val="1F2139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solidFill>
                              <a:srgbClr val="1F2139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1800" b="0" i="1">
                                <a:solidFill>
                                  <a:srgbClr val="1F2139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ru-RU" sz="1800" b="0" i="0">
                                <a:solidFill>
                                  <a:srgbClr val="1F2139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1800" b="0" i="0">
                                <a:solidFill>
                                  <a:srgbClr val="1F2139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sz="1800" b="0" i="0">
                                <a:solidFill>
                                  <a:srgbClr val="1F2139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sz="1800" b="0" i="1">
                                <a:solidFill>
                                  <a:srgbClr val="1F2139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ru-RU" sz="1800" b="0" i="0">
                                <a:solidFill>
                                  <a:srgbClr val="1F2139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0" i="0">
                                <a:solidFill>
                                  <a:srgbClr val="1F2139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sz="1800" b="0" i="0">
                                <a:solidFill>
                                  <a:srgbClr val="1F2139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ru-RU" sz="1600" dirty="0"/>
              </a:p>
              <a:p>
                <a:endParaRPr lang="ru-RU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ru-RU" sz="1600" i="1">
                          <a:solidFill>
                            <a:srgbClr val="1F2139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𝜏</m:t>
                      </m:r>
                      <m:r>
                        <a:rPr lang="en-US" sz="1600" b="0" i="1" smtClean="0">
                          <a:solidFill>
                            <a:srgbClr val="1F2139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  <a:p>
                <a:pPr algn="ctr"/>
                <a:endParaRPr lang="en-US" sz="1600" dirty="0"/>
              </a:p>
              <a:p>
                <a:r>
                  <a:rPr lang="ru-RU" sz="1600" dirty="0"/>
                  <a:t>Для смещенной дисперсии доверительный интервал запишется так: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−1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6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ru-RU" sz="1400" i="1">
                          <a:solidFill>
                            <a:srgbClr val="1F2139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𝜏</m:t>
                      </m:r>
                      <m:r>
                        <a:rPr lang="en-US" sz="1400" b="0" i="1" smtClean="0">
                          <a:solidFill>
                            <a:srgbClr val="1F2139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030B17-24F1-A83D-DB74-66D43F599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59" y="383867"/>
                <a:ext cx="6893814" cy="4343561"/>
              </a:xfrm>
              <a:prstGeom prst="rect">
                <a:avLst/>
              </a:prstGeom>
              <a:blipFill>
                <a:blip r:embed="rId3"/>
                <a:stretch>
                  <a:fillRect l="-442" t="-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3"/>
          <p:cNvSpPr txBox="1">
            <a:spLocks noGrp="1"/>
          </p:cNvSpPr>
          <p:nvPr>
            <p:ph type="title"/>
          </p:nvPr>
        </p:nvSpPr>
        <p:spPr>
          <a:xfrm>
            <a:off x="681010" y="1809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Немного кода</a:t>
            </a:r>
            <a:endParaRPr i="1" dirty="0"/>
          </a:p>
        </p:txBody>
      </p:sp>
      <p:sp>
        <p:nvSpPr>
          <p:cNvPr id="1226" name="Google Shape;1226;p43"/>
          <p:cNvSpPr/>
          <p:nvPr/>
        </p:nvSpPr>
        <p:spPr>
          <a:xfrm>
            <a:off x="5809011" y="620458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7" name="Google Shape;1227;p43"/>
          <p:cNvGrpSpPr/>
          <p:nvPr/>
        </p:nvGrpSpPr>
        <p:grpSpPr>
          <a:xfrm rot="251440">
            <a:off x="8102230" y="333697"/>
            <a:ext cx="708985" cy="985328"/>
            <a:chOff x="-3684950" y="700950"/>
            <a:chExt cx="975700" cy="1356000"/>
          </a:xfrm>
        </p:grpSpPr>
        <p:sp>
          <p:nvSpPr>
            <p:cNvPr id="1228" name="Google Shape;1228;p43"/>
            <p:cNvSpPr/>
            <p:nvPr/>
          </p:nvSpPr>
          <p:spPr>
            <a:xfrm>
              <a:off x="-3626575" y="752725"/>
              <a:ext cx="858950" cy="1253350"/>
            </a:xfrm>
            <a:custGeom>
              <a:avLst/>
              <a:gdLst/>
              <a:ahLst/>
              <a:cxnLst/>
              <a:rect l="l" t="t" r="r" b="b"/>
              <a:pathLst>
                <a:path w="34358" h="50134" extrusionOk="0">
                  <a:moveTo>
                    <a:pt x="17176" y="1"/>
                  </a:moveTo>
                  <a:cubicBezTo>
                    <a:pt x="15786" y="1"/>
                    <a:pt x="14415" y="194"/>
                    <a:pt x="13109" y="564"/>
                  </a:cubicBezTo>
                  <a:cubicBezTo>
                    <a:pt x="13210" y="531"/>
                    <a:pt x="13276" y="531"/>
                    <a:pt x="13343" y="464"/>
                  </a:cubicBezTo>
                  <a:cubicBezTo>
                    <a:pt x="13343" y="464"/>
                    <a:pt x="13343" y="431"/>
                    <a:pt x="13276" y="431"/>
                  </a:cubicBezTo>
                  <a:cubicBezTo>
                    <a:pt x="13210" y="431"/>
                    <a:pt x="13109" y="464"/>
                    <a:pt x="13076" y="464"/>
                  </a:cubicBezTo>
                  <a:cubicBezTo>
                    <a:pt x="11775" y="865"/>
                    <a:pt x="10574" y="1398"/>
                    <a:pt x="9440" y="2099"/>
                  </a:cubicBezTo>
                  <a:cubicBezTo>
                    <a:pt x="6505" y="3800"/>
                    <a:pt x="4103" y="6569"/>
                    <a:pt x="2869" y="10038"/>
                  </a:cubicBezTo>
                  <a:cubicBezTo>
                    <a:pt x="0" y="17944"/>
                    <a:pt x="4036" y="26650"/>
                    <a:pt x="11942" y="29585"/>
                  </a:cubicBezTo>
                  <a:cubicBezTo>
                    <a:pt x="12342" y="29719"/>
                    <a:pt x="12709" y="29819"/>
                    <a:pt x="13109" y="29952"/>
                  </a:cubicBezTo>
                  <a:cubicBezTo>
                    <a:pt x="12876" y="30986"/>
                    <a:pt x="12676" y="32054"/>
                    <a:pt x="12409" y="33088"/>
                  </a:cubicBezTo>
                  <a:cubicBezTo>
                    <a:pt x="12042" y="34656"/>
                    <a:pt x="11708" y="36257"/>
                    <a:pt x="11375" y="37824"/>
                  </a:cubicBezTo>
                  <a:cubicBezTo>
                    <a:pt x="11041" y="39326"/>
                    <a:pt x="10741" y="40893"/>
                    <a:pt x="10408" y="42394"/>
                  </a:cubicBezTo>
                  <a:cubicBezTo>
                    <a:pt x="10074" y="44162"/>
                    <a:pt x="9707" y="45930"/>
                    <a:pt x="9407" y="47732"/>
                  </a:cubicBezTo>
                  <a:cubicBezTo>
                    <a:pt x="9340" y="48232"/>
                    <a:pt x="9240" y="48666"/>
                    <a:pt x="9340" y="49166"/>
                  </a:cubicBezTo>
                  <a:cubicBezTo>
                    <a:pt x="9373" y="49500"/>
                    <a:pt x="9540" y="49800"/>
                    <a:pt x="9840" y="49933"/>
                  </a:cubicBezTo>
                  <a:cubicBezTo>
                    <a:pt x="10074" y="50067"/>
                    <a:pt x="10374" y="50133"/>
                    <a:pt x="10674" y="50133"/>
                  </a:cubicBezTo>
                  <a:cubicBezTo>
                    <a:pt x="10908" y="50133"/>
                    <a:pt x="11175" y="50067"/>
                    <a:pt x="11308" y="49833"/>
                  </a:cubicBezTo>
                  <a:cubicBezTo>
                    <a:pt x="11442" y="49633"/>
                    <a:pt x="11575" y="49399"/>
                    <a:pt x="11675" y="49133"/>
                  </a:cubicBezTo>
                  <a:cubicBezTo>
                    <a:pt x="11708" y="48966"/>
                    <a:pt x="11742" y="48832"/>
                    <a:pt x="11809" y="48666"/>
                  </a:cubicBezTo>
                  <a:cubicBezTo>
                    <a:pt x="12009" y="47932"/>
                    <a:pt x="12075" y="47131"/>
                    <a:pt x="12242" y="46331"/>
                  </a:cubicBezTo>
                  <a:cubicBezTo>
                    <a:pt x="12642" y="44229"/>
                    <a:pt x="12976" y="42094"/>
                    <a:pt x="13343" y="39993"/>
                  </a:cubicBezTo>
                  <a:cubicBezTo>
                    <a:pt x="13643" y="38225"/>
                    <a:pt x="13910" y="36457"/>
                    <a:pt x="14244" y="34656"/>
                  </a:cubicBezTo>
                  <a:cubicBezTo>
                    <a:pt x="14510" y="33221"/>
                    <a:pt x="14744" y="31787"/>
                    <a:pt x="15011" y="30319"/>
                  </a:cubicBezTo>
                  <a:cubicBezTo>
                    <a:pt x="15732" y="30423"/>
                    <a:pt x="16454" y="30473"/>
                    <a:pt x="17171" y="30473"/>
                  </a:cubicBezTo>
                  <a:cubicBezTo>
                    <a:pt x="23384" y="30473"/>
                    <a:pt x="29246" y="26669"/>
                    <a:pt x="31489" y="20479"/>
                  </a:cubicBezTo>
                  <a:cubicBezTo>
                    <a:pt x="34358" y="12573"/>
                    <a:pt x="30255" y="3800"/>
                    <a:pt x="22383" y="931"/>
                  </a:cubicBezTo>
                  <a:cubicBezTo>
                    <a:pt x="20678" y="302"/>
                    <a:pt x="18912" y="1"/>
                    <a:pt x="17176" y="1"/>
                  </a:cubicBezTo>
                  <a:close/>
                </a:path>
              </a:pathLst>
            </a:custGeom>
            <a:solidFill>
              <a:srgbClr val="D90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-3293025" y="761825"/>
              <a:ext cx="5875" cy="2525"/>
            </a:xfrm>
            <a:custGeom>
              <a:avLst/>
              <a:gdLst/>
              <a:ahLst/>
              <a:cxnLst/>
              <a:rect l="l" t="t" r="r" b="b"/>
              <a:pathLst>
                <a:path w="235" h="101" extrusionOk="0">
                  <a:moveTo>
                    <a:pt x="201" y="0"/>
                  </a:moveTo>
                  <a:cubicBezTo>
                    <a:pt x="168" y="0"/>
                    <a:pt x="168" y="34"/>
                    <a:pt x="101" y="34"/>
                  </a:cubicBezTo>
                  <a:cubicBezTo>
                    <a:pt x="68" y="34"/>
                    <a:pt x="34" y="34"/>
                    <a:pt x="1" y="67"/>
                  </a:cubicBezTo>
                  <a:cubicBezTo>
                    <a:pt x="1" y="67"/>
                    <a:pt x="1" y="100"/>
                    <a:pt x="34" y="100"/>
                  </a:cubicBezTo>
                  <a:cubicBezTo>
                    <a:pt x="34" y="100"/>
                    <a:pt x="68" y="67"/>
                    <a:pt x="101" y="67"/>
                  </a:cubicBezTo>
                  <a:cubicBezTo>
                    <a:pt x="168" y="67"/>
                    <a:pt x="168" y="34"/>
                    <a:pt x="201" y="34"/>
                  </a:cubicBezTo>
                  <a:lnTo>
                    <a:pt x="234" y="3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D90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-3684950" y="700950"/>
              <a:ext cx="975700" cy="1356000"/>
            </a:xfrm>
            <a:custGeom>
              <a:avLst/>
              <a:gdLst/>
              <a:ahLst/>
              <a:cxnLst/>
              <a:rect l="l" t="t" r="r" b="b"/>
              <a:pathLst>
                <a:path w="39028" h="54240" extrusionOk="0">
                  <a:moveTo>
                    <a:pt x="19514" y="0"/>
                  </a:moveTo>
                  <a:cubicBezTo>
                    <a:pt x="18713" y="0"/>
                    <a:pt x="17946" y="34"/>
                    <a:pt x="17179" y="167"/>
                  </a:cubicBezTo>
                  <a:lnTo>
                    <a:pt x="17179" y="134"/>
                  </a:lnTo>
                  <a:lnTo>
                    <a:pt x="16679" y="200"/>
                  </a:lnTo>
                  <a:lnTo>
                    <a:pt x="16612" y="167"/>
                  </a:lnTo>
                  <a:lnTo>
                    <a:pt x="16112" y="267"/>
                  </a:lnTo>
                  <a:lnTo>
                    <a:pt x="15378" y="367"/>
                  </a:lnTo>
                  <a:lnTo>
                    <a:pt x="15244" y="367"/>
                  </a:lnTo>
                  <a:lnTo>
                    <a:pt x="13076" y="1134"/>
                  </a:lnTo>
                  <a:cubicBezTo>
                    <a:pt x="12242" y="1468"/>
                    <a:pt x="11442" y="1868"/>
                    <a:pt x="10674" y="2335"/>
                  </a:cubicBezTo>
                  <a:cubicBezTo>
                    <a:pt x="7205" y="4370"/>
                    <a:pt x="4570" y="7539"/>
                    <a:pt x="3202" y="11308"/>
                  </a:cubicBezTo>
                  <a:cubicBezTo>
                    <a:pt x="0" y="20048"/>
                    <a:pt x="4370" y="29822"/>
                    <a:pt x="12943" y="33291"/>
                  </a:cubicBezTo>
                  <a:cubicBezTo>
                    <a:pt x="12876" y="33691"/>
                    <a:pt x="12743" y="34158"/>
                    <a:pt x="12676" y="34558"/>
                  </a:cubicBezTo>
                  <a:cubicBezTo>
                    <a:pt x="12342" y="36126"/>
                    <a:pt x="11942" y="37661"/>
                    <a:pt x="11608" y="39362"/>
                  </a:cubicBezTo>
                  <a:cubicBezTo>
                    <a:pt x="11542" y="39862"/>
                    <a:pt x="11408" y="40362"/>
                    <a:pt x="11275" y="40863"/>
                  </a:cubicBezTo>
                  <a:cubicBezTo>
                    <a:pt x="11075" y="41864"/>
                    <a:pt x="10875" y="42898"/>
                    <a:pt x="10674" y="43965"/>
                  </a:cubicBezTo>
                  <a:lnTo>
                    <a:pt x="10674" y="43998"/>
                  </a:lnTo>
                  <a:cubicBezTo>
                    <a:pt x="10341" y="45733"/>
                    <a:pt x="9941" y="47534"/>
                    <a:pt x="9674" y="49369"/>
                  </a:cubicBezTo>
                  <a:cubicBezTo>
                    <a:pt x="9574" y="50003"/>
                    <a:pt x="9440" y="50670"/>
                    <a:pt x="9540" y="51404"/>
                  </a:cubicBezTo>
                  <a:cubicBezTo>
                    <a:pt x="9674" y="52505"/>
                    <a:pt x="10274" y="53372"/>
                    <a:pt x="11208" y="53839"/>
                  </a:cubicBezTo>
                  <a:cubicBezTo>
                    <a:pt x="11708" y="54072"/>
                    <a:pt x="12242" y="54206"/>
                    <a:pt x="12843" y="54239"/>
                  </a:cubicBezTo>
                  <a:lnTo>
                    <a:pt x="13043" y="54239"/>
                  </a:lnTo>
                  <a:cubicBezTo>
                    <a:pt x="13910" y="54239"/>
                    <a:pt x="14711" y="53839"/>
                    <a:pt x="15244" y="53138"/>
                  </a:cubicBezTo>
                  <a:cubicBezTo>
                    <a:pt x="15611" y="52671"/>
                    <a:pt x="15778" y="52171"/>
                    <a:pt x="15911" y="51837"/>
                  </a:cubicBezTo>
                  <a:lnTo>
                    <a:pt x="16012" y="51637"/>
                  </a:lnTo>
                  <a:cubicBezTo>
                    <a:pt x="16045" y="51504"/>
                    <a:pt x="16078" y="51337"/>
                    <a:pt x="16112" y="51204"/>
                  </a:cubicBezTo>
                  <a:cubicBezTo>
                    <a:pt x="16278" y="50470"/>
                    <a:pt x="16412" y="49736"/>
                    <a:pt x="16545" y="49069"/>
                  </a:cubicBezTo>
                  <a:lnTo>
                    <a:pt x="16579" y="48702"/>
                  </a:lnTo>
                  <a:cubicBezTo>
                    <a:pt x="16845" y="47167"/>
                    <a:pt x="17079" y="45666"/>
                    <a:pt x="17379" y="44132"/>
                  </a:cubicBezTo>
                  <a:lnTo>
                    <a:pt x="17913" y="40829"/>
                  </a:lnTo>
                  <a:cubicBezTo>
                    <a:pt x="18113" y="39562"/>
                    <a:pt x="18347" y="38328"/>
                    <a:pt x="18547" y="37027"/>
                  </a:cubicBezTo>
                  <a:cubicBezTo>
                    <a:pt x="18680" y="36193"/>
                    <a:pt x="18847" y="35392"/>
                    <a:pt x="18947" y="34558"/>
                  </a:cubicBezTo>
                  <a:lnTo>
                    <a:pt x="19414" y="34558"/>
                  </a:lnTo>
                  <a:cubicBezTo>
                    <a:pt x="26686" y="34558"/>
                    <a:pt x="33190" y="29988"/>
                    <a:pt x="35692" y="23184"/>
                  </a:cubicBezTo>
                  <a:cubicBezTo>
                    <a:pt x="39028" y="14310"/>
                    <a:pt x="34391" y="4337"/>
                    <a:pt x="25418" y="1034"/>
                  </a:cubicBezTo>
                  <a:cubicBezTo>
                    <a:pt x="23517" y="334"/>
                    <a:pt x="21515" y="0"/>
                    <a:pt x="19514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-3394750" y="1476775"/>
              <a:ext cx="149300" cy="529425"/>
            </a:xfrm>
            <a:custGeom>
              <a:avLst/>
              <a:gdLst/>
              <a:ahLst/>
              <a:cxnLst/>
              <a:rect l="l" t="t" r="r" b="b"/>
              <a:pathLst>
                <a:path w="5972" h="21177" extrusionOk="0">
                  <a:moveTo>
                    <a:pt x="4164" y="1"/>
                  </a:moveTo>
                  <a:cubicBezTo>
                    <a:pt x="4140" y="1"/>
                    <a:pt x="4119" y="7"/>
                    <a:pt x="4103" y="23"/>
                  </a:cubicBezTo>
                  <a:cubicBezTo>
                    <a:pt x="3970" y="56"/>
                    <a:pt x="4003" y="290"/>
                    <a:pt x="3970" y="390"/>
                  </a:cubicBezTo>
                  <a:cubicBezTo>
                    <a:pt x="3670" y="1657"/>
                    <a:pt x="3436" y="2858"/>
                    <a:pt x="3136" y="4126"/>
                  </a:cubicBezTo>
                  <a:cubicBezTo>
                    <a:pt x="2769" y="5694"/>
                    <a:pt x="2435" y="7295"/>
                    <a:pt x="2102" y="8862"/>
                  </a:cubicBezTo>
                  <a:cubicBezTo>
                    <a:pt x="1768" y="10364"/>
                    <a:pt x="1435" y="11898"/>
                    <a:pt x="1135" y="13399"/>
                  </a:cubicBezTo>
                  <a:cubicBezTo>
                    <a:pt x="768" y="15167"/>
                    <a:pt x="434" y="16968"/>
                    <a:pt x="134" y="18736"/>
                  </a:cubicBezTo>
                  <a:cubicBezTo>
                    <a:pt x="67" y="19203"/>
                    <a:pt x="0" y="19704"/>
                    <a:pt x="67" y="20204"/>
                  </a:cubicBezTo>
                  <a:cubicBezTo>
                    <a:pt x="100" y="20538"/>
                    <a:pt x="234" y="20804"/>
                    <a:pt x="567" y="20971"/>
                  </a:cubicBezTo>
                  <a:cubicBezTo>
                    <a:pt x="801" y="21071"/>
                    <a:pt x="1101" y="21171"/>
                    <a:pt x="1401" y="21171"/>
                  </a:cubicBezTo>
                  <a:cubicBezTo>
                    <a:pt x="1425" y="21175"/>
                    <a:pt x="1449" y="21176"/>
                    <a:pt x="1473" y="21176"/>
                  </a:cubicBezTo>
                  <a:cubicBezTo>
                    <a:pt x="1676" y="21176"/>
                    <a:pt x="1852" y="21051"/>
                    <a:pt x="2002" y="20871"/>
                  </a:cubicBezTo>
                  <a:cubicBezTo>
                    <a:pt x="2169" y="20671"/>
                    <a:pt x="2302" y="20437"/>
                    <a:pt x="2402" y="20171"/>
                  </a:cubicBezTo>
                  <a:cubicBezTo>
                    <a:pt x="2435" y="20004"/>
                    <a:pt x="2469" y="19870"/>
                    <a:pt x="2569" y="19737"/>
                  </a:cubicBezTo>
                  <a:cubicBezTo>
                    <a:pt x="2769" y="19003"/>
                    <a:pt x="2902" y="18202"/>
                    <a:pt x="3003" y="17402"/>
                  </a:cubicBezTo>
                  <a:cubicBezTo>
                    <a:pt x="3403" y="15334"/>
                    <a:pt x="3736" y="13199"/>
                    <a:pt x="4103" y="11064"/>
                  </a:cubicBezTo>
                  <a:cubicBezTo>
                    <a:pt x="4437" y="9296"/>
                    <a:pt x="4737" y="7528"/>
                    <a:pt x="5004" y="5727"/>
                  </a:cubicBezTo>
                  <a:cubicBezTo>
                    <a:pt x="5338" y="4026"/>
                    <a:pt x="5638" y="2324"/>
                    <a:pt x="5938" y="623"/>
                  </a:cubicBezTo>
                  <a:cubicBezTo>
                    <a:pt x="5971" y="456"/>
                    <a:pt x="5905" y="356"/>
                    <a:pt x="5771" y="356"/>
                  </a:cubicBezTo>
                  <a:cubicBezTo>
                    <a:pt x="5304" y="323"/>
                    <a:pt x="4904" y="190"/>
                    <a:pt x="4470" y="123"/>
                  </a:cubicBezTo>
                  <a:cubicBezTo>
                    <a:pt x="4368" y="72"/>
                    <a:pt x="4246" y="1"/>
                    <a:pt x="4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-3615750" y="753075"/>
              <a:ext cx="834800" cy="761400"/>
            </a:xfrm>
            <a:custGeom>
              <a:avLst/>
              <a:gdLst/>
              <a:ahLst/>
              <a:cxnLst/>
              <a:rect l="l" t="t" r="r" b="b"/>
              <a:pathLst>
                <a:path w="33392" h="30456" extrusionOk="0">
                  <a:moveTo>
                    <a:pt x="16696" y="0"/>
                  </a:moveTo>
                  <a:cubicBezTo>
                    <a:pt x="12802" y="0"/>
                    <a:pt x="8907" y="1484"/>
                    <a:pt x="5938" y="4453"/>
                  </a:cubicBezTo>
                  <a:cubicBezTo>
                    <a:pt x="1" y="10391"/>
                    <a:pt x="1" y="20031"/>
                    <a:pt x="5938" y="26002"/>
                  </a:cubicBezTo>
                  <a:cubicBezTo>
                    <a:pt x="8907" y="28971"/>
                    <a:pt x="12802" y="30455"/>
                    <a:pt x="16696" y="30455"/>
                  </a:cubicBezTo>
                  <a:cubicBezTo>
                    <a:pt x="20590" y="30455"/>
                    <a:pt x="24485" y="28971"/>
                    <a:pt x="27454" y="26002"/>
                  </a:cubicBezTo>
                  <a:cubicBezTo>
                    <a:pt x="33391" y="20031"/>
                    <a:pt x="33391" y="10391"/>
                    <a:pt x="27454" y="4453"/>
                  </a:cubicBezTo>
                  <a:cubicBezTo>
                    <a:pt x="24485" y="1484"/>
                    <a:pt x="20590" y="0"/>
                    <a:pt x="16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-3572375" y="764200"/>
              <a:ext cx="718875" cy="733975"/>
            </a:xfrm>
            <a:custGeom>
              <a:avLst/>
              <a:gdLst/>
              <a:ahLst/>
              <a:cxnLst/>
              <a:rect l="l" t="t" r="r" b="b"/>
              <a:pathLst>
                <a:path w="28755" h="29359" extrusionOk="0">
                  <a:moveTo>
                    <a:pt x="11041" y="0"/>
                  </a:moveTo>
                  <a:cubicBezTo>
                    <a:pt x="10968" y="0"/>
                    <a:pt x="10888" y="12"/>
                    <a:pt x="10808" y="72"/>
                  </a:cubicBezTo>
                  <a:cubicBezTo>
                    <a:pt x="9240" y="506"/>
                    <a:pt x="7839" y="1173"/>
                    <a:pt x="6505" y="2107"/>
                  </a:cubicBezTo>
                  <a:cubicBezTo>
                    <a:pt x="4337" y="3608"/>
                    <a:pt x="2669" y="5576"/>
                    <a:pt x="1535" y="7944"/>
                  </a:cubicBezTo>
                  <a:cubicBezTo>
                    <a:pt x="1001" y="9145"/>
                    <a:pt x="567" y="10413"/>
                    <a:pt x="334" y="11747"/>
                  </a:cubicBezTo>
                  <a:cubicBezTo>
                    <a:pt x="0" y="13615"/>
                    <a:pt x="0" y="15450"/>
                    <a:pt x="367" y="17284"/>
                  </a:cubicBezTo>
                  <a:cubicBezTo>
                    <a:pt x="868" y="19920"/>
                    <a:pt x="2035" y="22255"/>
                    <a:pt x="3803" y="24256"/>
                  </a:cubicBezTo>
                  <a:cubicBezTo>
                    <a:pt x="5905" y="26624"/>
                    <a:pt x="8506" y="28192"/>
                    <a:pt x="11575" y="28959"/>
                  </a:cubicBezTo>
                  <a:cubicBezTo>
                    <a:pt x="12723" y="29220"/>
                    <a:pt x="13892" y="29359"/>
                    <a:pt x="15065" y="29359"/>
                  </a:cubicBezTo>
                  <a:cubicBezTo>
                    <a:pt x="15392" y="29359"/>
                    <a:pt x="15718" y="29348"/>
                    <a:pt x="16045" y="29326"/>
                  </a:cubicBezTo>
                  <a:cubicBezTo>
                    <a:pt x="17379" y="29260"/>
                    <a:pt x="18714" y="29026"/>
                    <a:pt x="19981" y="28526"/>
                  </a:cubicBezTo>
                  <a:cubicBezTo>
                    <a:pt x="23083" y="27258"/>
                    <a:pt x="25385" y="25023"/>
                    <a:pt x="26886" y="22021"/>
                  </a:cubicBezTo>
                  <a:cubicBezTo>
                    <a:pt x="27653" y="20620"/>
                    <a:pt x="28087" y="19119"/>
                    <a:pt x="28354" y="17585"/>
                  </a:cubicBezTo>
                  <a:cubicBezTo>
                    <a:pt x="28754" y="15016"/>
                    <a:pt x="28587" y="12481"/>
                    <a:pt x="27687" y="10079"/>
                  </a:cubicBezTo>
                  <a:cubicBezTo>
                    <a:pt x="26152" y="6076"/>
                    <a:pt x="23350" y="3475"/>
                    <a:pt x="19147" y="2440"/>
                  </a:cubicBezTo>
                  <a:cubicBezTo>
                    <a:pt x="18162" y="2184"/>
                    <a:pt x="17141" y="2056"/>
                    <a:pt x="16120" y="2056"/>
                  </a:cubicBezTo>
                  <a:cubicBezTo>
                    <a:pt x="15413" y="2056"/>
                    <a:pt x="14706" y="2118"/>
                    <a:pt x="14010" y="2240"/>
                  </a:cubicBezTo>
                  <a:cubicBezTo>
                    <a:pt x="10241" y="2841"/>
                    <a:pt x="7406" y="4675"/>
                    <a:pt x="5604" y="8111"/>
                  </a:cubicBezTo>
                  <a:cubicBezTo>
                    <a:pt x="5004" y="9245"/>
                    <a:pt x="4637" y="10446"/>
                    <a:pt x="4504" y="11680"/>
                  </a:cubicBezTo>
                  <a:cubicBezTo>
                    <a:pt x="4137" y="15183"/>
                    <a:pt x="5104" y="18285"/>
                    <a:pt x="7539" y="20854"/>
                  </a:cubicBezTo>
                  <a:cubicBezTo>
                    <a:pt x="9040" y="22455"/>
                    <a:pt x="10908" y="23422"/>
                    <a:pt x="13043" y="23789"/>
                  </a:cubicBezTo>
                  <a:cubicBezTo>
                    <a:pt x="13631" y="23892"/>
                    <a:pt x="14214" y="23944"/>
                    <a:pt x="14789" y="23944"/>
                  </a:cubicBezTo>
                  <a:cubicBezTo>
                    <a:pt x="16074" y="23944"/>
                    <a:pt x="17326" y="23685"/>
                    <a:pt x="18547" y="23155"/>
                  </a:cubicBezTo>
                  <a:cubicBezTo>
                    <a:pt x="20748" y="22188"/>
                    <a:pt x="22416" y="20687"/>
                    <a:pt x="23417" y="18485"/>
                  </a:cubicBezTo>
                  <a:cubicBezTo>
                    <a:pt x="24084" y="17018"/>
                    <a:pt x="24384" y="15517"/>
                    <a:pt x="24118" y="13949"/>
                  </a:cubicBezTo>
                  <a:cubicBezTo>
                    <a:pt x="23684" y="10980"/>
                    <a:pt x="22216" y="8678"/>
                    <a:pt x="19414" y="7477"/>
                  </a:cubicBezTo>
                  <a:cubicBezTo>
                    <a:pt x="18465" y="7069"/>
                    <a:pt x="17526" y="6868"/>
                    <a:pt x="16603" y="6868"/>
                  </a:cubicBezTo>
                  <a:cubicBezTo>
                    <a:pt x="15192" y="6868"/>
                    <a:pt x="13820" y="7337"/>
                    <a:pt x="12509" y="8245"/>
                  </a:cubicBezTo>
                  <a:cubicBezTo>
                    <a:pt x="11042" y="9279"/>
                    <a:pt x="10174" y="10680"/>
                    <a:pt x="9941" y="12481"/>
                  </a:cubicBezTo>
                  <a:cubicBezTo>
                    <a:pt x="9741" y="14116"/>
                    <a:pt x="10208" y="15583"/>
                    <a:pt x="11242" y="16817"/>
                  </a:cubicBezTo>
                  <a:cubicBezTo>
                    <a:pt x="12138" y="17902"/>
                    <a:pt x="13417" y="18503"/>
                    <a:pt x="14738" y="18503"/>
                  </a:cubicBezTo>
                  <a:cubicBezTo>
                    <a:pt x="15286" y="18503"/>
                    <a:pt x="15841" y="18400"/>
                    <a:pt x="16379" y="18185"/>
                  </a:cubicBezTo>
                  <a:cubicBezTo>
                    <a:pt x="17680" y="17685"/>
                    <a:pt x="18547" y="16784"/>
                    <a:pt x="18747" y="15416"/>
                  </a:cubicBezTo>
                  <a:cubicBezTo>
                    <a:pt x="18914" y="14416"/>
                    <a:pt x="18614" y="13515"/>
                    <a:pt x="17880" y="12815"/>
                  </a:cubicBezTo>
                  <a:cubicBezTo>
                    <a:pt x="17491" y="12460"/>
                    <a:pt x="17026" y="12285"/>
                    <a:pt x="16575" y="12285"/>
                  </a:cubicBezTo>
                  <a:cubicBezTo>
                    <a:pt x="16135" y="12285"/>
                    <a:pt x="15707" y="12452"/>
                    <a:pt x="15378" y="12781"/>
                  </a:cubicBezTo>
                  <a:cubicBezTo>
                    <a:pt x="15011" y="13115"/>
                    <a:pt x="14944" y="13448"/>
                    <a:pt x="15211" y="13849"/>
                  </a:cubicBezTo>
                  <a:cubicBezTo>
                    <a:pt x="15411" y="14282"/>
                    <a:pt x="15345" y="14616"/>
                    <a:pt x="14944" y="14849"/>
                  </a:cubicBezTo>
                  <a:cubicBezTo>
                    <a:pt x="14742" y="14976"/>
                    <a:pt x="14516" y="15040"/>
                    <a:pt x="14285" y="15040"/>
                  </a:cubicBezTo>
                  <a:cubicBezTo>
                    <a:pt x="13908" y="15040"/>
                    <a:pt x="13520" y="14868"/>
                    <a:pt x="13210" y="14516"/>
                  </a:cubicBezTo>
                  <a:cubicBezTo>
                    <a:pt x="12509" y="13749"/>
                    <a:pt x="12409" y="12414"/>
                    <a:pt x="13076" y="11447"/>
                  </a:cubicBezTo>
                  <a:cubicBezTo>
                    <a:pt x="13713" y="10530"/>
                    <a:pt x="14855" y="9983"/>
                    <a:pt x="16013" y="9983"/>
                  </a:cubicBezTo>
                  <a:cubicBezTo>
                    <a:pt x="16371" y="9983"/>
                    <a:pt x="16732" y="10035"/>
                    <a:pt x="17079" y="10146"/>
                  </a:cubicBezTo>
                  <a:cubicBezTo>
                    <a:pt x="18580" y="10646"/>
                    <a:pt x="19514" y="11680"/>
                    <a:pt x="19948" y="13148"/>
                  </a:cubicBezTo>
                  <a:cubicBezTo>
                    <a:pt x="20682" y="15350"/>
                    <a:pt x="19848" y="17651"/>
                    <a:pt x="17913" y="19019"/>
                  </a:cubicBezTo>
                  <a:cubicBezTo>
                    <a:pt x="16809" y="19810"/>
                    <a:pt x="15515" y="20194"/>
                    <a:pt x="14221" y="20194"/>
                  </a:cubicBezTo>
                  <a:cubicBezTo>
                    <a:pt x="12349" y="20194"/>
                    <a:pt x="10475" y="19390"/>
                    <a:pt x="9174" y="17852"/>
                  </a:cubicBezTo>
                  <a:cubicBezTo>
                    <a:pt x="6538" y="14816"/>
                    <a:pt x="6738" y="10146"/>
                    <a:pt x="9574" y="7277"/>
                  </a:cubicBezTo>
                  <a:cubicBezTo>
                    <a:pt x="11268" y="5544"/>
                    <a:pt x="13626" y="4601"/>
                    <a:pt x="16035" y="4601"/>
                  </a:cubicBezTo>
                  <a:cubicBezTo>
                    <a:pt x="17705" y="4601"/>
                    <a:pt x="19399" y="5054"/>
                    <a:pt x="20915" y="6010"/>
                  </a:cubicBezTo>
                  <a:cubicBezTo>
                    <a:pt x="22883" y="7277"/>
                    <a:pt x="24218" y="9012"/>
                    <a:pt x="24951" y="11180"/>
                  </a:cubicBezTo>
                  <a:cubicBezTo>
                    <a:pt x="26119" y="14683"/>
                    <a:pt x="25685" y="17952"/>
                    <a:pt x="23550" y="20954"/>
                  </a:cubicBezTo>
                  <a:cubicBezTo>
                    <a:pt x="22250" y="22788"/>
                    <a:pt x="20515" y="24023"/>
                    <a:pt x="18413" y="24823"/>
                  </a:cubicBezTo>
                  <a:cubicBezTo>
                    <a:pt x="17037" y="25358"/>
                    <a:pt x="15638" y="25620"/>
                    <a:pt x="14224" y="25620"/>
                  </a:cubicBezTo>
                  <a:cubicBezTo>
                    <a:pt x="13171" y="25620"/>
                    <a:pt x="12109" y="25475"/>
                    <a:pt x="11042" y="25190"/>
                  </a:cubicBezTo>
                  <a:cubicBezTo>
                    <a:pt x="9674" y="24823"/>
                    <a:pt x="8373" y="24189"/>
                    <a:pt x="7205" y="23355"/>
                  </a:cubicBezTo>
                  <a:cubicBezTo>
                    <a:pt x="5504" y="22155"/>
                    <a:pt x="4203" y="20620"/>
                    <a:pt x="3269" y="18786"/>
                  </a:cubicBezTo>
                  <a:cubicBezTo>
                    <a:pt x="1868" y="15950"/>
                    <a:pt x="1535" y="12948"/>
                    <a:pt x="2202" y="9846"/>
                  </a:cubicBezTo>
                  <a:cubicBezTo>
                    <a:pt x="2535" y="8445"/>
                    <a:pt x="3069" y="7110"/>
                    <a:pt x="3836" y="5910"/>
                  </a:cubicBezTo>
                  <a:cubicBezTo>
                    <a:pt x="5071" y="3908"/>
                    <a:pt x="6705" y="2307"/>
                    <a:pt x="8740" y="1140"/>
                  </a:cubicBezTo>
                  <a:cubicBezTo>
                    <a:pt x="9540" y="673"/>
                    <a:pt x="10341" y="339"/>
                    <a:pt x="11175" y="5"/>
                  </a:cubicBezTo>
                  <a:cubicBezTo>
                    <a:pt x="11135" y="5"/>
                    <a:pt x="11090" y="0"/>
                    <a:pt x="11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43"/>
          <p:cNvGrpSpPr/>
          <p:nvPr/>
        </p:nvGrpSpPr>
        <p:grpSpPr>
          <a:xfrm rot="-758291">
            <a:off x="256311" y="2634103"/>
            <a:ext cx="571292" cy="524565"/>
            <a:chOff x="-3943475" y="3014275"/>
            <a:chExt cx="571275" cy="524550"/>
          </a:xfrm>
        </p:grpSpPr>
        <p:sp>
          <p:nvSpPr>
            <p:cNvPr id="1235" name="Google Shape;1235;p43"/>
            <p:cNvSpPr/>
            <p:nvPr/>
          </p:nvSpPr>
          <p:spPr>
            <a:xfrm>
              <a:off x="-3878425" y="3068475"/>
              <a:ext cx="440325" cy="391975"/>
            </a:xfrm>
            <a:custGeom>
              <a:avLst/>
              <a:gdLst/>
              <a:ahLst/>
              <a:cxnLst/>
              <a:rect l="l" t="t" r="r" b="b"/>
              <a:pathLst>
                <a:path w="17613" h="15679" extrusionOk="0">
                  <a:moveTo>
                    <a:pt x="13343" y="0"/>
                  </a:moveTo>
                  <a:lnTo>
                    <a:pt x="3069" y="1201"/>
                  </a:lnTo>
                  <a:lnTo>
                    <a:pt x="0" y="6572"/>
                  </a:lnTo>
                  <a:lnTo>
                    <a:pt x="10241" y="15678"/>
                  </a:lnTo>
                  <a:lnTo>
                    <a:pt x="17613" y="4670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rgbClr val="EDF7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-3943475" y="3014275"/>
              <a:ext cx="571275" cy="524550"/>
            </a:xfrm>
            <a:custGeom>
              <a:avLst/>
              <a:gdLst/>
              <a:ahLst/>
              <a:cxnLst/>
              <a:rect l="l" t="t" r="r" b="b"/>
              <a:pathLst>
                <a:path w="22851" h="20982" extrusionOk="0">
                  <a:moveTo>
                    <a:pt x="16779" y="0"/>
                  </a:moveTo>
                  <a:lnTo>
                    <a:pt x="4370" y="1468"/>
                  </a:lnTo>
                  <a:lnTo>
                    <a:pt x="0" y="9207"/>
                  </a:lnTo>
                  <a:lnTo>
                    <a:pt x="13243" y="20982"/>
                  </a:lnTo>
                  <a:lnTo>
                    <a:pt x="22850" y="6638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-3874250" y="3071800"/>
              <a:ext cx="440325" cy="390300"/>
            </a:xfrm>
            <a:custGeom>
              <a:avLst/>
              <a:gdLst/>
              <a:ahLst/>
              <a:cxnLst/>
              <a:rect l="l" t="t" r="r" b="b"/>
              <a:pathLst>
                <a:path w="17613" h="15612" extrusionOk="0">
                  <a:moveTo>
                    <a:pt x="13343" y="1"/>
                  </a:moveTo>
                  <a:lnTo>
                    <a:pt x="3069" y="1202"/>
                  </a:lnTo>
                  <a:lnTo>
                    <a:pt x="0" y="6572"/>
                  </a:lnTo>
                  <a:lnTo>
                    <a:pt x="10241" y="15612"/>
                  </a:lnTo>
                  <a:lnTo>
                    <a:pt x="17613" y="4604"/>
                  </a:lnTo>
                  <a:lnTo>
                    <a:pt x="13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-3874250" y="3212750"/>
              <a:ext cx="256025" cy="249350"/>
            </a:xfrm>
            <a:custGeom>
              <a:avLst/>
              <a:gdLst/>
              <a:ahLst/>
              <a:cxnLst/>
              <a:rect l="l" t="t" r="r" b="b"/>
              <a:pathLst>
                <a:path w="10241" h="9974" extrusionOk="0">
                  <a:moveTo>
                    <a:pt x="4670" y="0"/>
                  </a:moveTo>
                  <a:lnTo>
                    <a:pt x="0" y="934"/>
                  </a:lnTo>
                  <a:lnTo>
                    <a:pt x="10241" y="9974"/>
                  </a:lnTo>
                  <a:lnTo>
                    <a:pt x="46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-3618250" y="3186900"/>
              <a:ext cx="184325" cy="275200"/>
            </a:xfrm>
            <a:custGeom>
              <a:avLst/>
              <a:gdLst/>
              <a:ahLst/>
              <a:cxnLst/>
              <a:rect l="l" t="t" r="r" b="b"/>
              <a:pathLst>
                <a:path w="7373" h="11008" extrusionOk="0">
                  <a:moveTo>
                    <a:pt x="7373" y="0"/>
                  </a:moveTo>
                  <a:lnTo>
                    <a:pt x="2402" y="500"/>
                  </a:lnTo>
                  <a:lnTo>
                    <a:pt x="1" y="11008"/>
                  </a:lnTo>
                  <a:lnTo>
                    <a:pt x="1" y="11008"/>
                  </a:lnTo>
                  <a:lnTo>
                    <a:pt x="7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-3757500" y="3086825"/>
              <a:ext cx="199325" cy="125950"/>
            </a:xfrm>
            <a:custGeom>
              <a:avLst/>
              <a:gdLst/>
              <a:ahLst/>
              <a:cxnLst/>
              <a:rect l="l" t="t" r="r" b="b"/>
              <a:pathLst>
                <a:path w="7973" h="5038" extrusionOk="0">
                  <a:moveTo>
                    <a:pt x="3503" y="0"/>
                  </a:moveTo>
                  <a:lnTo>
                    <a:pt x="0" y="5037"/>
                  </a:lnTo>
                  <a:lnTo>
                    <a:pt x="7972" y="4503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-3797550" y="3086825"/>
              <a:ext cx="127625" cy="125950"/>
            </a:xfrm>
            <a:custGeom>
              <a:avLst/>
              <a:gdLst/>
              <a:ahLst/>
              <a:cxnLst/>
              <a:rect l="l" t="t" r="r" b="b"/>
              <a:pathLst>
                <a:path w="5105" h="5038" extrusionOk="0">
                  <a:moveTo>
                    <a:pt x="5105" y="0"/>
                  </a:moveTo>
                  <a:lnTo>
                    <a:pt x="1" y="601"/>
                  </a:lnTo>
                  <a:lnTo>
                    <a:pt x="1602" y="5037"/>
                  </a:lnTo>
                  <a:lnTo>
                    <a:pt x="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-3669950" y="3071800"/>
              <a:ext cx="129275" cy="127625"/>
            </a:xfrm>
            <a:custGeom>
              <a:avLst/>
              <a:gdLst/>
              <a:ahLst/>
              <a:cxnLst/>
              <a:rect l="l" t="t" r="r" b="b"/>
              <a:pathLst>
                <a:path w="5171" h="5105" extrusionOk="0">
                  <a:moveTo>
                    <a:pt x="5171" y="1"/>
                  </a:moveTo>
                  <a:lnTo>
                    <a:pt x="1" y="601"/>
                  </a:lnTo>
                  <a:lnTo>
                    <a:pt x="4470" y="510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4F444C-8D1B-E176-B8B5-8919190A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6" y="726790"/>
            <a:ext cx="3320861" cy="4193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9FEF5-EC65-08C3-638B-9AAE2D000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11" y="1193158"/>
            <a:ext cx="5177952" cy="29993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7"/>
          <p:cNvSpPr txBox="1">
            <a:spLocks noGrp="1"/>
          </p:cNvSpPr>
          <p:nvPr>
            <p:ph type="title"/>
          </p:nvPr>
        </p:nvSpPr>
        <p:spPr>
          <a:xfrm>
            <a:off x="34781" y="1543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Графики </a:t>
            </a:r>
            <a:endParaRPr i="1" dirty="0"/>
          </a:p>
        </p:txBody>
      </p:sp>
      <p:grpSp>
        <p:nvGrpSpPr>
          <p:cNvPr id="755" name="Google Shape;755;p37"/>
          <p:cNvGrpSpPr/>
          <p:nvPr/>
        </p:nvGrpSpPr>
        <p:grpSpPr>
          <a:xfrm>
            <a:off x="7720159" y="294250"/>
            <a:ext cx="999253" cy="1064198"/>
            <a:chOff x="5537600" y="602125"/>
            <a:chExt cx="1835175" cy="1954450"/>
          </a:xfrm>
        </p:grpSpPr>
        <p:sp>
          <p:nvSpPr>
            <p:cNvPr id="756" name="Google Shape;756;p37"/>
            <p:cNvSpPr/>
            <p:nvPr/>
          </p:nvSpPr>
          <p:spPr>
            <a:xfrm>
              <a:off x="5537600" y="602125"/>
              <a:ext cx="1835175" cy="1954450"/>
            </a:xfrm>
            <a:custGeom>
              <a:avLst/>
              <a:gdLst/>
              <a:ahLst/>
              <a:cxnLst/>
              <a:rect l="l" t="t" r="r" b="b"/>
              <a:pathLst>
                <a:path w="73407" h="78178" extrusionOk="0">
                  <a:moveTo>
                    <a:pt x="36658" y="0"/>
                  </a:moveTo>
                  <a:cubicBezTo>
                    <a:pt x="34682" y="0"/>
                    <a:pt x="32950" y="1247"/>
                    <a:pt x="32342" y="3131"/>
                  </a:cubicBezTo>
                  <a:lnTo>
                    <a:pt x="26506" y="21308"/>
                  </a:lnTo>
                  <a:cubicBezTo>
                    <a:pt x="22828" y="20548"/>
                    <a:pt x="19241" y="18937"/>
                    <a:pt x="16050" y="16596"/>
                  </a:cubicBezTo>
                  <a:lnTo>
                    <a:pt x="7782" y="10517"/>
                  </a:lnTo>
                  <a:cubicBezTo>
                    <a:pt x="6992" y="9940"/>
                    <a:pt x="6080" y="9636"/>
                    <a:pt x="5077" y="9636"/>
                  </a:cubicBezTo>
                  <a:cubicBezTo>
                    <a:pt x="4104" y="9636"/>
                    <a:pt x="3071" y="9970"/>
                    <a:pt x="2280" y="10639"/>
                  </a:cubicBezTo>
                  <a:cubicBezTo>
                    <a:pt x="669" y="11885"/>
                    <a:pt x="92" y="14074"/>
                    <a:pt x="913" y="15989"/>
                  </a:cubicBezTo>
                  <a:lnTo>
                    <a:pt x="4803" y="25229"/>
                  </a:lnTo>
                  <a:cubicBezTo>
                    <a:pt x="6931" y="30153"/>
                    <a:pt x="10031" y="34834"/>
                    <a:pt x="13770" y="38846"/>
                  </a:cubicBezTo>
                  <a:cubicBezTo>
                    <a:pt x="9940" y="42919"/>
                    <a:pt x="6840" y="47630"/>
                    <a:pt x="4712" y="52646"/>
                  </a:cubicBezTo>
                  <a:lnTo>
                    <a:pt x="791" y="61886"/>
                  </a:lnTo>
                  <a:cubicBezTo>
                    <a:pt x="1" y="63740"/>
                    <a:pt x="578" y="65989"/>
                    <a:pt x="2159" y="67235"/>
                  </a:cubicBezTo>
                  <a:cubicBezTo>
                    <a:pt x="2949" y="67874"/>
                    <a:pt x="3952" y="68239"/>
                    <a:pt x="4986" y="68239"/>
                  </a:cubicBezTo>
                  <a:cubicBezTo>
                    <a:pt x="5958" y="68239"/>
                    <a:pt x="6870" y="67935"/>
                    <a:pt x="7660" y="67357"/>
                  </a:cubicBezTo>
                  <a:lnTo>
                    <a:pt x="15958" y="61278"/>
                  </a:lnTo>
                  <a:cubicBezTo>
                    <a:pt x="19180" y="58907"/>
                    <a:pt x="22797" y="57326"/>
                    <a:pt x="26475" y="56567"/>
                  </a:cubicBezTo>
                  <a:lnTo>
                    <a:pt x="32372" y="75017"/>
                  </a:lnTo>
                  <a:cubicBezTo>
                    <a:pt x="32980" y="76901"/>
                    <a:pt x="34713" y="78178"/>
                    <a:pt x="36688" y="78178"/>
                  </a:cubicBezTo>
                  <a:cubicBezTo>
                    <a:pt x="38664" y="78178"/>
                    <a:pt x="40427" y="76901"/>
                    <a:pt x="41035" y="75047"/>
                  </a:cubicBezTo>
                  <a:lnTo>
                    <a:pt x="46932" y="56597"/>
                  </a:lnTo>
                  <a:cubicBezTo>
                    <a:pt x="50640" y="57326"/>
                    <a:pt x="54257" y="58968"/>
                    <a:pt x="57449" y="61308"/>
                  </a:cubicBezTo>
                  <a:lnTo>
                    <a:pt x="65716" y="67387"/>
                  </a:lnTo>
                  <a:cubicBezTo>
                    <a:pt x="66537" y="67965"/>
                    <a:pt x="67449" y="68269"/>
                    <a:pt x="68421" y="68269"/>
                  </a:cubicBezTo>
                  <a:cubicBezTo>
                    <a:pt x="69424" y="68269"/>
                    <a:pt x="70427" y="67935"/>
                    <a:pt x="71248" y="67266"/>
                  </a:cubicBezTo>
                  <a:cubicBezTo>
                    <a:pt x="72829" y="66020"/>
                    <a:pt x="73406" y="63831"/>
                    <a:pt x="72616" y="61916"/>
                  </a:cubicBezTo>
                  <a:lnTo>
                    <a:pt x="68695" y="52676"/>
                  </a:lnTo>
                  <a:cubicBezTo>
                    <a:pt x="66567" y="47661"/>
                    <a:pt x="63436" y="42949"/>
                    <a:pt x="59607" y="38907"/>
                  </a:cubicBezTo>
                  <a:cubicBezTo>
                    <a:pt x="63406" y="34864"/>
                    <a:pt x="66476" y="30183"/>
                    <a:pt x="68573" y="25259"/>
                  </a:cubicBezTo>
                  <a:lnTo>
                    <a:pt x="72494" y="16019"/>
                  </a:lnTo>
                  <a:cubicBezTo>
                    <a:pt x="73285" y="14134"/>
                    <a:pt x="72707" y="11916"/>
                    <a:pt x="71127" y="10669"/>
                  </a:cubicBezTo>
                  <a:cubicBezTo>
                    <a:pt x="70336" y="10031"/>
                    <a:pt x="69333" y="9666"/>
                    <a:pt x="68300" y="9666"/>
                  </a:cubicBezTo>
                  <a:cubicBezTo>
                    <a:pt x="67327" y="9666"/>
                    <a:pt x="66415" y="9970"/>
                    <a:pt x="65625" y="10548"/>
                  </a:cubicBezTo>
                  <a:lnTo>
                    <a:pt x="57327" y="16627"/>
                  </a:lnTo>
                  <a:cubicBezTo>
                    <a:pt x="54135" y="18998"/>
                    <a:pt x="50518" y="20578"/>
                    <a:pt x="46840" y="21338"/>
                  </a:cubicBezTo>
                  <a:lnTo>
                    <a:pt x="41004" y="3131"/>
                  </a:lnTo>
                  <a:cubicBezTo>
                    <a:pt x="40397" y="1277"/>
                    <a:pt x="38634" y="0"/>
                    <a:pt x="366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633350" y="677350"/>
              <a:ext cx="1643675" cy="1802475"/>
            </a:xfrm>
            <a:custGeom>
              <a:avLst/>
              <a:gdLst/>
              <a:ahLst/>
              <a:cxnLst/>
              <a:rect l="l" t="t" r="r" b="b"/>
              <a:pathLst>
                <a:path w="65747" h="72099" extrusionOk="0">
                  <a:moveTo>
                    <a:pt x="25381" y="48725"/>
                  </a:moveTo>
                  <a:lnTo>
                    <a:pt x="25259" y="48968"/>
                  </a:lnTo>
                  <a:lnTo>
                    <a:pt x="23466" y="49211"/>
                  </a:lnTo>
                  <a:cubicBezTo>
                    <a:pt x="18633" y="49910"/>
                    <a:pt x="13831" y="51886"/>
                    <a:pt x="9697" y="54925"/>
                  </a:cubicBezTo>
                  <a:lnTo>
                    <a:pt x="0" y="62068"/>
                  </a:lnTo>
                  <a:lnTo>
                    <a:pt x="4590" y="51248"/>
                  </a:lnTo>
                  <a:cubicBezTo>
                    <a:pt x="7083" y="45412"/>
                    <a:pt x="10943" y="40153"/>
                    <a:pt x="15806" y="35867"/>
                  </a:cubicBezTo>
                  <a:cubicBezTo>
                    <a:pt x="11034" y="31612"/>
                    <a:pt x="7174" y="26384"/>
                    <a:pt x="4742" y="20639"/>
                  </a:cubicBezTo>
                  <a:lnTo>
                    <a:pt x="152" y="9818"/>
                  </a:lnTo>
                  <a:lnTo>
                    <a:pt x="9849" y="16961"/>
                  </a:lnTo>
                  <a:cubicBezTo>
                    <a:pt x="13983" y="20031"/>
                    <a:pt x="18785" y="22007"/>
                    <a:pt x="23618" y="22645"/>
                  </a:cubicBezTo>
                  <a:lnTo>
                    <a:pt x="25411" y="22919"/>
                  </a:lnTo>
                  <a:lnTo>
                    <a:pt x="25502" y="23132"/>
                  </a:lnTo>
                  <a:lnTo>
                    <a:pt x="32858" y="1"/>
                  </a:lnTo>
                  <a:lnTo>
                    <a:pt x="40244" y="23132"/>
                  </a:lnTo>
                  <a:lnTo>
                    <a:pt x="40305" y="22919"/>
                  </a:lnTo>
                  <a:lnTo>
                    <a:pt x="42099" y="22645"/>
                  </a:lnTo>
                  <a:cubicBezTo>
                    <a:pt x="46962" y="21977"/>
                    <a:pt x="51764" y="20001"/>
                    <a:pt x="55898" y="16961"/>
                  </a:cubicBezTo>
                  <a:lnTo>
                    <a:pt x="65594" y="9818"/>
                  </a:lnTo>
                  <a:lnTo>
                    <a:pt x="60974" y="20609"/>
                  </a:lnTo>
                  <a:cubicBezTo>
                    <a:pt x="58543" y="26354"/>
                    <a:pt x="54713" y="31642"/>
                    <a:pt x="49941" y="35837"/>
                  </a:cubicBezTo>
                  <a:cubicBezTo>
                    <a:pt x="54804" y="40092"/>
                    <a:pt x="58664" y="45412"/>
                    <a:pt x="61126" y="51187"/>
                  </a:cubicBezTo>
                  <a:lnTo>
                    <a:pt x="65746" y="62038"/>
                  </a:lnTo>
                  <a:lnTo>
                    <a:pt x="56050" y="54895"/>
                  </a:lnTo>
                  <a:cubicBezTo>
                    <a:pt x="51916" y="51795"/>
                    <a:pt x="47114" y="49819"/>
                    <a:pt x="42251" y="49181"/>
                  </a:cubicBezTo>
                  <a:lnTo>
                    <a:pt x="40457" y="48907"/>
                  </a:lnTo>
                  <a:lnTo>
                    <a:pt x="40366" y="48694"/>
                  </a:lnTo>
                  <a:lnTo>
                    <a:pt x="32858" y="72099"/>
                  </a:lnTo>
                  <a:close/>
                </a:path>
              </a:pathLst>
            </a:custGeom>
            <a:solidFill>
              <a:srgbClr val="FE90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606000" y="637075"/>
              <a:ext cx="1699900" cy="1885325"/>
            </a:xfrm>
            <a:custGeom>
              <a:avLst/>
              <a:gdLst/>
              <a:ahLst/>
              <a:cxnLst/>
              <a:rect l="l" t="t" r="r" b="b"/>
              <a:pathLst>
                <a:path w="67996" h="75413" extrusionOk="0">
                  <a:moveTo>
                    <a:pt x="33923" y="37678"/>
                  </a:moveTo>
                  <a:cubicBezTo>
                    <a:pt x="33905" y="37678"/>
                    <a:pt x="33891" y="37691"/>
                    <a:pt x="33891" y="37691"/>
                  </a:cubicBezTo>
                  <a:lnTo>
                    <a:pt x="33952" y="37691"/>
                  </a:lnTo>
                  <a:cubicBezTo>
                    <a:pt x="33942" y="37681"/>
                    <a:pt x="33932" y="37678"/>
                    <a:pt x="33923" y="37678"/>
                  </a:cubicBezTo>
                  <a:close/>
                  <a:moveTo>
                    <a:pt x="33986" y="37668"/>
                  </a:moveTo>
                  <a:cubicBezTo>
                    <a:pt x="33967" y="37668"/>
                    <a:pt x="33952" y="37676"/>
                    <a:pt x="33952" y="37691"/>
                  </a:cubicBezTo>
                  <a:lnTo>
                    <a:pt x="34043" y="37691"/>
                  </a:lnTo>
                  <a:cubicBezTo>
                    <a:pt x="34028" y="37676"/>
                    <a:pt x="34005" y="37668"/>
                    <a:pt x="33986" y="37668"/>
                  </a:cubicBezTo>
                  <a:close/>
                  <a:moveTo>
                    <a:pt x="33952" y="3101"/>
                  </a:moveTo>
                  <a:lnTo>
                    <a:pt x="41247" y="25958"/>
                  </a:lnTo>
                  <a:lnTo>
                    <a:pt x="41764" y="24925"/>
                  </a:lnTo>
                  <a:lnTo>
                    <a:pt x="43314" y="24682"/>
                  </a:lnTo>
                  <a:cubicBezTo>
                    <a:pt x="48238" y="24013"/>
                    <a:pt x="53102" y="22007"/>
                    <a:pt x="57327" y="18876"/>
                  </a:cubicBezTo>
                  <a:lnTo>
                    <a:pt x="65625" y="12797"/>
                  </a:lnTo>
                  <a:lnTo>
                    <a:pt x="61704" y="22037"/>
                  </a:lnTo>
                  <a:cubicBezTo>
                    <a:pt x="59181" y="27873"/>
                    <a:pt x="55290" y="33193"/>
                    <a:pt x="50336" y="37448"/>
                  </a:cubicBezTo>
                  <a:cubicBezTo>
                    <a:pt x="55351" y="41764"/>
                    <a:pt x="59302" y="47114"/>
                    <a:pt x="61825" y="53011"/>
                  </a:cubicBezTo>
                  <a:lnTo>
                    <a:pt x="65716" y="62220"/>
                  </a:lnTo>
                  <a:lnTo>
                    <a:pt x="57448" y="56141"/>
                  </a:lnTo>
                  <a:cubicBezTo>
                    <a:pt x="53223" y="53041"/>
                    <a:pt x="48360" y="51035"/>
                    <a:pt x="43436" y="50336"/>
                  </a:cubicBezTo>
                  <a:lnTo>
                    <a:pt x="41855" y="50123"/>
                  </a:lnTo>
                  <a:lnTo>
                    <a:pt x="41338" y="48998"/>
                  </a:lnTo>
                  <a:lnTo>
                    <a:pt x="33922" y="72190"/>
                  </a:lnTo>
                  <a:lnTo>
                    <a:pt x="26505" y="48998"/>
                  </a:lnTo>
                  <a:lnTo>
                    <a:pt x="25989" y="50123"/>
                  </a:lnTo>
                  <a:lnTo>
                    <a:pt x="24438" y="50336"/>
                  </a:lnTo>
                  <a:cubicBezTo>
                    <a:pt x="19484" y="51035"/>
                    <a:pt x="14621" y="53041"/>
                    <a:pt x="10396" y="56141"/>
                  </a:cubicBezTo>
                  <a:lnTo>
                    <a:pt x="2128" y="62220"/>
                  </a:lnTo>
                  <a:lnTo>
                    <a:pt x="6049" y="53011"/>
                  </a:lnTo>
                  <a:cubicBezTo>
                    <a:pt x="8541" y="47114"/>
                    <a:pt x="12493" y="41703"/>
                    <a:pt x="17508" y="37448"/>
                  </a:cubicBezTo>
                  <a:cubicBezTo>
                    <a:pt x="12584" y="33193"/>
                    <a:pt x="8663" y="27873"/>
                    <a:pt x="6140" y="22037"/>
                  </a:cubicBezTo>
                  <a:lnTo>
                    <a:pt x="2250" y="12797"/>
                  </a:lnTo>
                  <a:lnTo>
                    <a:pt x="10517" y="18876"/>
                  </a:lnTo>
                  <a:cubicBezTo>
                    <a:pt x="14742" y="22007"/>
                    <a:pt x="19605" y="24013"/>
                    <a:pt x="24530" y="24682"/>
                  </a:cubicBezTo>
                  <a:lnTo>
                    <a:pt x="26110" y="24925"/>
                  </a:lnTo>
                  <a:lnTo>
                    <a:pt x="26596" y="25958"/>
                  </a:lnTo>
                  <a:lnTo>
                    <a:pt x="33952" y="3101"/>
                  </a:lnTo>
                  <a:close/>
                  <a:moveTo>
                    <a:pt x="33952" y="1"/>
                  </a:moveTo>
                  <a:lnTo>
                    <a:pt x="33040" y="2858"/>
                  </a:lnTo>
                  <a:lnTo>
                    <a:pt x="26293" y="24013"/>
                  </a:lnTo>
                  <a:lnTo>
                    <a:pt x="24773" y="23770"/>
                  </a:lnTo>
                  <a:cubicBezTo>
                    <a:pt x="19970" y="23101"/>
                    <a:pt x="15259" y="21156"/>
                    <a:pt x="11216" y="18147"/>
                  </a:cubicBezTo>
                  <a:lnTo>
                    <a:pt x="2918" y="12068"/>
                  </a:lnTo>
                  <a:lnTo>
                    <a:pt x="122" y="10031"/>
                  </a:lnTo>
                  <a:lnTo>
                    <a:pt x="1490" y="13223"/>
                  </a:lnTo>
                  <a:lnTo>
                    <a:pt x="5380" y="22463"/>
                  </a:lnTo>
                  <a:cubicBezTo>
                    <a:pt x="7782" y="28117"/>
                    <a:pt x="11520" y="33284"/>
                    <a:pt x="16171" y="37539"/>
                  </a:cubicBezTo>
                  <a:cubicBezTo>
                    <a:pt x="11459" y="41795"/>
                    <a:pt x="7721" y="47023"/>
                    <a:pt x="5289" y="52737"/>
                  </a:cubicBezTo>
                  <a:lnTo>
                    <a:pt x="1368" y="61977"/>
                  </a:lnTo>
                  <a:lnTo>
                    <a:pt x="0" y="65169"/>
                  </a:lnTo>
                  <a:lnTo>
                    <a:pt x="2797" y="63102"/>
                  </a:lnTo>
                  <a:lnTo>
                    <a:pt x="11095" y="57023"/>
                  </a:lnTo>
                  <a:cubicBezTo>
                    <a:pt x="15198" y="54014"/>
                    <a:pt x="19879" y="52038"/>
                    <a:pt x="24651" y="51400"/>
                  </a:cubicBezTo>
                  <a:lnTo>
                    <a:pt x="26201" y="51187"/>
                  </a:lnTo>
                  <a:lnTo>
                    <a:pt x="26262" y="51187"/>
                  </a:lnTo>
                  <a:lnTo>
                    <a:pt x="33101" y="72555"/>
                  </a:lnTo>
                  <a:lnTo>
                    <a:pt x="34013" y="75412"/>
                  </a:lnTo>
                  <a:lnTo>
                    <a:pt x="34925" y="72555"/>
                  </a:lnTo>
                  <a:lnTo>
                    <a:pt x="41764" y="51156"/>
                  </a:lnTo>
                  <a:lnTo>
                    <a:pt x="41794" y="51156"/>
                  </a:lnTo>
                  <a:lnTo>
                    <a:pt x="43345" y="51400"/>
                  </a:lnTo>
                  <a:cubicBezTo>
                    <a:pt x="48147" y="52099"/>
                    <a:pt x="52858" y="54014"/>
                    <a:pt x="56901" y="57023"/>
                  </a:cubicBezTo>
                  <a:lnTo>
                    <a:pt x="65199" y="63102"/>
                  </a:lnTo>
                  <a:lnTo>
                    <a:pt x="67995" y="65169"/>
                  </a:lnTo>
                  <a:lnTo>
                    <a:pt x="66628" y="61977"/>
                  </a:lnTo>
                  <a:lnTo>
                    <a:pt x="62646" y="52646"/>
                  </a:lnTo>
                  <a:cubicBezTo>
                    <a:pt x="60214" y="46962"/>
                    <a:pt x="56445" y="41703"/>
                    <a:pt x="51734" y="37448"/>
                  </a:cubicBezTo>
                  <a:cubicBezTo>
                    <a:pt x="56415" y="33253"/>
                    <a:pt x="60153" y="28025"/>
                    <a:pt x="62524" y="22372"/>
                  </a:cubicBezTo>
                  <a:lnTo>
                    <a:pt x="66445" y="13192"/>
                  </a:lnTo>
                  <a:lnTo>
                    <a:pt x="67813" y="10001"/>
                  </a:lnTo>
                  <a:lnTo>
                    <a:pt x="65017" y="12037"/>
                  </a:lnTo>
                  <a:lnTo>
                    <a:pt x="56719" y="18116"/>
                  </a:lnTo>
                  <a:cubicBezTo>
                    <a:pt x="52615" y="21126"/>
                    <a:pt x="47934" y="23101"/>
                    <a:pt x="43162" y="23740"/>
                  </a:cubicBezTo>
                  <a:lnTo>
                    <a:pt x="41642" y="23952"/>
                  </a:lnTo>
                  <a:lnTo>
                    <a:pt x="34834" y="2858"/>
                  </a:lnTo>
                  <a:lnTo>
                    <a:pt x="3395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827125" y="945600"/>
              <a:ext cx="1257650" cy="1265225"/>
            </a:xfrm>
            <a:custGeom>
              <a:avLst/>
              <a:gdLst/>
              <a:ahLst/>
              <a:cxnLst/>
              <a:rect l="l" t="t" r="r" b="b"/>
              <a:pathLst>
                <a:path w="50306" h="50609" fill="none" extrusionOk="0">
                  <a:moveTo>
                    <a:pt x="39059" y="26718"/>
                  </a:moveTo>
                  <a:cubicBezTo>
                    <a:pt x="36810" y="26992"/>
                    <a:pt x="34652" y="27478"/>
                    <a:pt x="32615" y="28086"/>
                  </a:cubicBezTo>
                  <a:cubicBezTo>
                    <a:pt x="32402" y="27843"/>
                    <a:pt x="32220" y="27630"/>
                    <a:pt x="32037" y="27417"/>
                  </a:cubicBezTo>
                  <a:cubicBezTo>
                    <a:pt x="32797" y="26840"/>
                    <a:pt x="33223" y="26110"/>
                    <a:pt x="33223" y="25320"/>
                  </a:cubicBezTo>
                  <a:cubicBezTo>
                    <a:pt x="33223" y="24469"/>
                    <a:pt x="32706" y="23678"/>
                    <a:pt x="31855" y="23040"/>
                  </a:cubicBezTo>
                  <a:cubicBezTo>
                    <a:pt x="32068" y="22797"/>
                    <a:pt x="32250" y="22523"/>
                    <a:pt x="32493" y="22311"/>
                  </a:cubicBezTo>
                  <a:cubicBezTo>
                    <a:pt x="34530" y="22949"/>
                    <a:pt x="36658" y="23405"/>
                    <a:pt x="38937" y="23678"/>
                  </a:cubicBezTo>
                  <a:cubicBezTo>
                    <a:pt x="44044" y="19453"/>
                    <a:pt x="47843" y="14256"/>
                    <a:pt x="50184" y="8663"/>
                  </a:cubicBezTo>
                  <a:cubicBezTo>
                    <a:pt x="45381" y="12219"/>
                    <a:pt x="40062" y="14286"/>
                    <a:pt x="34895" y="15016"/>
                  </a:cubicBezTo>
                  <a:cubicBezTo>
                    <a:pt x="34044" y="16748"/>
                    <a:pt x="33071" y="18511"/>
                    <a:pt x="31855" y="20183"/>
                  </a:cubicBezTo>
                  <a:cubicBezTo>
                    <a:pt x="30852" y="19879"/>
                    <a:pt x="29910" y="19514"/>
                    <a:pt x="28998" y="19180"/>
                  </a:cubicBezTo>
                  <a:cubicBezTo>
                    <a:pt x="28664" y="19909"/>
                    <a:pt x="28268" y="20639"/>
                    <a:pt x="27843" y="21338"/>
                  </a:cubicBezTo>
                  <a:lnTo>
                    <a:pt x="26262" y="19271"/>
                  </a:lnTo>
                  <a:lnTo>
                    <a:pt x="29910" y="14803"/>
                  </a:lnTo>
                  <a:lnTo>
                    <a:pt x="25168" y="0"/>
                  </a:lnTo>
                  <a:lnTo>
                    <a:pt x="20396" y="14803"/>
                  </a:lnTo>
                  <a:lnTo>
                    <a:pt x="24043" y="19271"/>
                  </a:lnTo>
                  <a:lnTo>
                    <a:pt x="22463" y="21338"/>
                  </a:lnTo>
                  <a:cubicBezTo>
                    <a:pt x="22037" y="20639"/>
                    <a:pt x="21673" y="19909"/>
                    <a:pt x="21308" y="19180"/>
                  </a:cubicBezTo>
                  <a:cubicBezTo>
                    <a:pt x="20396" y="19575"/>
                    <a:pt x="19423" y="19909"/>
                    <a:pt x="18481" y="20183"/>
                  </a:cubicBezTo>
                  <a:cubicBezTo>
                    <a:pt x="17265" y="18511"/>
                    <a:pt x="16262" y="16748"/>
                    <a:pt x="15441" y="15016"/>
                  </a:cubicBezTo>
                  <a:cubicBezTo>
                    <a:pt x="10274" y="14286"/>
                    <a:pt x="4955" y="12219"/>
                    <a:pt x="122" y="8663"/>
                  </a:cubicBezTo>
                  <a:cubicBezTo>
                    <a:pt x="2462" y="14195"/>
                    <a:pt x="6262" y="19423"/>
                    <a:pt x="11368" y="23678"/>
                  </a:cubicBezTo>
                  <a:cubicBezTo>
                    <a:pt x="13618" y="23405"/>
                    <a:pt x="15776" y="22918"/>
                    <a:pt x="17812" y="22311"/>
                  </a:cubicBezTo>
                  <a:cubicBezTo>
                    <a:pt x="18025" y="22584"/>
                    <a:pt x="18238" y="22797"/>
                    <a:pt x="18481" y="23040"/>
                  </a:cubicBezTo>
                  <a:cubicBezTo>
                    <a:pt x="17600" y="23678"/>
                    <a:pt x="17113" y="24469"/>
                    <a:pt x="17113" y="25320"/>
                  </a:cubicBezTo>
                  <a:cubicBezTo>
                    <a:pt x="17113" y="26080"/>
                    <a:pt x="17569" y="26779"/>
                    <a:pt x="18268" y="27417"/>
                  </a:cubicBezTo>
                  <a:cubicBezTo>
                    <a:pt x="18086" y="27660"/>
                    <a:pt x="17903" y="27903"/>
                    <a:pt x="17721" y="28086"/>
                  </a:cubicBezTo>
                  <a:cubicBezTo>
                    <a:pt x="15654" y="27417"/>
                    <a:pt x="13526" y="26961"/>
                    <a:pt x="11247" y="26718"/>
                  </a:cubicBezTo>
                  <a:cubicBezTo>
                    <a:pt x="6171" y="30943"/>
                    <a:pt x="2371" y="36141"/>
                    <a:pt x="0" y="41733"/>
                  </a:cubicBezTo>
                  <a:cubicBezTo>
                    <a:pt x="4833" y="38147"/>
                    <a:pt x="10153" y="36110"/>
                    <a:pt x="15320" y="35381"/>
                  </a:cubicBezTo>
                  <a:cubicBezTo>
                    <a:pt x="16141" y="33618"/>
                    <a:pt x="17144" y="31885"/>
                    <a:pt x="18359" y="30213"/>
                  </a:cubicBezTo>
                  <a:cubicBezTo>
                    <a:pt x="19332" y="30517"/>
                    <a:pt x="20305" y="30852"/>
                    <a:pt x="21217" y="31186"/>
                  </a:cubicBezTo>
                  <a:cubicBezTo>
                    <a:pt x="21551" y="30517"/>
                    <a:pt x="21916" y="29788"/>
                    <a:pt x="22311" y="29119"/>
                  </a:cubicBezTo>
                  <a:lnTo>
                    <a:pt x="22341" y="29119"/>
                  </a:lnTo>
                  <a:lnTo>
                    <a:pt x="24043" y="31338"/>
                  </a:lnTo>
                  <a:lnTo>
                    <a:pt x="20396" y="35806"/>
                  </a:lnTo>
                  <a:lnTo>
                    <a:pt x="25168" y="50609"/>
                  </a:lnTo>
                  <a:lnTo>
                    <a:pt x="29910" y="35806"/>
                  </a:lnTo>
                  <a:lnTo>
                    <a:pt x="26262" y="31338"/>
                  </a:lnTo>
                  <a:lnTo>
                    <a:pt x="27964" y="29119"/>
                  </a:lnTo>
                  <a:lnTo>
                    <a:pt x="27995" y="29119"/>
                  </a:lnTo>
                  <a:cubicBezTo>
                    <a:pt x="28390" y="29788"/>
                    <a:pt x="28755" y="30487"/>
                    <a:pt x="29119" y="31186"/>
                  </a:cubicBezTo>
                  <a:cubicBezTo>
                    <a:pt x="30031" y="30821"/>
                    <a:pt x="31004" y="30487"/>
                    <a:pt x="31946" y="30213"/>
                  </a:cubicBezTo>
                  <a:cubicBezTo>
                    <a:pt x="33162" y="31885"/>
                    <a:pt x="34165" y="33618"/>
                    <a:pt x="34986" y="35381"/>
                  </a:cubicBezTo>
                  <a:cubicBezTo>
                    <a:pt x="40153" y="36110"/>
                    <a:pt x="45472" y="38147"/>
                    <a:pt x="50305" y="41733"/>
                  </a:cubicBezTo>
                  <a:cubicBezTo>
                    <a:pt x="47904" y="36171"/>
                    <a:pt x="44165" y="30943"/>
                    <a:pt x="39059" y="26718"/>
                  </a:cubicBezTo>
                  <a:close/>
                </a:path>
              </a:pathLst>
            </a:custGeom>
            <a:noFill/>
            <a:ln w="144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971500" y="1132525"/>
              <a:ext cx="967375" cy="892125"/>
            </a:xfrm>
            <a:custGeom>
              <a:avLst/>
              <a:gdLst/>
              <a:ahLst/>
              <a:cxnLst/>
              <a:rect l="l" t="t" r="r" b="b"/>
              <a:pathLst>
                <a:path w="38695" h="35685" extrusionOk="0">
                  <a:moveTo>
                    <a:pt x="19302" y="1"/>
                  </a:moveTo>
                  <a:lnTo>
                    <a:pt x="17113" y="6931"/>
                  </a:lnTo>
                  <a:lnTo>
                    <a:pt x="19302" y="9636"/>
                  </a:lnTo>
                  <a:lnTo>
                    <a:pt x="21521" y="6931"/>
                  </a:lnTo>
                  <a:lnTo>
                    <a:pt x="19302" y="1"/>
                  </a:lnTo>
                  <a:close/>
                  <a:moveTo>
                    <a:pt x="122" y="7113"/>
                  </a:moveTo>
                  <a:cubicBezTo>
                    <a:pt x="1855" y="9575"/>
                    <a:pt x="3922" y="11916"/>
                    <a:pt x="6232" y="13922"/>
                  </a:cubicBezTo>
                  <a:cubicBezTo>
                    <a:pt x="7569" y="13739"/>
                    <a:pt x="8846" y="13435"/>
                    <a:pt x="10153" y="13071"/>
                  </a:cubicBezTo>
                  <a:cubicBezTo>
                    <a:pt x="9332" y="11946"/>
                    <a:pt x="8633" y="10730"/>
                    <a:pt x="8025" y="9514"/>
                  </a:cubicBezTo>
                  <a:cubicBezTo>
                    <a:pt x="5320" y="9028"/>
                    <a:pt x="2675" y="8207"/>
                    <a:pt x="122" y="7113"/>
                  </a:cubicBezTo>
                  <a:close/>
                  <a:moveTo>
                    <a:pt x="38542" y="7113"/>
                  </a:moveTo>
                  <a:lnTo>
                    <a:pt x="38542" y="7113"/>
                  </a:lnTo>
                  <a:cubicBezTo>
                    <a:pt x="35989" y="8207"/>
                    <a:pt x="33314" y="9028"/>
                    <a:pt x="30639" y="9514"/>
                  </a:cubicBezTo>
                  <a:cubicBezTo>
                    <a:pt x="29971" y="10730"/>
                    <a:pt x="29302" y="11916"/>
                    <a:pt x="28512" y="13071"/>
                  </a:cubicBezTo>
                  <a:cubicBezTo>
                    <a:pt x="29788" y="13435"/>
                    <a:pt x="31095" y="13739"/>
                    <a:pt x="32402" y="13922"/>
                  </a:cubicBezTo>
                  <a:cubicBezTo>
                    <a:pt x="34743" y="11916"/>
                    <a:pt x="36779" y="9575"/>
                    <a:pt x="38542" y="7113"/>
                  </a:cubicBezTo>
                  <a:close/>
                  <a:moveTo>
                    <a:pt x="6110" y="21551"/>
                  </a:moveTo>
                  <a:cubicBezTo>
                    <a:pt x="3800" y="23557"/>
                    <a:pt x="1764" y="25898"/>
                    <a:pt x="1" y="28360"/>
                  </a:cubicBezTo>
                  <a:cubicBezTo>
                    <a:pt x="2554" y="27205"/>
                    <a:pt x="5198" y="26414"/>
                    <a:pt x="7903" y="25958"/>
                  </a:cubicBezTo>
                  <a:cubicBezTo>
                    <a:pt x="8542" y="24743"/>
                    <a:pt x="9241" y="23557"/>
                    <a:pt x="10031" y="22402"/>
                  </a:cubicBezTo>
                  <a:cubicBezTo>
                    <a:pt x="8755" y="22037"/>
                    <a:pt x="7448" y="21733"/>
                    <a:pt x="6110" y="21551"/>
                  </a:cubicBezTo>
                  <a:close/>
                  <a:moveTo>
                    <a:pt x="32554" y="21551"/>
                  </a:moveTo>
                  <a:cubicBezTo>
                    <a:pt x="31247" y="21794"/>
                    <a:pt x="29910" y="22037"/>
                    <a:pt x="28664" y="22402"/>
                  </a:cubicBezTo>
                  <a:cubicBezTo>
                    <a:pt x="29454" y="23527"/>
                    <a:pt x="30184" y="24743"/>
                    <a:pt x="30791" y="25958"/>
                  </a:cubicBezTo>
                  <a:cubicBezTo>
                    <a:pt x="33466" y="26445"/>
                    <a:pt x="36141" y="27265"/>
                    <a:pt x="38694" y="28360"/>
                  </a:cubicBezTo>
                  <a:cubicBezTo>
                    <a:pt x="36931" y="25837"/>
                    <a:pt x="34834" y="23557"/>
                    <a:pt x="32554" y="21551"/>
                  </a:cubicBezTo>
                  <a:close/>
                  <a:moveTo>
                    <a:pt x="19302" y="26080"/>
                  </a:moveTo>
                  <a:lnTo>
                    <a:pt x="17113" y="28785"/>
                  </a:lnTo>
                  <a:lnTo>
                    <a:pt x="19302" y="35685"/>
                  </a:lnTo>
                  <a:lnTo>
                    <a:pt x="21521" y="28785"/>
                  </a:lnTo>
                  <a:lnTo>
                    <a:pt x="19302" y="260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272425" y="1396975"/>
              <a:ext cx="364000" cy="364000"/>
            </a:xfrm>
            <a:custGeom>
              <a:avLst/>
              <a:gdLst/>
              <a:ahLst/>
              <a:cxnLst/>
              <a:rect l="l" t="t" r="r" b="b"/>
              <a:pathLst>
                <a:path w="14560" h="14560" extrusionOk="0">
                  <a:moveTo>
                    <a:pt x="12432" y="2128"/>
                  </a:moveTo>
                  <a:lnTo>
                    <a:pt x="12432" y="2128"/>
                  </a:lnTo>
                  <a:lnTo>
                    <a:pt x="12432" y="2128"/>
                  </a:lnTo>
                  <a:close/>
                  <a:moveTo>
                    <a:pt x="7295" y="0"/>
                  </a:moveTo>
                  <a:lnTo>
                    <a:pt x="6383" y="5076"/>
                  </a:lnTo>
                  <a:lnTo>
                    <a:pt x="2128" y="2128"/>
                  </a:lnTo>
                  <a:lnTo>
                    <a:pt x="2128" y="2128"/>
                  </a:lnTo>
                  <a:lnTo>
                    <a:pt x="5107" y="6383"/>
                  </a:lnTo>
                  <a:lnTo>
                    <a:pt x="0" y="7295"/>
                  </a:lnTo>
                  <a:lnTo>
                    <a:pt x="5107" y="8177"/>
                  </a:lnTo>
                  <a:lnTo>
                    <a:pt x="2128" y="12402"/>
                  </a:lnTo>
                  <a:lnTo>
                    <a:pt x="6383" y="9453"/>
                  </a:lnTo>
                  <a:lnTo>
                    <a:pt x="7295" y="14560"/>
                  </a:lnTo>
                  <a:lnTo>
                    <a:pt x="8207" y="9453"/>
                  </a:lnTo>
                  <a:lnTo>
                    <a:pt x="12432" y="12402"/>
                  </a:lnTo>
                  <a:lnTo>
                    <a:pt x="9484" y="8177"/>
                  </a:lnTo>
                  <a:lnTo>
                    <a:pt x="14560" y="7295"/>
                  </a:lnTo>
                  <a:lnTo>
                    <a:pt x="9484" y="6383"/>
                  </a:lnTo>
                  <a:lnTo>
                    <a:pt x="12432" y="2128"/>
                  </a:lnTo>
                  <a:lnTo>
                    <a:pt x="8207" y="5076"/>
                  </a:lnTo>
                  <a:lnTo>
                    <a:pt x="7295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6422125" y="1332375"/>
              <a:ext cx="65375" cy="141375"/>
            </a:xfrm>
            <a:custGeom>
              <a:avLst/>
              <a:gdLst/>
              <a:ahLst/>
              <a:cxnLst/>
              <a:rect l="l" t="t" r="r" b="b"/>
              <a:pathLst>
                <a:path w="2615" h="5655" extrusionOk="0">
                  <a:moveTo>
                    <a:pt x="1307" y="1"/>
                  </a:moveTo>
                  <a:lnTo>
                    <a:pt x="0" y="4104"/>
                  </a:lnTo>
                  <a:lnTo>
                    <a:pt x="1307" y="5654"/>
                  </a:lnTo>
                  <a:lnTo>
                    <a:pt x="2614" y="410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6422125" y="1683450"/>
              <a:ext cx="65375" cy="142125"/>
            </a:xfrm>
            <a:custGeom>
              <a:avLst/>
              <a:gdLst/>
              <a:ahLst/>
              <a:cxnLst/>
              <a:rect l="l" t="t" r="r" b="b"/>
              <a:pathLst>
                <a:path w="2615" h="5685" extrusionOk="0">
                  <a:moveTo>
                    <a:pt x="1307" y="0"/>
                  </a:moveTo>
                  <a:lnTo>
                    <a:pt x="0" y="1581"/>
                  </a:lnTo>
                  <a:lnTo>
                    <a:pt x="1307" y="5684"/>
                  </a:lnTo>
                  <a:lnTo>
                    <a:pt x="2614" y="1581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6561175" y="1545900"/>
              <a:ext cx="142125" cy="65375"/>
            </a:xfrm>
            <a:custGeom>
              <a:avLst/>
              <a:gdLst/>
              <a:ahLst/>
              <a:cxnLst/>
              <a:rect l="l" t="t" r="r" b="b"/>
              <a:pathLst>
                <a:path w="5685" h="2615" extrusionOk="0">
                  <a:moveTo>
                    <a:pt x="1581" y="1"/>
                  </a:moveTo>
                  <a:lnTo>
                    <a:pt x="1" y="1338"/>
                  </a:lnTo>
                  <a:lnTo>
                    <a:pt x="1581" y="2615"/>
                  </a:lnTo>
                  <a:lnTo>
                    <a:pt x="5685" y="1338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206300" y="1545900"/>
              <a:ext cx="142125" cy="65375"/>
            </a:xfrm>
            <a:custGeom>
              <a:avLst/>
              <a:gdLst/>
              <a:ahLst/>
              <a:cxnLst/>
              <a:rect l="l" t="t" r="r" b="b"/>
              <a:pathLst>
                <a:path w="5685" h="2615" extrusionOk="0">
                  <a:moveTo>
                    <a:pt x="4104" y="1"/>
                  </a:moveTo>
                  <a:lnTo>
                    <a:pt x="1" y="1338"/>
                  </a:lnTo>
                  <a:lnTo>
                    <a:pt x="4104" y="2615"/>
                  </a:lnTo>
                  <a:lnTo>
                    <a:pt x="5685" y="1338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F2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E6A1B5-3BB2-552F-19E5-9F64B5ED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70187"/>
            <a:ext cx="4420574" cy="2918013"/>
          </a:xfrm>
          <a:prstGeom prst="rect">
            <a:avLst/>
          </a:prstGeom>
        </p:spPr>
      </p:pic>
      <p:sp>
        <p:nvSpPr>
          <p:cNvPr id="768" name="Google Shape;768;p37"/>
          <p:cNvSpPr/>
          <p:nvPr/>
        </p:nvSpPr>
        <p:spPr>
          <a:xfrm>
            <a:off x="5809011" y="620458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EB04A-8054-A7D6-B04D-1BA3B97ED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27" y="1170187"/>
            <a:ext cx="4420573" cy="2890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1"/>
          <p:cNvSpPr txBox="1">
            <a:spLocks noGrp="1"/>
          </p:cNvSpPr>
          <p:nvPr>
            <p:ph type="title"/>
          </p:nvPr>
        </p:nvSpPr>
        <p:spPr>
          <a:xfrm>
            <a:off x="1983436" y="219879"/>
            <a:ext cx="445502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/>
              <a:t>Результаты и выводы</a:t>
            </a:r>
            <a:endParaRPr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Google Shape;1097;p4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22400" y="1010462"/>
                <a:ext cx="8448414" cy="356252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b="1" dirty="0"/>
                  <a:t>Результаты: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b="1" dirty="0"/>
                  <a:t>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dirty="0"/>
                  <a:t>Частота попадания в интервал: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𝟗𝟓𝟖</m:t>
                    </m:r>
                  </m:oMath>
                </a14:m>
                <a:endParaRPr lang="ru-RU" dirty="0"/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dirty="0"/>
                  <a:t>Средняя длина доверительного интервала: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𝟖𝟖</m:t>
                    </m:r>
                  </m:oMath>
                </a14:m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b="1" dirty="0"/>
                  <a:t>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b="1" dirty="0"/>
                  <a:t> </a:t>
                </a:r>
                <a:r>
                  <a:rPr lang="ru-RU" dirty="0"/>
                  <a:t>Частота попадания в интервал: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𝟗𝟓𝟏</m:t>
                    </m:r>
                  </m:oMath>
                </a14:m>
                <a:endParaRPr lang="ru-RU" dirty="0"/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dirty="0"/>
                  <a:t>Средняя длина доверительного интервала: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b="1" dirty="0"/>
                  <a:t>Выводы: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ru-RU" dirty="0"/>
                  <a:t>1. Частота покрытия стремится к заданному уровню доверия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/>
                  <a:t> при увеличении объема  выборки.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ru-RU" dirty="0"/>
                  <a:t>2. Длина доверительного интервала значительно уменьшается с ростом объема выборки, что указывает на повышение точности оценки.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ru-RU" dirty="0"/>
                  <a:t>3. Метод построения доверительного интервала на основе распределения Фишера показывает высокую надежность и эффективность.</a:t>
                </a:r>
                <a:endParaRPr lang="en-US" dirty="0"/>
              </a:p>
            </p:txBody>
          </p:sp>
        </mc:Choice>
        <mc:Fallback xmlns="">
          <p:sp>
            <p:nvSpPr>
              <p:cNvPr id="1097" name="Google Shape;1097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2400" y="1010462"/>
                <a:ext cx="8448414" cy="3562529"/>
              </a:xfrm>
              <a:prstGeom prst="rect">
                <a:avLst/>
              </a:prstGeom>
              <a:blipFill>
                <a:blip r:embed="rId3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8" name="Google Shape;1098;p41"/>
          <p:cNvSpPr/>
          <p:nvPr/>
        </p:nvSpPr>
        <p:spPr>
          <a:xfrm>
            <a:off x="4302911" y="1206020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1"/>
          <p:cNvSpPr/>
          <p:nvPr/>
        </p:nvSpPr>
        <p:spPr>
          <a:xfrm>
            <a:off x="7327361" y="1173920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41"/>
          <p:cNvGrpSpPr/>
          <p:nvPr/>
        </p:nvGrpSpPr>
        <p:grpSpPr>
          <a:xfrm rot="699226">
            <a:off x="4835272" y="2227099"/>
            <a:ext cx="2573811" cy="823012"/>
            <a:chOff x="10485450" y="2416175"/>
            <a:chExt cx="2573775" cy="823000"/>
          </a:xfrm>
        </p:grpSpPr>
        <p:sp>
          <p:nvSpPr>
            <p:cNvPr id="1108" name="Google Shape;1108;p41"/>
            <p:cNvSpPr/>
            <p:nvPr/>
          </p:nvSpPr>
          <p:spPr>
            <a:xfrm>
              <a:off x="10485450" y="2416175"/>
              <a:ext cx="2573775" cy="823000"/>
            </a:xfrm>
            <a:custGeom>
              <a:avLst/>
              <a:gdLst/>
              <a:ahLst/>
              <a:cxnLst/>
              <a:rect l="l" t="t" r="r" b="b"/>
              <a:pathLst>
                <a:path w="102951" h="32920" extrusionOk="0">
                  <a:moveTo>
                    <a:pt x="45959" y="1"/>
                  </a:moveTo>
                  <a:cubicBezTo>
                    <a:pt x="43801" y="1"/>
                    <a:pt x="41703" y="761"/>
                    <a:pt x="39880" y="2220"/>
                  </a:cubicBezTo>
                  <a:cubicBezTo>
                    <a:pt x="39697" y="2372"/>
                    <a:pt x="39545" y="2524"/>
                    <a:pt x="39363" y="2676"/>
                  </a:cubicBezTo>
                  <a:cubicBezTo>
                    <a:pt x="37904" y="2250"/>
                    <a:pt x="36354" y="2037"/>
                    <a:pt x="34834" y="2037"/>
                  </a:cubicBezTo>
                  <a:cubicBezTo>
                    <a:pt x="32372" y="2037"/>
                    <a:pt x="29940" y="2585"/>
                    <a:pt x="27752" y="3648"/>
                  </a:cubicBezTo>
                  <a:cubicBezTo>
                    <a:pt x="26931" y="4074"/>
                    <a:pt x="26293" y="4773"/>
                    <a:pt x="25959" y="5594"/>
                  </a:cubicBezTo>
                  <a:cubicBezTo>
                    <a:pt x="24500" y="5259"/>
                    <a:pt x="23010" y="5077"/>
                    <a:pt x="21551" y="5077"/>
                  </a:cubicBezTo>
                  <a:cubicBezTo>
                    <a:pt x="20214" y="5077"/>
                    <a:pt x="18907" y="5229"/>
                    <a:pt x="17630" y="5472"/>
                  </a:cubicBezTo>
                  <a:cubicBezTo>
                    <a:pt x="16019" y="5867"/>
                    <a:pt x="14864" y="7205"/>
                    <a:pt x="14712" y="8785"/>
                  </a:cubicBezTo>
                  <a:cubicBezTo>
                    <a:pt x="11581" y="8481"/>
                    <a:pt x="8481" y="7752"/>
                    <a:pt x="5624" y="6627"/>
                  </a:cubicBezTo>
                  <a:cubicBezTo>
                    <a:pt x="5168" y="6445"/>
                    <a:pt x="4712" y="6354"/>
                    <a:pt x="4195" y="6354"/>
                  </a:cubicBezTo>
                  <a:cubicBezTo>
                    <a:pt x="2919" y="6354"/>
                    <a:pt x="1703" y="6992"/>
                    <a:pt x="973" y="8147"/>
                  </a:cubicBezTo>
                  <a:cubicBezTo>
                    <a:pt x="1" y="9697"/>
                    <a:pt x="305" y="11703"/>
                    <a:pt x="1642" y="12980"/>
                  </a:cubicBezTo>
                  <a:cubicBezTo>
                    <a:pt x="4742" y="15807"/>
                    <a:pt x="8755" y="17782"/>
                    <a:pt x="13040" y="18603"/>
                  </a:cubicBezTo>
                  <a:cubicBezTo>
                    <a:pt x="13284" y="19393"/>
                    <a:pt x="13861" y="20062"/>
                    <a:pt x="14591" y="20579"/>
                  </a:cubicBezTo>
                  <a:cubicBezTo>
                    <a:pt x="16019" y="21491"/>
                    <a:pt x="17600" y="22129"/>
                    <a:pt x="19211" y="22554"/>
                  </a:cubicBezTo>
                  <a:cubicBezTo>
                    <a:pt x="18360" y="23953"/>
                    <a:pt x="18451" y="25807"/>
                    <a:pt x="19575" y="27053"/>
                  </a:cubicBezTo>
                  <a:cubicBezTo>
                    <a:pt x="20335" y="27904"/>
                    <a:pt x="21338" y="28360"/>
                    <a:pt x="22402" y="28360"/>
                  </a:cubicBezTo>
                  <a:cubicBezTo>
                    <a:pt x="23071" y="28360"/>
                    <a:pt x="23740" y="28178"/>
                    <a:pt x="24348" y="27813"/>
                  </a:cubicBezTo>
                  <a:cubicBezTo>
                    <a:pt x="25989" y="26840"/>
                    <a:pt x="27934" y="26354"/>
                    <a:pt x="29880" y="26354"/>
                  </a:cubicBezTo>
                  <a:cubicBezTo>
                    <a:pt x="31095" y="26354"/>
                    <a:pt x="32281" y="26536"/>
                    <a:pt x="33345" y="26901"/>
                  </a:cubicBezTo>
                  <a:cubicBezTo>
                    <a:pt x="33679" y="27023"/>
                    <a:pt x="34074" y="27175"/>
                    <a:pt x="34500" y="27327"/>
                  </a:cubicBezTo>
                  <a:cubicBezTo>
                    <a:pt x="35624" y="27782"/>
                    <a:pt x="36962" y="28330"/>
                    <a:pt x="38512" y="28512"/>
                  </a:cubicBezTo>
                  <a:cubicBezTo>
                    <a:pt x="38907" y="28542"/>
                    <a:pt x="39272" y="28573"/>
                    <a:pt x="39667" y="28573"/>
                  </a:cubicBezTo>
                  <a:cubicBezTo>
                    <a:pt x="41278" y="28573"/>
                    <a:pt x="42950" y="28178"/>
                    <a:pt x="44439" y="27357"/>
                  </a:cubicBezTo>
                  <a:cubicBezTo>
                    <a:pt x="46263" y="29181"/>
                    <a:pt x="48239" y="30792"/>
                    <a:pt x="50214" y="32007"/>
                  </a:cubicBezTo>
                  <a:lnTo>
                    <a:pt x="50761" y="32342"/>
                  </a:lnTo>
                  <a:cubicBezTo>
                    <a:pt x="51369" y="32737"/>
                    <a:pt x="52038" y="32919"/>
                    <a:pt x="52737" y="32919"/>
                  </a:cubicBezTo>
                  <a:cubicBezTo>
                    <a:pt x="53406" y="32919"/>
                    <a:pt x="54105" y="32737"/>
                    <a:pt x="54713" y="32342"/>
                  </a:cubicBezTo>
                  <a:lnTo>
                    <a:pt x="55230" y="32007"/>
                  </a:lnTo>
                  <a:cubicBezTo>
                    <a:pt x="56901" y="30974"/>
                    <a:pt x="58634" y="29637"/>
                    <a:pt x="60214" y="28117"/>
                  </a:cubicBezTo>
                  <a:cubicBezTo>
                    <a:pt x="61187" y="28421"/>
                    <a:pt x="62190" y="28573"/>
                    <a:pt x="63224" y="28573"/>
                  </a:cubicBezTo>
                  <a:cubicBezTo>
                    <a:pt x="63588" y="28573"/>
                    <a:pt x="63984" y="28542"/>
                    <a:pt x="64348" y="28512"/>
                  </a:cubicBezTo>
                  <a:cubicBezTo>
                    <a:pt x="65898" y="28330"/>
                    <a:pt x="67205" y="27782"/>
                    <a:pt x="68330" y="27327"/>
                  </a:cubicBezTo>
                  <a:cubicBezTo>
                    <a:pt x="68725" y="27175"/>
                    <a:pt x="69090" y="27023"/>
                    <a:pt x="69485" y="26901"/>
                  </a:cubicBezTo>
                  <a:cubicBezTo>
                    <a:pt x="70579" y="26536"/>
                    <a:pt x="71765" y="26354"/>
                    <a:pt x="72950" y="26354"/>
                  </a:cubicBezTo>
                  <a:cubicBezTo>
                    <a:pt x="74926" y="26354"/>
                    <a:pt x="76841" y="26871"/>
                    <a:pt x="78482" y="27813"/>
                  </a:cubicBezTo>
                  <a:cubicBezTo>
                    <a:pt x="79090" y="28178"/>
                    <a:pt x="79729" y="28360"/>
                    <a:pt x="80428" y="28360"/>
                  </a:cubicBezTo>
                  <a:cubicBezTo>
                    <a:pt x="81491" y="28360"/>
                    <a:pt x="82555" y="27904"/>
                    <a:pt x="83285" y="27053"/>
                  </a:cubicBezTo>
                  <a:cubicBezTo>
                    <a:pt x="84379" y="25776"/>
                    <a:pt x="84531" y="23953"/>
                    <a:pt x="83619" y="22554"/>
                  </a:cubicBezTo>
                  <a:cubicBezTo>
                    <a:pt x="85261" y="22129"/>
                    <a:pt x="86841" y="21491"/>
                    <a:pt x="88239" y="20579"/>
                  </a:cubicBezTo>
                  <a:cubicBezTo>
                    <a:pt x="88999" y="20123"/>
                    <a:pt x="89546" y="19393"/>
                    <a:pt x="89820" y="18603"/>
                  </a:cubicBezTo>
                  <a:cubicBezTo>
                    <a:pt x="94075" y="17782"/>
                    <a:pt x="98088" y="15867"/>
                    <a:pt x="101218" y="12980"/>
                  </a:cubicBezTo>
                  <a:cubicBezTo>
                    <a:pt x="102708" y="11764"/>
                    <a:pt x="102951" y="9697"/>
                    <a:pt x="102009" y="8147"/>
                  </a:cubicBezTo>
                  <a:cubicBezTo>
                    <a:pt x="101279" y="6992"/>
                    <a:pt x="100063" y="6354"/>
                    <a:pt x="98787" y="6354"/>
                  </a:cubicBezTo>
                  <a:cubicBezTo>
                    <a:pt x="98331" y="6354"/>
                    <a:pt x="97844" y="6445"/>
                    <a:pt x="97388" y="6627"/>
                  </a:cubicBezTo>
                  <a:cubicBezTo>
                    <a:pt x="94501" y="7752"/>
                    <a:pt x="91400" y="8481"/>
                    <a:pt x="88300" y="8785"/>
                  </a:cubicBezTo>
                  <a:cubicBezTo>
                    <a:pt x="88087" y="7205"/>
                    <a:pt x="86963" y="5867"/>
                    <a:pt x="85352" y="5472"/>
                  </a:cubicBezTo>
                  <a:cubicBezTo>
                    <a:pt x="84105" y="5168"/>
                    <a:pt x="82768" y="5077"/>
                    <a:pt x="81461" y="5077"/>
                  </a:cubicBezTo>
                  <a:cubicBezTo>
                    <a:pt x="79972" y="5077"/>
                    <a:pt x="78452" y="5259"/>
                    <a:pt x="77054" y="5594"/>
                  </a:cubicBezTo>
                  <a:cubicBezTo>
                    <a:pt x="76689" y="4803"/>
                    <a:pt x="76111" y="4074"/>
                    <a:pt x="75230" y="3648"/>
                  </a:cubicBezTo>
                  <a:cubicBezTo>
                    <a:pt x="73102" y="2585"/>
                    <a:pt x="70671" y="2037"/>
                    <a:pt x="68148" y="2037"/>
                  </a:cubicBezTo>
                  <a:cubicBezTo>
                    <a:pt x="67327" y="2037"/>
                    <a:pt x="66476" y="2098"/>
                    <a:pt x="65655" y="2220"/>
                  </a:cubicBezTo>
                  <a:cubicBezTo>
                    <a:pt x="63832" y="761"/>
                    <a:pt x="61734" y="1"/>
                    <a:pt x="59576" y="1"/>
                  </a:cubicBezTo>
                  <a:cubicBezTo>
                    <a:pt x="56871" y="1"/>
                    <a:pt x="54561" y="1156"/>
                    <a:pt x="52768" y="2524"/>
                  </a:cubicBezTo>
                  <a:cubicBezTo>
                    <a:pt x="50974" y="1186"/>
                    <a:pt x="48664" y="1"/>
                    <a:pt x="45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10589550" y="2544600"/>
              <a:ext cx="1076800" cy="493200"/>
            </a:xfrm>
            <a:custGeom>
              <a:avLst/>
              <a:gdLst/>
              <a:ahLst/>
              <a:cxnLst/>
              <a:rect l="l" t="t" r="r" b="b"/>
              <a:pathLst>
                <a:path w="43072" h="19728" extrusionOk="0">
                  <a:moveTo>
                    <a:pt x="34804" y="19575"/>
                  </a:moveTo>
                  <a:cubicBezTo>
                    <a:pt x="33284" y="19393"/>
                    <a:pt x="31916" y="18664"/>
                    <a:pt x="30457" y="18177"/>
                  </a:cubicBezTo>
                  <a:cubicBezTo>
                    <a:pt x="26445" y="16810"/>
                    <a:pt x="21855" y="17235"/>
                    <a:pt x="18238" y="19424"/>
                  </a:cubicBezTo>
                  <a:cubicBezTo>
                    <a:pt x="20032" y="17174"/>
                    <a:pt x="22950" y="15898"/>
                    <a:pt x="25807" y="16080"/>
                  </a:cubicBezTo>
                  <a:cubicBezTo>
                    <a:pt x="26962" y="16141"/>
                    <a:pt x="28086" y="16445"/>
                    <a:pt x="29181" y="16354"/>
                  </a:cubicBezTo>
                  <a:cubicBezTo>
                    <a:pt x="30336" y="16232"/>
                    <a:pt x="31552" y="15624"/>
                    <a:pt x="31825" y="14530"/>
                  </a:cubicBezTo>
                  <a:cubicBezTo>
                    <a:pt x="32068" y="13466"/>
                    <a:pt x="31308" y="12311"/>
                    <a:pt x="30336" y="11855"/>
                  </a:cubicBezTo>
                  <a:cubicBezTo>
                    <a:pt x="29302" y="11399"/>
                    <a:pt x="28117" y="11521"/>
                    <a:pt x="27114" y="11855"/>
                  </a:cubicBezTo>
                  <a:cubicBezTo>
                    <a:pt x="26050" y="12189"/>
                    <a:pt x="25077" y="12767"/>
                    <a:pt x="24074" y="13192"/>
                  </a:cubicBezTo>
                  <a:cubicBezTo>
                    <a:pt x="20336" y="14712"/>
                    <a:pt x="15867" y="14378"/>
                    <a:pt x="12402" y="12189"/>
                  </a:cubicBezTo>
                  <a:cubicBezTo>
                    <a:pt x="15259" y="12615"/>
                    <a:pt x="18177" y="12493"/>
                    <a:pt x="20974" y="11855"/>
                  </a:cubicBezTo>
                  <a:cubicBezTo>
                    <a:pt x="21703" y="11703"/>
                    <a:pt x="22494" y="11399"/>
                    <a:pt x="22767" y="10730"/>
                  </a:cubicBezTo>
                  <a:cubicBezTo>
                    <a:pt x="23071" y="9879"/>
                    <a:pt x="22281" y="8967"/>
                    <a:pt x="21369" y="8785"/>
                  </a:cubicBezTo>
                  <a:cubicBezTo>
                    <a:pt x="20488" y="8633"/>
                    <a:pt x="19576" y="8937"/>
                    <a:pt x="18694" y="9211"/>
                  </a:cubicBezTo>
                  <a:cubicBezTo>
                    <a:pt x="12311" y="11186"/>
                    <a:pt x="4925" y="9545"/>
                    <a:pt x="1" y="5016"/>
                  </a:cubicBezTo>
                  <a:cubicBezTo>
                    <a:pt x="5898" y="7326"/>
                    <a:pt x="12433" y="8147"/>
                    <a:pt x="18694" y="7235"/>
                  </a:cubicBezTo>
                  <a:cubicBezTo>
                    <a:pt x="19241" y="7144"/>
                    <a:pt x="19910" y="6931"/>
                    <a:pt x="20001" y="6384"/>
                  </a:cubicBezTo>
                  <a:cubicBezTo>
                    <a:pt x="20062" y="5897"/>
                    <a:pt x="19576" y="5472"/>
                    <a:pt x="19120" y="5229"/>
                  </a:cubicBezTo>
                  <a:cubicBezTo>
                    <a:pt x="17630" y="4469"/>
                    <a:pt x="15959" y="4074"/>
                    <a:pt x="14287" y="4074"/>
                  </a:cubicBezTo>
                  <a:cubicBezTo>
                    <a:pt x="17570" y="3344"/>
                    <a:pt x="21095" y="3800"/>
                    <a:pt x="24074" y="5411"/>
                  </a:cubicBezTo>
                  <a:cubicBezTo>
                    <a:pt x="25290" y="6049"/>
                    <a:pt x="26415" y="6870"/>
                    <a:pt x="27752" y="7174"/>
                  </a:cubicBezTo>
                  <a:cubicBezTo>
                    <a:pt x="29089" y="7478"/>
                    <a:pt x="30700" y="7022"/>
                    <a:pt x="31248" y="5746"/>
                  </a:cubicBezTo>
                  <a:cubicBezTo>
                    <a:pt x="31764" y="4408"/>
                    <a:pt x="30792" y="2888"/>
                    <a:pt x="29485" y="2311"/>
                  </a:cubicBezTo>
                  <a:cubicBezTo>
                    <a:pt x="28208" y="1764"/>
                    <a:pt x="26719" y="1855"/>
                    <a:pt x="25320" y="1976"/>
                  </a:cubicBezTo>
                  <a:cubicBezTo>
                    <a:pt x="29241" y="1"/>
                    <a:pt x="34257" y="426"/>
                    <a:pt x="37783" y="2949"/>
                  </a:cubicBezTo>
                  <a:cubicBezTo>
                    <a:pt x="39120" y="3922"/>
                    <a:pt x="40214" y="5138"/>
                    <a:pt x="41005" y="6536"/>
                  </a:cubicBezTo>
                  <a:cubicBezTo>
                    <a:pt x="43072" y="10305"/>
                    <a:pt x="42676" y="16658"/>
                    <a:pt x="38543" y="18846"/>
                  </a:cubicBezTo>
                  <a:cubicBezTo>
                    <a:pt x="37357" y="19454"/>
                    <a:pt x="36080" y="19727"/>
                    <a:pt x="34804" y="1957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11877575" y="2544600"/>
              <a:ext cx="1076800" cy="493200"/>
            </a:xfrm>
            <a:custGeom>
              <a:avLst/>
              <a:gdLst/>
              <a:ahLst/>
              <a:cxnLst/>
              <a:rect l="l" t="t" r="r" b="b"/>
              <a:pathLst>
                <a:path w="43072" h="19728" extrusionOk="0">
                  <a:moveTo>
                    <a:pt x="8268" y="19575"/>
                  </a:moveTo>
                  <a:cubicBezTo>
                    <a:pt x="9788" y="19393"/>
                    <a:pt x="11156" y="18664"/>
                    <a:pt x="12615" y="18177"/>
                  </a:cubicBezTo>
                  <a:cubicBezTo>
                    <a:pt x="16627" y="16810"/>
                    <a:pt x="21217" y="17235"/>
                    <a:pt x="24834" y="19424"/>
                  </a:cubicBezTo>
                  <a:cubicBezTo>
                    <a:pt x="23040" y="17174"/>
                    <a:pt x="20122" y="15898"/>
                    <a:pt x="17265" y="16080"/>
                  </a:cubicBezTo>
                  <a:cubicBezTo>
                    <a:pt x="16110" y="16141"/>
                    <a:pt x="14986" y="16445"/>
                    <a:pt x="13861" y="16354"/>
                  </a:cubicBezTo>
                  <a:cubicBezTo>
                    <a:pt x="12736" y="16232"/>
                    <a:pt x="11520" y="15624"/>
                    <a:pt x="11247" y="14530"/>
                  </a:cubicBezTo>
                  <a:cubicBezTo>
                    <a:pt x="10973" y="13466"/>
                    <a:pt x="11733" y="12311"/>
                    <a:pt x="12736" y="11855"/>
                  </a:cubicBezTo>
                  <a:cubicBezTo>
                    <a:pt x="13770" y="11399"/>
                    <a:pt x="14925" y="11521"/>
                    <a:pt x="15958" y="11855"/>
                  </a:cubicBezTo>
                  <a:cubicBezTo>
                    <a:pt x="17022" y="12189"/>
                    <a:pt x="17964" y="12767"/>
                    <a:pt x="18998" y="13192"/>
                  </a:cubicBezTo>
                  <a:cubicBezTo>
                    <a:pt x="22737" y="14712"/>
                    <a:pt x="27205" y="14378"/>
                    <a:pt x="30670" y="12189"/>
                  </a:cubicBezTo>
                  <a:cubicBezTo>
                    <a:pt x="27813" y="12615"/>
                    <a:pt x="24895" y="12493"/>
                    <a:pt x="22098" y="11855"/>
                  </a:cubicBezTo>
                  <a:cubicBezTo>
                    <a:pt x="21369" y="11703"/>
                    <a:pt x="20578" y="11399"/>
                    <a:pt x="20305" y="10730"/>
                  </a:cubicBezTo>
                  <a:cubicBezTo>
                    <a:pt x="20001" y="9879"/>
                    <a:pt x="20791" y="8967"/>
                    <a:pt x="21703" y="8785"/>
                  </a:cubicBezTo>
                  <a:cubicBezTo>
                    <a:pt x="22585" y="8633"/>
                    <a:pt x="23496" y="8937"/>
                    <a:pt x="24378" y="9211"/>
                  </a:cubicBezTo>
                  <a:cubicBezTo>
                    <a:pt x="30761" y="11186"/>
                    <a:pt x="38147" y="9545"/>
                    <a:pt x="43071" y="5016"/>
                  </a:cubicBezTo>
                  <a:cubicBezTo>
                    <a:pt x="37174" y="7326"/>
                    <a:pt x="30639" y="8147"/>
                    <a:pt x="24378" y="7235"/>
                  </a:cubicBezTo>
                  <a:cubicBezTo>
                    <a:pt x="23831" y="7144"/>
                    <a:pt x="23162" y="6931"/>
                    <a:pt x="23071" y="6384"/>
                  </a:cubicBezTo>
                  <a:cubicBezTo>
                    <a:pt x="22980" y="5897"/>
                    <a:pt x="23496" y="5472"/>
                    <a:pt x="23952" y="5229"/>
                  </a:cubicBezTo>
                  <a:cubicBezTo>
                    <a:pt x="25442" y="4469"/>
                    <a:pt x="27083" y="4074"/>
                    <a:pt x="28785" y="4074"/>
                  </a:cubicBezTo>
                  <a:cubicBezTo>
                    <a:pt x="25503" y="3344"/>
                    <a:pt x="21977" y="3800"/>
                    <a:pt x="18998" y="5411"/>
                  </a:cubicBezTo>
                  <a:cubicBezTo>
                    <a:pt x="17782" y="6049"/>
                    <a:pt x="16657" y="6870"/>
                    <a:pt x="15320" y="7174"/>
                  </a:cubicBezTo>
                  <a:cubicBezTo>
                    <a:pt x="13983" y="7478"/>
                    <a:pt x="12341" y="7022"/>
                    <a:pt x="11824" y="5746"/>
                  </a:cubicBezTo>
                  <a:cubicBezTo>
                    <a:pt x="11277" y="4408"/>
                    <a:pt x="12280" y="2888"/>
                    <a:pt x="13557" y="2311"/>
                  </a:cubicBezTo>
                  <a:cubicBezTo>
                    <a:pt x="14864" y="1764"/>
                    <a:pt x="16353" y="1855"/>
                    <a:pt x="17752" y="1976"/>
                  </a:cubicBezTo>
                  <a:cubicBezTo>
                    <a:pt x="13831" y="1"/>
                    <a:pt x="8815" y="426"/>
                    <a:pt x="5289" y="2949"/>
                  </a:cubicBezTo>
                  <a:cubicBezTo>
                    <a:pt x="3952" y="3922"/>
                    <a:pt x="2858" y="5138"/>
                    <a:pt x="2067" y="6536"/>
                  </a:cubicBezTo>
                  <a:cubicBezTo>
                    <a:pt x="1" y="10305"/>
                    <a:pt x="396" y="16658"/>
                    <a:pt x="4529" y="18846"/>
                  </a:cubicBezTo>
                  <a:cubicBezTo>
                    <a:pt x="5715" y="19454"/>
                    <a:pt x="6992" y="19727"/>
                    <a:pt x="8268" y="1957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10774200" y="2585650"/>
              <a:ext cx="852625" cy="423275"/>
            </a:xfrm>
            <a:custGeom>
              <a:avLst/>
              <a:gdLst/>
              <a:ahLst/>
              <a:cxnLst/>
              <a:rect l="l" t="t" r="r" b="b"/>
              <a:pathLst>
                <a:path w="34105" h="16931" extrusionOk="0">
                  <a:moveTo>
                    <a:pt x="1" y="6474"/>
                  </a:moveTo>
                  <a:lnTo>
                    <a:pt x="1" y="6474"/>
                  </a:lnTo>
                  <a:cubicBezTo>
                    <a:pt x="1855" y="7113"/>
                    <a:pt x="3800" y="7417"/>
                    <a:pt x="5776" y="7417"/>
                  </a:cubicBezTo>
                  <a:cubicBezTo>
                    <a:pt x="7448" y="7417"/>
                    <a:pt x="9089" y="7173"/>
                    <a:pt x="10639" y="6718"/>
                  </a:cubicBezTo>
                  <a:lnTo>
                    <a:pt x="10639" y="6718"/>
                  </a:lnTo>
                  <a:cubicBezTo>
                    <a:pt x="9120" y="6900"/>
                    <a:pt x="7630" y="6991"/>
                    <a:pt x="6110" y="6991"/>
                  </a:cubicBezTo>
                  <a:cubicBezTo>
                    <a:pt x="4074" y="6991"/>
                    <a:pt x="2007" y="6839"/>
                    <a:pt x="1" y="6474"/>
                  </a:cubicBezTo>
                  <a:close/>
                  <a:moveTo>
                    <a:pt x="23162" y="0"/>
                  </a:moveTo>
                  <a:cubicBezTo>
                    <a:pt x="24804" y="1094"/>
                    <a:pt x="25290" y="3040"/>
                    <a:pt x="24773" y="4347"/>
                  </a:cubicBezTo>
                  <a:cubicBezTo>
                    <a:pt x="24226" y="5684"/>
                    <a:pt x="22798" y="6535"/>
                    <a:pt x="21126" y="6535"/>
                  </a:cubicBezTo>
                  <a:cubicBezTo>
                    <a:pt x="20761" y="6535"/>
                    <a:pt x="20427" y="6474"/>
                    <a:pt x="20093" y="6414"/>
                  </a:cubicBezTo>
                  <a:cubicBezTo>
                    <a:pt x="18907" y="6140"/>
                    <a:pt x="17965" y="5593"/>
                    <a:pt x="17023" y="5046"/>
                  </a:cubicBezTo>
                  <a:cubicBezTo>
                    <a:pt x="16749" y="4894"/>
                    <a:pt x="16445" y="4711"/>
                    <a:pt x="16141" y="4559"/>
                  </a:cubicBezTo>
                  <a:cubicBezTo>
                    <a:pt x="15229" y="4104"/>
                    <a:pt x="14287" y="3708"/>
                    <a:pt x="13253" y="3435"/>
                  </a:cubicBezTo>
                  <a:lnTo>
                    <a:pt x="13253" y="3435"/>
                  </a:lnTo>
                  <a:cubicBezTo>
                    <a:pt x="13679" y="3982"/>
                    <a:pt x="13679" y="4559"/>
                    <a:pt x="13618" y="4803"/>
                  </a:cubicBezTo>
                  <a:cubicBezTo>
                    <a:pt x="13557" y="5167"/>
                    <a:pt x="13405" y="5654"/>
                    <a:pt x="12828" y="6018"/>
                  </a:cubicBezTo>
                  <a:cubicBezTo>
                    <a:pt x="13071" y="5988"/>
                    <a:pt x="13253" y="5988"/>
                    <a:pt x="13466" y="5988"/>
                  </a:cubicBezTo>
                  <a:cubicBezTo>
                    <a:pt x="13709" y="5988"/>
                    <a:pt x="13922" y="6049"/>
                    <a:pt x="14165" y="6079"/>
                  </a:cubicBezTo>
                  <a:cubicBezTo>
                    <a:pt x="14956" y="6231"/>
                    <a:pt x="15716" y="6748"/>
                    <a:pt x="16141" y="7477"/>
                  </a:cubicBezTo>
                  <a:cubicBezTo>
                    <a:pt x="16475" y="8055"/>
                    <a:pt x="16567" y="8724"/>
                    <a:pt x="16323" y="9332"/>
                  </a:cubicBezTo>
                  <a:cubicBezTo>
                    <a:pt x="15837" y="10669"/>
                    <a:pt x="14409" y="11003"/>
                    <a:pt x="13831" y="11125"/>
                  </a:cubicBezTo>
                  <a:cubicBezTo>
                    <a:pt x="13557" y="11216"/>
                    <a:pt x="13314" y="11246"/>
                    <a:pt x="13102" y="11277"/>
                  </a:cubicBezTo>
                  <a:cubicBezTo>
                    <a:pt x="14196" y="11155"/>
                    <a:pt x="15260" y="10912"/>
                    <a:pt x="16263" y="10487"/>
                  </a:cubicBezTo>
                  <a:cubicBezTo>
                    <a:pt x="16627" y="10335"/>
                    <a:pt x="17023" y="10183"/>
                    <a:pt x="17387" y="10000"/>
                  </a:cubicBezTo>
                  <a:cubicBezTo>
                    <a:pt x="17995" y="9696"/>
                    <a:pt x="18694" y="9392"/>
                    <a:pt x="19363" y="9149"/>
                  </a:cubicBezTo>
                  <a:cubicBezTo>
                    <a:pt x="20093" y="8936"/>
                    <a:pt x="20761" y="8815"/>
                    <a:pt x="21460" y="8815"/>
                  </a:cubicBezTo>
                  <a:cubicBezTo>
                    <a:pt x="22129" y="8815"/>
                    <a:pt x="22798" y="8936"/>
                    <a:pt x="23345" y="9180"/>
                  </a:cubicBezTo>
                  <a:cubicBezTo>
                    <a:pt x="24865" y="9879"/>
                    <a:pt x="25807" y="11581"/>
                    <a:pt x="25412" y="13070"/>
                  </a:cubicBezTo>
                  <a:cubicBezTo>
                    <a:pt x="25108" y="14286"/>
                    <a:pt x="24166" y="15046"/>
                    <a:pt x="23102" y="15411"/>
                  </a:cubicBezTo>
                  <a:cubicBezTo>
                    <a:pt x="23223" y="15471"/>
                    <a:pt x="23284" y="15502"/>
                    <a:pt x="23406" y="15532"/>
                  </a:cubicBezTo>
                  <a:cubicBezTo>
                    <a:pt x="23862" y="15684"/>
                    <a:pt x="24318" y="15867"/>
                    <a:pt x="24743" y="16019"/>
                  </a:cubicBezTo>
                  <a:cubicBezTo>
                    <a:pt x="25685" y="16444"/>
                    <a:pt x="26597" y="16778"/>
                    <a:pt x="27539" y="16900"/>
                  </a:cubicBezTo>
                  <a:cubicBezTo>
                    <a:pt x="27722" y="16930"/>
                    <a:pt x="27935" y="16930"/>
                    <a:pt x="28117" y="16930"/>
                  </a:cubicBezTo>
                  <a:cubicBezTo>
                    <a:pt x="28938" y="16930"/>
                    <a:pt x="29819" y="16718"/>
                    <a:pt x="30640" y="16171"/>
                  </a:cubicBezTo>
                  <a:cubicBezTo>
                    <a:pt x="32312" y="15319"/>
                    <a:pt x="33071" y="13709"/>
                    <a:pt x="33436" y="12523"/>
                  </a:cubicBezTo>
                  <a:cubicBezTo>
                    <a:pt x="34105" y="10183"/>
                    <a:pt x="33831" y="7325"/>
                    <a:pt x="32707" y="5259"/>
                  </a:cubicBezTo>
                  <a:cubicBezTo>
                    <a:pt x="32008" y="4043"/>
                    <a:pt x="31005" y="2918"/>
                    <a:pt x="29789" y="2037"/>
                  </a:cubicBezTo>
                  <a:cubicBezTo>
                    <a:pt x="27904" y="699"/>
                    <a:pt x="25594" y="0"/>
                    <a:pt x="232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11917850" y="2588675"/>
              <a:ext cx="851875" cy="422525"/>
            </a:xfrm>
            <a:custGeom>
              <a:avLst/>
              <a:gdLst/>
              <a:ahLst/>
              <a:cxnLst/>
              <a:rect l="l" t="t" r="r" b="b"/>
              <a:pathLst>
                <a:path w="34075" h="16901" extrusionOk="0">
                  <a:moveTo>
                    <a:pt x="34074" y="6384"/>
                  </a:moveTo>
                  <a:lnTo>
                    <a:pt x="34074" y="6384"/>
                  </a:lnTo>
                  <a:cubicBezTo>
                    <a:pt x="32068" y="6718"/>
                    <a:pt x="30001" y="6870"/>
                    <a:pt x="27965" y="6870"/>
                  </a:cubicBezTo>
                  <a:cubicBezTo>
                    <a:pt x="26445" y="6870"/>
                    <a:pt x="24925" y="6779"/>
                    <a:pt x="23436" y="6597"/>
                  </a:cubicBezTo>
                  <a:lnTo>
                    <a:pt x="23436" y="6597"/>
                  </a:lnTo>
                  <a:cubicBezTo>
                    <a:pt x="24986" y="7052"/>
                    <a:pt x="26627" y="7296"/>
                    <a:pt x="28299" y="7296"/>
                  </a:cubicBezTo>
                  <a:cubicBezTo>
                    <a:pt x="30275" y="7296"/>
                    <a:pt x="32220" y="6931"/>
                    <a:pt x="34074" y="6384"/>
                  </a:cubicBezTo>
                  <a:close/>
                  <a:moveTo>
                    <a:pt x="10852" y="1"/>
                  </a:moveTo>
                  <a:cubicBezTo>
                    <a:pt x="8481" y="1"/>
                    <a:pt x="6140" y="700"/>
                    <a:pt x="4317" y="2037"/>
                  </a:cubicBezTo>
                  <a:cubicBezTo>
                    <a:pt x="3070" y="2919"/>
                    <a:pt x="2098" y="4013"/>
                    <a:pt x="1399" y="5259"/>
                  </a:cubicBezTo>
                  <a:cubicBezTo>
                    <a:pt x="274" y="7326"/>
                    <a:pt x="0" y="10183"/>
                    <a:pt x="669" y="12524"/>
                  </a:cubicBezTo>
                  <a:cubicBezTo>
                    <a:pt x="1034" y="13709"/>
                    <a:pt x="1824" y="15290"/>
                    <a:pt x="3466" y="16171"/>
                  </a:cubicBezTo>
                  <a:cubicBezTo>
                    <a:pt x="4256" y="16597"/>
                    <a:pt x="5137" y="16809"/>
                    <a:pt x="5958" y="16809"/>
                  </a:cubicBezTo>
                  <a:cubicBezTo>
                    <a:pt x="6140" y="16809"/>
                    <a:pt x="6353" y="16809"/>
                    <a:pt x="6566" y="16901"/>
                  </a:cubicBezTo>
                  <a:cubicBezTo>
                    <a:pt x="7508" y="16779"/>
                    <a:pt x="8420" y="16414"/>
                    <a:pt x="9362" y="16019"/>
                  </a:cubicBezTo>
                  <a:cubicBezTo>
                    <a:pt x="9788" y="15867"/>
                    <a:pt x="10244" y="15685"/>
                    <a:pt x="10700" y="15533"/>
                  </a:cubicBezTo>
                  <a:cubicBezTo>
                    <a:pt x="10821" y="15502"/>
                    <a:pt x="10882" y="15442"/>
                    <a:pt x="11004" y="15411"/>
                  </a:cubicBezTo>
                  <a:cubicBezTo>
                    <a:pt x="9940" y="15047"/>
                    <a:pt x="8998" y="14226"/>
                    <a:pt x="8694" y="13071"/>
                  </a:cubicBezTo>
                  <a:cubicBezTo>
                    <a:pt x="8299" y="11581"/>
                    <a:pt x="9210" y="9879"/>
                    <a:pt x="10730" y="9180"/>
                  </a:cubicBezTo>
                  <a:cubicBezTo>
                    <a:pt x="11308" y="8907"/>
                    <a:pt x="11976" y="8815"/>
                    <a:pt x="12645" y="8815"/>
                  </a:cubicBezTo>
                  <a:cubicBezTo>
                    <a:pt x="13283" y="8815"/>
                    <a:pt x="14013" y="8907"/>
                    <a:pt x="14742" y="9150"/>
                  </a:cubicBezTo>
                  <a:cubicBezTo>
                    <a:pt x="15411" y="9363"/>
                    <a:pt x="16049" y="9666"/>
                    <a:pt x="16718" y="9970"/>
                  </a:cubicBezTo>
                  <a:cubicBezTo>
                    <a:pt x="17083" y="10122"/>
                    <a:pt x="17478" y="10335"/>
                    <a:pt x="17843" y="10487"/>
                  </a:cubicBezTo>
                  <a:cubicBezTo>
                    <a:pt x="18846" y="10882"/>
                    <a:pt x="19910" y="11156"/>
                    <a:pt x="21004" y="11277"/>
                  </a:cubicBezTo>
                  <a:cubicBezTo>
                    <a:pt x="20730" y="11247"/>
                    <a:pt x="20518" y="11156"/>
                    <a:pt x="20274" y="11125"/>
                  </a:cubicBezTo>
                  <a:cubicBezTo>
                    <a:pt x="19697" y="10973"/>
                    <a:pt x="18268" y="10670"/>
                    <a:pt x="17782" y="9332"/>
                  </a:cubicBezTo>
                  <a:cubicBezTo>
                    <a:pt x="17539" y="8724"/>
                    <a:pt x="17630" y="8086"/>
                    <a:pt x="17964" y="7478"/>
                  </a:cubicBezTo>
                  <a:cubicBezTo>
                    <a:pt x="18329" y="6749"/>
                    <a:pt x="19089" y="6232"/>
                    <a:pt x="19940" y="6080"/>
                  </a:cubicBezTo>
                  <a:cubicBezTo>
                    <a:pt x="20153" y="6019"/>
                    <a:pt x="20396" y="5989"/>
                    <a:pt x="20609" y="5989"/>
                  </a:cubicBezTo>
                  <a:cubicBezTo>
                    <a:pt x="20852" y="5989"/>
                    <a:pt x="21034" y="5989"/>
                    <a:pt x="21277" y="6019"/>
                  </a:cubicBezTo>
                  <a:cubicBezTo>
                    <a:pt x="20700" y="5654"/>
                    <a:pt x="20518" y="5168"/>
                    <a:pt x="20487" y="4803"/>
                  </a:cubicBezTo>
                  <a:cubicBezTo>
                    <a:pt x="20426" y="4560"/>
                    <a:pt x="20426" y="4013"/>
                    <a:pt x="20852" y="3435"/>
                  </a:cubicBezTo>
                  <a:lnTo>
                    <a:pt x="20852" y="3435"/>
                  </a:lnTo>
                  <a:cubicBezTo>
                    <a:pt x="19879" y="3679"/>
                    <a:pt x="18876" y="4043"/>
                    <a:pt x="17964" y="4560"/>
                  </a:cubicBezTo>
                  <a:cubicBezTo>
                    <a:pt x="17691" y="4712"/>
                    <a:pt x="17387" y="4864"/>
                    <a:pt x="17083" y="5046"/>
                  </a:cubicBezTo>
                  <a:cubicBezTo>
                    <a:pt x="16141" y="5624"/>
                    <a:pt x="15168" y="6141"/>
                    <a:pt x="14013" y="6414"/>
                  </a:cubicBezTo>
                  <a:cubicBezTo>
                    <a:pt x="13679" y="6475"/>
                    <a:pt x="13344" y="6536"/>
                    <a:pt x="12979" y="6536"/>
                  </a:cubicBezTo>
                  <a:cubicBezTo>
                    <a:pt x="11308" y="6536"/>
                    <a:pt x="9879" y="5685"/>
                    <a:pt x="9332" y="4347"/>
                  </a:cubicBezTo>
                  <a:cubicBezTo>
                    <a:pt x="8815" y="3040"/>
                    <a:pt x="9302" y="1095"/>
                    <a:pt x="109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11465725" y="2503575"/>
              <a:ext cx="674025" cy="648975"/>
            </a:xfrm>
            <a:custGeom>
              <a:avLst/>
              <a:gdLst/>
              <a:ahLst/>
              <a:cxnLst/>
              <a:rect l="l" t="t" r="r" b="b"/>
              <a:pathLst>
                <a:path w="26961" h="25959" extrusionOk="0">
                  <a:moveTo>
                    <a:pt x="12797" y="25502"/>
                  </a:moveTo>
                  <a:cubicBezTo>
                    <a:pt x="7021" y="21916"/>
                    <a:pt x="517" y="14104"/>
                    <a:pt x="152" y="7690"/>
                  </a:cubicBezTo>
                  <a:cubicBezTo>
                    <a:pt x="0" y="5046"/>
                    <a:pt x="912" y="2888"/>
                    <a:pt x="2736" y="1459"/>
                  </a:cubicBezTo>
                  <a:cubicBezTo>
                    <a:pt x="3951" y="487"/>
                    <a:pt x="5289" y="0"/>
                    <a:pt x="6687" y="0"/>
                  </a:cubicBezTo>
                  <a:cubicBezTo>
                    <a:pt x="9635" y="0"/>
                    <a:pt x="12158" y="2219"/>
                    <a:pt x="13496" y="3739"/>
                  </a:cubicBezTo>
                  <a:cubicBezTo>
                    <a:pt x="14864" y="2219"/>
                    <a:pt x="17326" y="0"/>
                    <a:pt x="20274" y="0"/>
                  </a:cubicBezTo>
                  <a:cubicBezTo>
                    <a:pt x="21703" y="0"/>
                    <a:pt x="23010" y="517"/>
                    <a:pt x="24225" y="1459"/>
                  </a:cubicBezTo>
                  <a:cubicBezTo>
                    <a:pt x="26110" y="2888"/>
                    <a:pt x="26961" y="5076"/>
                    <a:pt x="26809" y="7690"/>
                  </a:cubicBezTo>
                  <a:cubicBezTo>
                    <a:pt x="26444" y="14104"/>
                    <a:pt x="19970" y="21916"/>
                    <a:pt x="14164" y="25502"/>
                  </a:cubicBezTo>
                  <a:lnTo>
                    <a:pt x="13435" y="259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11458125" y="2495225"/>
              <a:ext cx="691525" cy="667200"/>
            </a:xfrm>
            <a:custGeom>
              <a:avLst/>
              <a:gdLst/>
              <a:ahLst/>
              <a:cxnLst/>
              <a:rect l="l" t="t" r="r" b="b"/>
              <a:pathLst>
                <a:path w="27661" h="26688" extrusionOk="0">
                  <a:moveTo>
                    <a:pt x="20639" y="699"/>
                  </a:moveTo>
                  <a:cubicBezTo>
                    <a:pt x="21946" y="699"/>
                    <a:pt x="23222" y="1155"/>
                    <a:pt x="24347" y="2067"/>
                  </a:cubicBezTo>
                  <a:cubicBezTo>
                    <a:pt x="26080" y="3435"/>
                    <a:pt x="26961" y="5502"/>
                    <a:pt x="26809" y="8024"/>
                  </a:cubicBezTo>
                  <a:cubicBezTo>
                    <a:pt x="26444" y="14316"/>
                    <a:pt x="20061" y="22037"/>
                    <a:pt x="14347" y="25563"/>
                  </a:cubicBezTo>
                  <a:lnTo>
                    <a:pt x="13830" y="25927"/>
                  </a:lnTo>
                  <a:lnTo>
                    <a:pt x="13283" y="25563"/>
                  </a:lnTo>
                  <a:cubicBezTo>
                    <a:pt x="7599" y="22037"/>
                    <a:pt x="1155" y="14316"/>
                    <a:pt x="821" y="8024"/>
                  </a:cubicBezTo>
                  <a:cubicBezTo>
                    <a:pt x="669" y="5502"/>
                    <a:pt x="1550" y="3465"/>
                    <a:pt x="3283" y="2067"/>
                  </a:cubicBezTo>
                  <a:cubicBezTo>
                    <a:pt x="4438" y="1155"/>
                    <a:pt x="5745" y="699"/>
                    <a:pt x="7021" y="699"/>
                  </a:cubicBezTo>
                  <a:cubicBezTo>
                    <a:pt x="10031" y="699"/>
                    <a:pt x="12554" y="3131"/>
                    <a:pt x="13830" y="4590"/>
                  </a:cubicBezTo>
                  <a:cubicBezTo>
                    <a:pt x="15076" y="3131"/>
                    <a:pt x="17630" y="699"/>
                    <a:pt x="20639" y="699"/>
                  </a:cubicBezTo>
                  <a:close/>
                  <a:moveTo>
                    <a:pt x="7021" y="0"/>
                  </a:moveTo>
                  <a:cubicBezTo>
                    <a:pt x="5532" y="0"/>
                    <a:pt x="4134" y="486"/>
                    <a:pt x="2888" y="1520"/>
                  </a:cubicBezTo>
                  <a:cubicBezTo>
                    <a:pt x="942" y="3040"/>
                    <a:pt x="0" y="5289"/>
                    <a:pt x="152" y="8024"/>
                  </a:cubicBezTo>
                  <a:cubicBezTo>
                    <a:pt x="517" y="14560"/>
                    <a:pt x="7052" y="22493"/>
                    <a:pt x="12949" y="26110"/>
                  </a:cubicBezTo>
                  <a:lnTo>
                    <a:pt x="13465" y="26444"/>
                  </a:lnTo>
                  <a:lnTo>
                    <a:pt x="13830" y="26687"/>
                  </a:lnTo>
                  <a:lnTo>
                    <a:pt x="14164" y="26444"/>
                  </a:lnTo>
                  <a:lnTo>
                    <a:pt x="14712" y="26110"/>
                  </a:lnTo>
                  <a:cubicBezTo>
                    <a:pt x="20548" y="22493"/>
                    <a:pt x="27113" y="14560"/>
                    <a:pt x="27508" y="8024"/>
                  </a:cubicBezTo>
                  <a:cubicBezTo>
                    <a:pt x="27660" y="5289"/>
                    <a:pt x="26718" y="3040"/>
                    <a:pt x="24773" y="1520"/>
                  </a:cubicBezTo>
                  <a:cubicBezTo>
                    <a:pt x="23526" y="547"/>
                    <a:pt x="22098" y="0"/>
                    <a:pt x="20639" y="0"/>
                  </a:cubicBezTo>
                  <a:cubicBezTo>
                    <a:pt x="17690" y="0"/>
                    <a:pt x="15259" y="2006"/>
                    <a:pt x="13830" y="3587"/>
                  </a:cubicBezTo>
                  <a:cubicBezTo>
                    <a:pt x="12371" y="2067"/>
                    <a:pt x="9909" y="0"/>
                    <a:pt x="70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11544750" y="2647200"/>
              <a:ext cx="518275" cy="496225"/>
            </a:xfrm>
            <a:custGeom>
              <a:avLst/>
              <a:gdLst/>
              <a:ahLst/>
              <a:cxnLst/>
              <a:rect l="l" t="t" r="r" b="b"/>
              <a:pathLst>
                <a:path w="20731" h="19849" extrusionOk="0">
                  <a:moveTo>
                    <a:pt x="4985" y="0"/>
                  </a:moveTo>
                  <a:cubicBezTo>
                    <a:pt x="3921" y="0"/>
                    <a:pt x="2949" y="335"/>
                    <a:pt x="2037" y="1064"/>
                  </a:cubicBezTo>
                  <a:cubicBezTo>
                    <a:pt x="669" y="2128"/>
                    <a:pt x="0" y="3769"/>
                    <a:pt x="91" y="5745"/>
                  </a:cubicBezTo>
                  <a:cubicBezTo>
                    <a:pt x="395" y="10730"/>
                    <a:pt x="5411" y="16809"/>
                    <a:pt x="9940" y="19575"/>
                  </a:cubicBezTo>
                  <a:lnTo>
                    <a:pt x="10365" y="19848"/>
                  </a:lnTo>
                  <a:lnTo>
                    <a:pt x="10760" y="19575"/>
                  </a:lnTo>
                  <a:cubicBezTo>
                    <a:pt x="15289" y="16779"/>
                    <a:pt x="20335" y="10699"/>
                    <a:pt x="20608" y="5745"/>
                  </a:cubicBezTo>
                  <a:cubicBezTo>
                    <a:pt x="20730" y="3769"/>
                    <a:pt x="20031" y="2158"/>
                    <a:pt x="18663" y="1064"/>
                  </a:cubicBezTo>
                  <a:cubicBezTo>
                    <a:pt x="17721" y="365"/>
                    <a:pt x="16748" y="0"/>
                    <a:pt x="15715" y="0"/>
                  </a:cubicBezTo>
                  <a:cubicBezTo>
                    <a:pt x="13344" y="0"/>
                    <a:pt x="11338" y="1885"/>
                    <a:pt x="10365" y="3070"/>
                  </a:cubicBezTo>
                  <a:cubicBezTo>
                    <a:pt x="9362" y="1885"/>
                    <a:pt x="7356" y="0"/>
                    <a:pt x="4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11603250" y="2758900"/>
              <a:ext cx="401250" cy="383000"/>
            </a:xfrm>
            <a:custGeom>
              <a:avLst/>
              <a:gdLst/>
              <a:ahLst/>
              <a:cxnLst/>
              <a:rect l="l" t="t" r="r" b="b"/>
              <a:pathLst>
                <a:path w="16050" h="15320" extrusionOk="0">
                  <a:moveTo>
                    <a:pt x="3891" y="0"/>
                  </a:moveTo>
                  <a:cubicBezTo>
                    <a:pt x="3071" y="0"/>
                    <a:pt x="2311" y="274"/>
                    <a:pt x="1612" y="851"/>
                  </a:cubicBezTo>
                  <a:cubicBezTo>
                    <a:pt x="487" y="1702"/>
                    <a:pt x="1" y="2949"/>
                    <a:pt x="92" y="4468"/>
                  </a:cubicBezTo>
                  <a:cubicBezTo>
                    <a:pt x="305" y="8298"/>
                    <a:pt x="4195" y="13010"/>
                    <a:pt x="7691" y="15137"/>
                  </a:cubicBezTo>
                  <a:lnTo>
                    <a:pt x="8025" y="15320"/>
                  </a:lnTo>
                  <a:lnTo>
                    <a:pt x="8359" y="15137"/>
                  </a:lnTo>
                  <a:cubicBezTo>
                    <a:pt x="11855" y="13010"/>
                    <a:pt x="15746" y="8298"/>
                    <a:pt x="15958" y="4468"/>
                  </a:cubicBezTo>
                  <a:cubicBezTo>
                    <a:pt x="16050" y="2949"/>
                    <a:pt x="15502" y="1702"/>
                    <a:pt x="14439" y="851"/>
                  </a:cubicBezTo>
                  <a:cubicBezTo>
                    <a:pt x="13709" y="274"/>
                    <a:pt x="12949" y="0"/>
                    <a:pt x="12159" y="0"/>
                  </a:cubicBezTo>
                  <a:cubicBezTo>
                    <a:pt x="10335" y="0"/>
                    <a:pt x="8785" y="1459"/>
                    <a:pt x="8025" y="2371"/>
                  </a:cubicBezTo>
                  <a:cubicBezTo>
                    <a:pt x="7265" y="1490"/>
                    <a:pt x="5715" y="0"/>
                    <a:pt x="3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11651125" y="2851600"/>
              <a:ext cx="305500" cy="291825"/>
            </a:xfrm>
            <a:custGeom>
              <a:avLst/>
              <a:gdLst/>
              <a:ahLst/>
              <a:cxnLst/>
              <a:rect l="l" t="t" r="r" b="b"/>
              <a:pathLst>
                <a:path w="12220" h="11673" extrusionOk="0">
                  <a:moveTo>
                    <a:pt x="2949" y="1"/>
                  </a:moveTo>
                  <a:cubicBezTo>
                    <a:pt x="2311" y="1"/>
                    <a:pt x="1733" y="213"/>
                    <a:pt x="1216" y="639"/>
                  </a:cubicBezTo>
                  <a:cubicBezTo>
                    <a:pt x="396" y="1247"/>
                    <a:pt x="1" y="2189"/>
                    <a:pt x="61" y="3374"/>
                  </a:cubicBezTo>
                  <a:cubicBezTo>
                    <a:pt x="213" y="6292"/>
                    <a:pt x="3192" y="9879"/>
                    <a:pt x="5837" y="11520"/>
                  </a:cubicBezTo>
                  <a:lnTo>
                    <a:pt x="6110" y="11672"/>
                  </a:lnTo>
                  <a:lnTo>
                    <a:pt x="6353" y="11520"/>
                  </a:lnTo>
                  <a:cubicBezTo>
                    <a:pt x="9028" y="9879"/>
                    <a:pt x="11977" y="6292"/>
                    <a:pt x="12128" y="3374"/>
                  </a:cubicBezTo>
                  <a:cubicBezTo>
                    <a:pt x="12220" y="2250"/>
                    <a:pt x="11794" y="1277"/>
                    <a:pt x="11004" y="639"/>
                  </a:cubicBezTo>
                  <a:cubicBezTo>
                    <a:pt x="10426" y="213"/>
                    <a:pt x="9849" y="1"/>
                    <a:pt x="9241" y="1"/>
                  </a:cubicBezTo>
                  <a:cubicBezTo>
                    <a:pt x="7843" y="1"/>
                    <a:pt x="6688" y="1125"/>
                    <a:pt x="6110" y="1824"/>
                  </a:cubicBezTo>
                  <a:cubicBezTo>
                    <a:pt x="5533" y="1125"/>
                    <a:pt x="4347" y="1"/>
                    <a:pt x="2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11698250" y="2940500"/>
              <a:ext cx="208975" cy="202925"/>
            </a:xfrm>
            <a:custGeom>
              <a:avLst/>
              <a:gdLst/>
              <a:ahLst/>
              <a:cxnLst/>
              <a:rect l="l" t="t" r="r" b="b"/>
              <a:pathLst>
                <a:path w="8359" h="8117" extrusionOk="0">
                  <a:moveTo>
                    <a:pt x="2006" y="1"/>
                  </a:moveTo>
                  <a:cubicBezTo>
                    <a:pt x="1611" y="1"/>
                    <a:pt x="1216" y="153"/>
                    <a:pt x="851" y="457"/>
                  </a:cubicBezTo>
                  <a:cubicBezTo>
                    <a:pt x="274" y="913"/>
                    <a:pt x="0" y="1581"/>
                    <a:pt x="31" y="2372"/>
                  </a:cubicBezTo>
                  <a:cubicBezTo>
                    <a:pt x="152" y="4408"/>
                    <a:pt x="2219" y="6840"/>
                    <a:pt x="4043" y="7995"/>
                  </a:cubicBezTo>
                  <a:lnTo>
                    <a:pt x="4134" y="8116"/>
                  </a:lnTo>
                  <a:lnTo>
                    <a:pt x="4316" y="7995"/>
                  </a:lnTo>
                  <a:cubicBezTo>
                    <a:pt x="6140" y="6840"/>
                    <a:pt x="8207" y="4378"/>
                    <a:pt x="8329" y="2372"/>
                  </a:cubicBezTo>
                  <a:cubicBezTo>
                    <a:pt x="8359" y="1581"/>
                    <a:pt x="8085" y="913"/>
                    <a:pt x="7538" y="457"/>
                  </a:cubicBezTo>
                  <a:cubicBezTo>
                    <a:pt x="7174" y="153"/>
                    <a:pt x="6778" y="1"/>
                    <a:pt x="6353" y="1"/>
                  </a:cubicBezTo>
                  <a:cubicBezTo>
                    <a:pt x="5411" y="1"/>
                    <a:pt x="4590" y="822"/>
                    <a:pt x="4195" y="1277"/>
                  </a:cubicBezTo>
                  <a:cubicBezTo>
                    <a:pt x="3800" y="761"/>
                    <a:pt x="2979" y="1"/>
                    <a:pt x="2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1"/>
          <p:cNvGrpSpPr/>
          <p:nvPr/>
        </p:nvGrpSpPr>
        <p:grpSpPr>
          <a:xfrm rot="1145902">
            <a:off x="743955" y="107446"/>
            <a:ext cx="562664" cy="1002001"/>
            <a:chOff x="2747975" y="1710825"/>
            <a:chExt cx="730550" cy="1300975"/>
          </a:xfrm>
        </p:grpSpPr>
        <p:sp>
          <p:nvSpPr>
            <p:cNvPr id="1101" name="Google Shape;1101;p41"/>
            <p:cNvSpPr/>
            <p:nvPr/>
          </p:nvSpPr>
          <p:spPr>
            <a:xfrm>
              <a:off x="2747975" y="1710825"/>
              <a:ext cx="730550" cy="1300975"/>
            </a:xfrm>
            <a:custGeom>
              <a:avLst/>
              <a:gdLst/>
              <a:ahLst/>
              <a:cxnLst/>
              <a:rect l="l" t="t" r="r" b="b"/>
              <a:pathLst>
                <a:path w="29222" h="52039" extrusionOk="0">
                  <a:moveTo>
                    <a:pt x="8706" y="1"/>
                  </a:moveTo>
                  <a:cubicBezTo>
                    <a:pt x="7906" y="1"/>
                    <a:pt x="7239" y="568"/>
                    <a:pt x="7072" y="1302"/>
                  </a:cubicBezTo>
                  <a:lnTo>
                    <a:pt x="67" y="32157"/>
                  </a:lnTo>
                  <a:cubicBezTo>
                    <a:pt x="0" y="32658"/>
                    <a:pt x="67" y="33158"/>
                    <a:pt x="400" y="33592"/>
                  </a:cubicBezTo>
                  <a:cubicBezTo>
                    <a:pt x="701" y="33958"/>
                    <a:pt x="1201" y="34192"/>
                    <a:pt x="1701" y="34192"/>
                  </a:cubicBezTo>
                  <a:lnTo>
                    <a:pt x="12876" y="34192"/>
                  </a:lnTo>
                  <a:lnTo>
                    <a:pt x="8406" y="49937"/>
                  </a:lnTo>
                  <a:cubicBezTo>
                    <a:pt x="8206" y="50704"/>
                    <a:pt x="8573" y="51538"/>
                    <a:pt x="9340" y="51871"/>
                  </a:cubicBezTo>
                  <a:cubicBezTo>
                    <a:pt x="9574" y="52005"/>
                    <a:pt x="9774" y="52038"/>
                    <a:pt x="10041" y="52038"/>
                  </a:cubicBezTo>
                  <a:cubicBezTo>
                    <a:pt x="10574" y="52038"/>
                    <a:pt x="11108" y="51738"/>
                    <a:pt x="11375" y="51304"/>
                  </a:cubicBezTo>
                  <a:lnTo>
                    <a:pt x="28854" y="24852"/>
                  </a:lnTo>
                  <a:cubicBezTo>
                    <a:pt x="29188" y="24352"/>
                    <a:pt x="29221" y="23684"/>
                    <a:pt x="28921" y="23151"/>
                  </a:cubicBezTo>
                  <a:cubicBezTo>
                    <a:pt x="28621" y="22617"/>
                    <a:pt x="28087" y="22283"/>
                    <a:pt x="27453" y="22283"/>
                  </a:cubicBezTo>
                  <a:lnTo>
                    <a:pt x="19014" y="22283"/>
                  </a:lnTo>
                  <a:lnTo>
                    <a:pt x="28954" y="2436"/>
                  </a:lnTo>
                  <a:cubicBezTo>
                    <a:pt x="29221" y="1936"/>
                    <a:pt x="29188" y="1302"/>
                    <a:pt x="28887" y="801"/>
                  </a:cubicBezTo>
                  <a:cubicBezTo>
                    <a:pt x="28587" y="301"/>
                    <a:pt x="28054" y="1"/>
                    <a:pt x="27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2791325" y="1752525"/>
              <a:ext cx="643000" cy="1217575"/>
            </a:xfrm>
            <a:custGeom>
              <a:avLst/>
              <a:gdLst/>
              <a:ahLst/>
              <a:cxnLst/>
              <a:rect l="l" t="t" r="r" b="b"/>
              <a:pathLst>
                <a:path w="25720" h="48703" extrusionOk="0">
                  <a:moveTo>
                    <a:pt x="6972" y="1"/>
                  </a:moveTo>
                  <a:lnTo>
                    <a:pt x="1" y="30856"/>
                  </a:lnTo>
                  <a:lnTo>
                    <a:pt x="13377" y="30856"/>
                  </a:lnTo>
                  <a:lnTo>
                    <a:pt x="8307" y="48702"/>
                  </a:lnTo>
                  <a:lnTo>
                    <a:pt x="25719" y="22283"/>
                  </a:lnTo>
                  <a:lnTo>
                    <a:pt x="14544" y="22283"/>
                  </a:lnTo>
                  <a:lnTo>
                    <a:pt x="25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2998975" y="2309600"/>
              <a:ext cx="435350" cy="660500"/>
            </a:xfrm>
            <a:custGeom>
              <a:avLst/>
              <a:gdLst/>
              <a:ahLst/>
              <a:cxnLst/>
              <a:rect l="l" t="t" r="r" b="b"/>
              <a:pathLst>
                <a:path w="17414" h="26420" extrusionOk="0">
                  <a:moveTo>
                    <a:pt x="15745" y="0"/>
                  </a:moveTo>
                  <a:lnTo>
                    <a:pt x="1235" y="21983"/>
                  </a:lnTo>
                  <a:lnTo>
                    <a:pt x="1" y="26419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3113225" y="1752525"/>
              <a:ext cx="321100" cy="557100"/>
            </a:xfrm>
            <a:custGeom>
              <a:avLst/>
              <a:gdLst/>
              <a:ahLst/>
              <a:cxnLst/>
              <a:rect l="l" t="t" r="r" b="b"/>
              <a:pathLst>
                <a:path w="12844" h="22284" extrusionOk="0">
                  <a:moveTo>
                    <a:pt x="11175" y="1"/>
                  </a:moveTo>
                  <a:lnTo>
                    <a:pt x="1" y="22283"/>
                  </a:lnTo>
                  <a:lnTo>
                    <a:pt x="1668" y="22283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2848875" y="1805075"/>
              <a:ext cx="158475" cy="664650"/>
            </a:xfrm>
            <a:custGeom>
              <a:avLst/>
              <a:gdLst/>
              <a:ahLst/>
              <a:cxnLst/>
              <a:rect l="l" t="t" r="r" b="b"/>
              <a:pathLst>
                <a:path w="6339" h="26586" fill="none" extrusionOk="0">
                  <a:moveTo>
                    <a:pt x="6338" y="0"/>
                  </a:moveTo>
                  <a:lnTo>
                    <a:pt x="0" y="26586"/>
                  </a:lnTo>
                </a:path>
              </a:pathLst>
            </a:custGeom>
            <a:solidFill>
              <a:schemeClr val="dk1"/>
            </a:solidFill>
            <a:ln w="317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3113225" y="2542250"/>
              <a:ext cx="40050" cy="127625"/>
            </a:xfrm>
            <a:custGeom>
              <a:avLst/>
              <a:gdLst/>
              <a:ahLst/>
              <a:cxnLst/>
              <a:rect l="l" t="t" r="r" b="b"/>
              <a:pathLst>
                <a:path w="1602" h="5105" fill="none" extrusionOk="0">
                  <a:moveTo>
                    <a:pt x="1" y="5105"/>
                  </a:moveTo>
                  <a:lnTo>
                    <a:pt x="1602" y="1"/>
                  </a:lnTo>
                </a:path>
              </a:pathLst>
            </a:custGeom>
            <a:solidFill>
              <a:schemeClr val="dk1"/>
            </a:solidFill>
            <a:ln w="317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1"/>
          <p:cNvSpPr/>
          <p:nvPr/>
        </p:nvSpPr>
        <p:spPr>
          <a:xfrm>
            <a:off x="215292" y="4557879"/>
            <a:ext cx="380225" cy="380225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1"/>
          <p:cNvSpPr/>
          <p:nvPr/>
        </p:nvSpPr>
        <p:spPr>
          <a:xfrm rot="-553047">
            <a:off x="6650704" y="339171"/>
            <a:ext cx="461928" cy="401671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1"/>
          <p:cNvSpPr/>
          <p:nvPr/>
        </p:nvSpPr>
        <p:spPr>
          <a:xfrm>
            <a:off x="8551900" y="3389750"/>
            <a:ext cx="380225" cy="380225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1"/>
          <p:cNvGrpSpPr/>
          <p:nvPr/>
        </p:nvGrpSpPr>
        <p:grpSpPr>
          <a:xfrm>
            <a:off x="447505" y="315187"/>
            <a:ext cx="373998" cy="520274"/>
            <a:chOff x="13507575" y="2532875"/>
            <a:chExt cx="571163" cy="794554"/>
          </a:xfrm>
        </p:grpSpPr>
        <p:sp>
          <p:nvSpPr>
            <p:cNvPr id="1149" name="Google Shape;1149;p41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3507575" y="2532875"/>
              <a:ext cx="530234" cy="794554"/>
            </a:xfrm>
            <a:custGeom>
              <a:avLst/>
              <a:gdLst/>
              <a:ahLst/>
              <a:cxnLst/>
              <a:rect l="l" t="t" r="r" b="b"/>
              <a:pathLst>
                <a:path w="51218" h="76750" extrusionOk="0">
                  <a:moveTo>
                    <a:pt x="25594" y="0"/>
                  </a:moveTo>
                  <a:lnTo>
                    <a:pt x="24105" y="17265"/>
                  </a:lnTo>
                  <a:cubicBezTo>
                    <a:pt x="23193" y="27843"/>
                    <a:pt x="15077" y="36354"/>
                    <a:pt x="4591" y="37752"/>
                  </a:cubicBezTo>
                  <a:lnTo>
                    <a:pt x="1" y="38360"/>
                  </a:lnTo>
                  <a:lnTo>
                    <a:pt x="4591" y="38968"/>
                  </a:lnTo>
                  <a:cubicBezTo>
                    <a:pt x="15108" y="40366"/>
                    <a:pt x="23223" y="48877"/>
                    <a:pt x="24105" y="59454"/>
                  </a:cubicBezTo>
                  <a:lnTo>
                    <a:pt x="25594" y="76749"/>
                  </a:lnTo>
                  <a:lnTo>
                    <a:pt x="27084" y="59454"/>
                  </a:lnTo>
                  <a:cubicBezTo>
                    <a:pt x="27995" y="48877"/>
                    <a:pt x="36111" y="40366"/>
                    <a:pt x="46598" y="38968"/>
                  </a:cubicBezTo>
                  <a:lnTo>
                    <a:pt x="51218" y="38360"/>
                  </a:lnTo>
                  <a:lnTo>
                    <a:pt x="46598" y="37752"/>
                  </a:lnTo>
                  <a:cubicBezTo>
                    <a:pt x="36111" y="36354"/>
                    <a:pt x="27995" y="27843"/>
                    <a:pt x="27084" y="17265"/>
                  </a:cubicBezTo>
                  <a:lnTo>
                    <a:pt x="25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41"/>
          <p:cNvGrpSpPr/>
          <p:nvPr/>
        </p:nvGrpSpPr>
        <p:grpSpPr>
          <a:xfrm>
            <a:off x="8462527" y="675412"/>
            <a:ext cx="313549" cy="313598"/>
            <a:chOff x="13833912" y="2604622"/>
            <a:chExt cx="244826" cy="244826"/>
          </a:xfrm>
        </p:grpSpPr>
        <p:sp>
          <p:nvSpPr>
            <p:cNvPr id="1153" name="Google Shape;1153;p41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41"/>
          <p:cNvGrpSpPr/>
          <p:nvPr/>
        </p:nvGrpSpPr>
        <p:grpSpPr>
          <a:xfrm>
            <a:off x="6957889" y="4256762"/>
            <a:ext cx="313549" cy="313598"/>
            <a:chOff x="13833912" y="2604622"/>
            <a:chExt cx="244826" cy="244826"/>
          </a:xfrm>
        </p:grpSpPr>
        <p:sp>
          <p:nvSpPr>
            <p:cNvPr id="1156" name="Google Shape;1156;p41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4"/>
          <p:cNvSpPr txBox="1">
            <a:spLocks noGrp="1"/>
          </p:cNvSpPr>
          <p:nvPr>
            <p:ph type="title" idx="2"/>
          </p:nvPr>
        </p:nvSpPr>
        <p:spPr>
          <a:xfrm>
            <a:off x="322648" y="2331959"/>
            <a:ext cx="156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250" name="Google Shape;1250;p44"/>
          <p:cNvGrpSpPr/>
          <p:nvPr/>
        </p:nvGrpSpPr>
        <p:grpSpPr>
          <a:xfrm rot="389846">
            <a:off x="7717889" y="3519782"/>
            <a:ext cx="1406524" cy="1405892"/>
            <a:chOff x="6241247" y="2369389"/>
            <a:chExt cx="1774365" cy="1773567"/>
          </a:xfrm>
        </p:grpSpPr>
        <p:grpSp>
          <p:nvGrpSpPr>
            <p:cNvPr id="1251" name="Google Shape;1251;p44"/>
            <p:cNvGrpSpPr/>
            <p:nvPr/>
          </p:nvGrpSpPr>
          <p:grpSpPr>
            <a:xfrm>
              <a:off x="6241247" y="2369389"/>
              <a:ext cx="1774365" cy="1773567"/>
              <a:chOff x="6241247" y="2369389"/>
              <a:chExt cx="1774365" cy="1773567"/>
            </a:xfrm>
          </p:grpSpPr>
          <p:sp>
            <p:nvSpPr>
              <p:cNvPr id="1252" name="Google Shape;1252;p44"/>
              <p:cNvSpPr/>
              <p:nvPr/>
            </p:nvSpPr>
            <p:spPr>
              <a:xfrm>
                <a:off x="6241247" y="2369389"/>
                <a:ext cx="1774365" cy="1773567"/>
              </a:xfrm>
              <a:custGeom>
                <a:avLst/>
                <a:gdLst/>
                <a:ahLst/>
                <a:cxnLst/>
                <a:rect l="l" t="t" r="r" b="b"/>
                <a:pathLst>
                  <a:path w="66750" h="66720" extrusionOk="0">
                    <a:moveTo>
                      <a:pt x="33375" y="1"/>
                    </a:moveTo>
                    <a:cubicBezTo>
                      <a:pt x="14956" y="1"/>
                      <a:pt x="1" y="14925"/>
                      <a:pt x="1" y="33345"/>
                    </a:cubicBezTo>
                    <a:cubicBezTo>
                      <a:pt x="1" y="51765"/>
                      <a:pt x="14956" y="66719"/>
                      <a:pt x="33375" y="66719"/>
                    </a:cubicBezTo>
                    <a:cubicBezTo>
                      <a:pt x="51795" y="66719"/>
                      <a:pt x="66750" y="51765"/>
                      <a:pt x="66750" y="33345"/>
                    </a:cubicBezTo>
                    <a:cubicBezTo>
                      <a:pt x="66750" y="14925"/>
                      <a:pt x="51795" y="1"/>
                      <a:pt x="333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905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6342254" y="2483313"/>
                <a:ext cx="1572366" cy="1571569"/>
              </a:xfrm>
              <a:custGeom>
                <a:avLst/>
                <a:gdLst/>
                <a:ahLst/>
                <a:cxnLst/>
                <a:rect l="l" t="t" r="r" b="b"/>
                <a:pathLst>
                  <a:path w="59151" h="59121" extrusionOk="0">
                    <a:moveTo>
                      <a:pt x="59150" y="29545"/>
                    </a:moveTo>
                    <a:cubicBezTo>
                      <a:pt x="59150" y="45898"/>
                      <a:pt x="45898" y="59120"/>
                      <a:pt x="29575" y="59120"/>
                    </a:cubicBezTo>
                    <a:cubicBezTo>
                      <a:pt x="13253" y="59120"/>
                      <a:pt x="0" y="45898"/>
                      <a:pt x="0" y="29545"/>
                    </a:cubicBezTo>
                    <a:cubicBezTo>
                      <a:pt x="0" y="13223"/>
                      <a:pt x="13253" y="1"/>
                      <a:pt x="29575" y="1"/>
                    </a:cubicBezTo>
                    <a:cubicBezTo>
                      <a:pt x="45898" y="1"/>
                      <a:pt x="59150" y="13223"/>
                      <a:pt x="59150" y="29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7059694" y="3864015"/>
                <a:ext cx="52553" cy="5034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894" extrusionOk="0">
                    <a:moveTo>
                      <a:pt x="1005" y="1"/>
                    </a:moveTo>
                    <a:cubicBezTo>
                      <a:pt x="513" y="1"/>
                      <a:pt x="90" y="358"/>
                      <a:pt x="31" y="884"/>
                    </a:cubicBezTo>
                    <a:cubicBezTo>
                      <a:pt x="1" y="1401"/>
                      <a:pt x="396" y="1857"/>
                      <a:pt x="913" y="1887"/>
                    </a:cubicBezTo>
                    <a:cubicBezTo>
                      <a:pt x="950" y="1891"/>
                      <a:pt x="987" y="1893"/>
                      <a:pt x="1023" y="1893"/>
                    </a:cubicBezTo>
                    <a:cubicBezTo>
                      <a:pt x="1520" y="1893"/>
                      <a:pt x="1918" y="1518"/>
                      <a:pt x="1946" y="1036"/>
                    </a:cubicBezTo>
                    <a:cubicBezTo>
                      <a:pt x="1976" y="489"/>
                      <a:pt x="1581" y="33"/>
                      <a:pt x="1065" y="3"/>
                    </a:cubicBezTo>
                    <a:cubicBezTo>
                      <a:pt x="1045" y="2"/>
                      <a:pt x="1025" y="1"/>
                      <a:pt x="1005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6955471" y="3795411"/>
                <a:ext cx="59810" cy="15758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5928" extrusionOk="0">
                    <a:moveTo>
                      <a:pt x="1338" y="0"/>
                    </a:moveTo>
                    <a:lnTo>
                      <a:pt x="1" y="5684"/>
                    </a:lnTo>
                    <a:lnTo>
                      <a:pt x="913" y="5927"/>
                    </a:lnTo>
                    <a:lnTo>
                      <a:pt x="2250" y="213"/>
                    </a:lnTo>
                    <a:lnTo>
                      <a:pt x="1338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6906191" y="3888310"/>
                <a:ext cx="38013" cy="50134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886" extrusionOk="0">
                    <a:moveTo>
                      <a:pt x="1034" y="1"/>
                    </a:moveTo>
                    <a:lnTo>
                      <a:pt x="213" y="882"/>
                    </a:lnTo>
                    <a:lnTo>
                      <a:pt x="1" y="1642"/>
                    </a:lnTo>
                    <a:lnTo>
                      <a:pt x="821" y="1885"/>
                    </a:lnTo>
                    <a:lnTo>
                      <a:pt x="1095" y="1064"/>
                    </a:lnTo>
                    <a:lnTo>
                      <a:pt x="791" y="973"/>
                    </a:lnTo>
                    <a:lnTo>
                      <a:pt x="1429" y="122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6779347" y="3738050"/>
                <a:ext cx="157580" cy="183417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6900" extrusionOk="0">
                    <a:moveTo>
                      <a:pt x="2523" y="0"/>
                    </a:moveTo>
                    <a:lnTo>
                      <a:pt x="0" y="5258"/>
                    </a:lnTo>
                    <a:lnTo>
                      <a:pt x="1155" y="5836"/>
                    </a:lnTo>
                    <a:lnTo>
                      <a:pt x="3526" y="2310"/>
                    </a:lnTo>
                    <a:lnTo>
                      <a:pt x="3526" y="2310"/>
                    </a:lnTo>
                    <a:lnTo>
                      <a:pt x="2219" y="6322"/>
                    </a:lnTo>
                    <a:lnTo>
                      <a:pt x="3405" y="6900"/>
                    </a:lnTo>
                    <a:lnTo>
                      <a:pt x="5928" y="1672"/>
                    </a:lnTo>
                    <a:lnTo>
                      <a:pt x="5198" y="1307"/>
                    </a:lnTo>
                    <a:lnTo>
                      <a:pt x="3253" y="5319"/>
                    </a:lnTo>
                    <a:lnTo>
                      <a:pt x="3253" y="5319"/>
                    </a:lnTo>
                    <a:lnTo>
                      <a:pt x="4590" y="1003"/>
                    </a:lnTo>
                    <a:lnTo>
                      <a:pt x="3891" y="669"/>
                    </a:lnTo>
                    <a:lnTo>
                      <a:pt x="1399" y="4347"/>
                    </a:lnTo>
                    <a:lnTo>
                      <a:pt x="3344" y="365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6667044" y="3659663"/>
                <a:ext cx="145458" cy="156782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898" extrusionOk="0">
                    <a:moveTo>
                      <a:pt x="2706" y="2250"/>
                    </a:moveTo>
                    <a:lnTo>
                      <a:pt x="3314" y="2736"/>
                    </a:lnTo>
                    <a:lnTo>
                      <a:pt x="1125" y="4712"/>
                    </a:lnTo>
                    <a:lnTo>
                      <a:pt x="2706" y="2250"/>
                    </a:lnTo>
                    <a:close/>
                    <a:moveTo>
                      <a:pt x="3040" y="1"/>
                    </a:moveTo>
                    <a:lnTo>
                      <a:pt x="0" y="5107"/>
                    </a:lnTo>
                    <a:lnTo>
                      <a:pt x="943" y="5897"/>
                    </a:lnTo>
                    <a:lnTo>
                      <a:pt x="5472" y="2068"/>
                    </a:lnTo>
                    <a:lnTo>
                      <a:pt x="4833" y="1520"/>
                    </a:lnTo>
                    <a:lnTo>
                      <a:pt x="3952" y="2280"/>
                    </a:lnTo>
                    <a:lnTo>
                      <a:pt x="3162" y="1612"/>
                    </a:lnTo>
                    <a:lnTo>
                      <a:pt x="3769" y="609"/>
                    </a:lnTo>
                    <a:lnTo>
                      <a:pt x="3040" y="1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6557983" y="3582261"/>
                <a:ext cx="155134" cy="129137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4858" extrusionOk="0">
                    <a:moveTo>
                      <a:pt x="4263" y="934"/>
                    </a:moveTo>
                    <a:cubicBezTo>
                      <a:pt x="4406" y="934"/>
                      <a:pt x="4518" y="1013"/>
                      <a:pt x="4620" y="1150"/>
                    </a:cubicBezTo>
                    <a:cubicBezTo>
                      <a:pt x="4833" y="1362"/>
                      <a:pt x="4833" y="1606"/>
                      <a:pt x="4468" y="1849"/>
                    </a:cubicBezTo>
                    <a:lnTo>
                      <a:pt x="1945" y="3794"/>
                    </a:lnTo>
                    <a:cubicBezTo>
                      <a:pt x="1781" y="3904"/>
                      <a:pt x="1647" y="3952"/>
                      <a:pt x="1534" y="3952"/>
                    </a:cubicBezTo>
                    <a:cubicBezTo>
                      <a:pt x="1395" y="3952"/>
                      <a:pt x="1286" y="3881"/>
                      <a:pt x="1185" y="3764"/>
                    </a:cubicBezTo>
                    <a:cubicBezTo>
                      <a:pt x="973" y="3521"/>
                      <a:pt x="973" y="3308"/>
                      <a:pt x="1337" y="3034"/>
                    </a:cubicBezTo>
                    <a:lnTo>
                      <a:pt x="3860" y="1089"/>
                    </a:lnTo>
                    <a:cubicBezTo>
                      <a:pt x="4020" y="982"/>
                      <a:pt x="4151" y="934"/>
                      <a:pt x="4263" y="934"/>
                    </a:cubicBezTo>
                    <a:close/>
                    <a:moveTo>
                      <a:pt x="4241" y="1"/>
                    </a:moveTo>
                    <a:cubicBezTo>
                      <a:pt x="3927" y="1"/>
                      <a:pt x="3592" y="131"/>
                      <a:pt x="3252" y="390"/>
                    </a:cubicBezTo>
                    <a:lnTo>
                      <a:pt x="821" y="2244"/>
                    </a:lnTo>
                    <a:cubicBezTo>
                      <a:pt x="122" y="2821"/>
                      <a:pt x="0" y="3521"/>
                      <a:pt x="517" y="4250"/>
                    </a:cubicBezTo>
                    <a:cubicBezTo>
                      <a:pt x="823" y="4658"/>
                      <a:pt x="1177" y="4857"/>
                      <a:pt x="1562" y="4857"/>
                    </a:cubicBezTo>
                    <a:cubicBezTo>
                      <a:pt x="1865" y="4857"/>
                      <a:pt x="2188" y="4734"/>
                      <a:pt x="2523" y="4493"/>
                    </a:cubicBezTo>
                    <a:lnTo>
                      <a:pt x="4985" y="2609"/>
                    </a:lnTo>
                    <a:cubicBezTo>
                      <a:pt x="5684" y="2062"/>
                      <a:pt x="5836" y="1332"/>
                      <a:pt x="5289" y="603"/>
                    </a:cubicBezTo>
                    <a:cubicBezTo>
                      <a:pt x="4987" y="200"/>
                      <a:pt x="4629" y="1"/>
                      <a:pt x="4241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6500595" y="3506931"/>
                <a:ext cx="163242" cy="118105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4443" extrusionOk="0">
                    <a:moveTo>
                      <a:pt x="4604" y="939"/>
                    </a:moveTo>
                    <a:cubicBezTo>
                      <a:pt x="4777" y="939"/>
                      <a:pt x="4897" y="1032"/>
                      <a:pt x="4955" y="1187"/>
                    </a:cubicBezTo>
                    <a:cubicBezTo>
                      <a:pt x="5107" y="1430"/>
                      <a:pt x="5077" y="1704"/>
                      <a:pt x="4712" y="1886"/>
                    </a:cubicBezTo>
                    <a:lnTo>
                      <a:pt x="1885" y="3406"/>
                    </a:lnTo>
                    <a:cubicBezTo>
                      <a:pt x="1757" y="3476"/>
                      <a:pt x="1642" y="3510"/>
                      <a:pt x="1540" y="3510"/>
                    </a:cubicBezTo>
                    <a:cubicBezTo>
                      <a:pt x="1378" y="3510"/>
                      <a:pt x="1250" y="3423"/>
                      <a:pt x="1156" y="3254"/>
                    </a:cubicBezTo>
                    <a:cubicBezTo>
                      <a:pt x="1004" y="3011"/>
                      <a:pt x="1065" y="2768"/>
                      <a:pt x="1430" y="2555"/>
                    </a:cubicBezTo>
                    <a:lnTo>
                      <a:pt x="4256" y="1035"/>
                    </a:lnTo>
                    <a:cubicBezTo>
                      <a:pt x="4389" y="969"/>
                      <a:pt x="4505" y="939"/>
                      <a:pt x="4604" y="939"/>
                    </a:cubicBezTo>
                    <a:close/>
                    <a:moveTo>
                      <a:pt x="4550" y="1"/>
                    </a:moveTo>
                    <a:cubicBezTo>
                      <a:pt x="4294" y="1"/>
                      <a:pt x="4013" y="82"/>
                      <a:pt x="3709" y="245"/>
                    </a:cubicBezTo>
                    <a:lnTo>
                      <a:pt x="1004" y="1734"/>
                    </a:lnTo>
                    <a:cubicBezTo>
                      <a:pt x="214" y="2190"/>
                      <a:pt x="1" y="2859"/>
                      <a:pt x="396" y="3680"/>
                    </a:cubicBezTo>
                    <a:cubicBezTo>
                      <a:pt x="688" y="4185"/>
                      <a:pt x="1079" y="4442"/>
                      <a:pt x="1538" y="4442"/>
                    </a:cubicBezTo>
                    <a:cubicBezTo>
                      <a:pt x="1796" y="4442"/>
                      <a:pt x="2076" y="4361"/>
                      <a:pt x="2372" y="4196"/>
                    </a:cubicBezTo>
                    <a:lnTo>
                      <a:pt x="5077" y="2707"/>
                    </a:lnTo>
                    <a:cubicBezTo>
                      <a:pt x="5928" y="2251"/>
                      <a:pt x="6141" y="1582"/>
                      <a:pt x="5685" y="792"/>
                    </a:cubicBezTo>
                    <a:cubicBezTo>
                      <a:pt x="5392" y="265"/>
                      <a:pt x="5011" y="1"/>
                      <a:pt x="4550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6473935" y="3510201"/>
                <a:ext cx="55796" cy="30729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156" extrusionOk="0">
                    <a:moveTo>
                      <a:pt x="730" y="0"/>
                    </a:moveTo>
                    <a:lnTo>
                      <a:pt x="1" y="304"/>
                    </a:lnTo>
                    <a:lnTo>
                      <a:pt x="335" y="1156"/>
                    </a:lnTo>
                    <a:lnTo>
                      <a:pt x="1186" y="791"/>
                    </a:lnTo>
                    <a:lnTo>
                      <a:pt x="1065" y="548"/>
                    </a:lnTo>
                    <a:lnTo>
                      <a:pt x="2098" y="456"/>
                    </a:lnTo>
                    <a:lnTo>
                      <a:pt x="1946" y="92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6444856" y="3387771"/>
                <a:ext cx="167282" cy="95537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3594" extrusionOk="0">
                    <a:moveTo>
                      <a:pt x="4767" y="0"/>
                    </a:moveTo>
                    <a:cubicBezTo>
                      <a:pt x="4599" y="0"/>
                      <a:pt x="4419" y="26"/>
                      <a:pt x="4226" y="78"/>
                    </a:cubicBezTo>
                    <a:cubicBezTo>
                      <a:pt x="3527" y="290"/>
                      <a:pt x="3162" y="655"/>
                      <a:pt x="2675" y="1567"/>
                    </a:cubicBezTo>
                    <a:cubicBezTo>
                      <a:pt x="2341" y="2296"/>
                      <a:pt x="2128" y="2570"/>
                      <a:pt x="1703" y="2692"/>
                    </a:cubicBezTo>
                    <a:cubicBezTo>
                      <a:pt x="1631" y="2710"/>
                      <a:pt x="1565" y="2718"/>
                      <a:pt x="1505" y="2718"/>
                    </a:cubicBezTo>
                    <a:cubicBezTo>
                      <a:pt x="1260" y="2718"/>
                      <a:pt x="1113" y="2577"/>
                      <a:pt x="1064" y="2357"/>
                    </a:cubicBezTo>
                    <a:cubicBezTo>
                      <a:pt x="973" y="2084"/>
                      <a:pt x="1064" y="1871"/>
                      <a:pt x="1460" y="1780"/>
                    </a:cubicBezTo>
                    <a:lnTo>
                      <a:pt x="1764" y="1689"/>
                    </a:lnTo>
                    <a:lnTo>
                      <a:pt x="1551" y="868"/>
                    </a:lnTo>
                    <a:lnTo>
                      <a:pt x="1338" y="929"/>
                    </a:lnTo>
                    <a:cubicBezTo>
                      <a:pt x="426" y="1172"/>
                      <a:pt x="1" y="1780"/>
                      <a:pt x="274" y="2600"/>
                    </a:cubicBezTo>
                    <a:cubicBezTo>
                      <a:pt x="463" y="3262"/>
                      <a:pt x="910" y="3593"/>
                      <a:pt x="1499" y="3593"/>
                    </a:cubicBezTo>
                    <a:cubicBezTo>
                      <a:pt x="1668" y="3593"/>
                      <a:pt x="1848" y="3566"/>
                      <a:pt x="2037" y="3512"/>
                    </a:cubicBezTo>
                    <a:cubicBezTo>
                      <a:pt x="2706" y="3330"/>
                      <a:pt x="3071" y="2935"/>
                      <a:pt x="3527" y="2023"/>
                    </a:cubicBezTo>
                    <a:cubicBezTo>
                      <a:pt x="3861" y="1324"/>
                      <a:pt x="4134" y="1050"/>
                      <a:pt x="4590" y="929"/>
                    </a:cubicBezTo>
                    <a:cubicBezTo>
                      <a:pt x="4692" y="900"/>
                      <a:pt x="4779" y="886"/>
                      <a:pt x="4855" y="886"/>
                    </a:cubicBezTo>
                    <a:cubicBezTo>
                      <a:pt x="5098" y="886"/>
                      <a:pt x="5220" y="1024"/>
                      <a:pt x="5289" y="1233"/>
                    </a:cubicBezTo>
                    <a:cubicBezTo>
                      <a:pt x="5350" y="1506"/>
                      <a:pt x="5289" y="1719"/>
                      <a:pt x="4864" y="1840"/>
                    </a:cubicBezTo>
                    <a:lnTo>
                      <a:pt x="4469" y="1962"/>
                    </a:lnTo>
                    <a:lnTo>
                      <a:pt x="4712" y="2783"/>
                    </a:lnTo>
                    <a:lnTo>
                      <a:pt x="5016" y="2722"/>
                    </a:lnTo>
                    <a:cubicBezTo>
                      <a:pt x="5928" y="2479"/>
                      <a:pt x="6293" y="1932"/>
                      <a:pt x="6019" y="1050"/>
                    </a:cubicBezTo>
                    <a:cubicBezTo>
                      <a:pt x="5827" y="355"/>
                      <a:pt x="5390" y="0"/>
                      <a:pt x="4767" y="0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6428695" y="3262124"/>
                <a:ext cx="157580" cy="81661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3072" extrusionOk="0">
                    <a:moveTo>
                      <a:pt x="4438" y="914"/>
                    </a:moveTo>
                    <a:cubicBezTo>
                      <a:pt x="4894" y="914"/>
                      <a:pt x="5046" y="1066"/>
                      <a:pt x="5046" y="1370"/>
                    </a:cubicBezTo>
                    <a:lnTo>
                      <a:pt x="5077" y="1887"/>
                    </a:lnTo>
                    <a:lnTo>
                      <a:pt x="3314" y="2008"/>
                    </a:lnTo>
                    <a:lnTo>
                      <a:pt x="3253" y="1583"/>
                    </a:lnTo>
                    <a:cubicBezTo>
                      <a:pt x="3253" y="1187"/>
                      <a:pt x="3405" y="975"/>
                      <a:pt x="3952" y="944"/>
                    </a:cubicBezTo>
                    <a:lnTo>
                      <a:pt x="4438" y="914"/>
                    </a:lnTo>
                    <a:close/>
                    <a:moveTo>
                      <a:pt x="1764" y="1127"/>
                    </a:moveTo>
                    <a:cubicBezTo>
                      <a:pt x="2220" y="1127"/>
                      <a:pt x="2402" y="1309"/>
                      <a:pt x="2432" y="1674"/>
                    </a:cubicBezTo>
                    <a:lnTo>
                      <a:pt x="2463" y="2008"/>
                    </a:lnTo>
                    <a:lnTo>
                      <a:pt x="913" y="2069"/>
                    </a:lnTo>
                    <a:lnTo>
                      <a:pt x="852" y="1643"/>
                    </a:lnTo>
                    <a:cubicBezTo>
                      <a:pt x="821" y="1309"/>
                      <a:pt x="1004" y="1157"/>
                      <a:pt x="1429" y="1127"/>
                    </a:cubicBezTo>
                    <a:close/>
                    <a:moveTo>
                      <a:pt x="4443" y="0"/>
                    </a:moveTo>
                    <a:cubicBezTo>
                      <a:pt x="4412" y="0"/>
                      <a:pt x="4380" y="1"/>
                      <a:pt x="4347" y="2"/>
                    </a:cubicBezTo>
                    <a:lnTo>
                      <a:pt x="3861" y="32"/>
                    </a:lnTo>
                    <a:cubicBezTo>
                      <a:pt x="3253" y="63"/>
                      <a:pt x="2827" y="306"/>
                      <a:pt x="2676" y="792"/>
                    </a:cubicBezTo>
                    <a:cubicBezTo>
                      <a:pt x="2519" y="426"/>
                      <a:pt x="2227" y="263"/>
                      <a:pt x="1762" y="263"/>
                    </a:cubicBezTo>
                    <a:cubicBezTo>
                      <a:pt x="1686" y="263"/>
                      <a:pt x="1606" y="267"/>
                      <a:pt x="1520" y="276"/>
                    </a:cubicBezTo>
                    <a:lnTo>
                      <a:pt x="1277" y="276"/>
                    </a:lnTo>
                    <a:cubicBezTo>
                      <a:pt x="426" y="336"/>
                      <a:pt x="1" y="762"/>
                      <a:pt x="31" y="1704"/>
                    </a:cubicBezTo>
                    <a:lnTo>
                      <a:pt x="122" y="3072"/>
                    </a:lnTo>
                    <a:lnTo>
                      <a:pt x="5928" y="2768"/>
                    </a:lnTo>
                    <a:lnTo>
                      <a:pt x="5837" y="1339"/>
                    </a:lnTo>
                    <a:cubicBezTo>
                      <a:pt x="5778" y="401"/>
                      <a:pt x="5295" y="0"/>
                      <a:pt x="4443" y="0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6430316" y="3171670"/>
                <a:ext cx="160823" cy="82458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3102" extrusionOk="0">
                    <a:moveTo>
                      <a:pt x="4013" y="1034"/>
                    </a:moveTo>
                    <a:lnTo>
                      <a:pt x="3922" y="1855"/>
                    </a:lnTo>
                    <a:lnTo>
                      <a:pt x="1064" y="1156"/>
                    </a:lnTo>
                    <a:lnTo>
                      <a:pt x="4013" y="1034"/>
                    </a:lnTo>
                    <a:close/>
                    <a:moveTo>
                      <a:pt x="6049" y="1"/>
                    </a:moveTo>
                    <a:lnTo>
                      <a:pt x="122" y="396"/>
                    </a:lnTo>
                    <a:lnTo>
                      <a:pt x="0" y="1642"/>
                    </a:lnTo>
                    <a:lnTo>
                      <a:pt x="5745" y="3101"/>
                    </a:lnTo>
                    <a:lnTo>
                      <a:pt x="5836" y="2250"/>
                    </a:lnTo>
                    <a:lnTo>
                      <a:pt x="4681" y="1976"/>
                    </a:lnTo>
                    <a:lnTo>
                      <a:pt x="4803" y="973"/>
                    </a:lnTo>
                    <a:lnTo>
                      <a:pt x="5988" y="913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6442437" y="3062079"/>
                <a:ext cx="165661" cy="103963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3911" extrusionOk="0">
                    <a:moveTo>
                      <a:pt x="1601" y="946"/>
                    </a:moveTo>
                    <a:cubicBezTo>
                      <a:pt x="1681" y="946"/>
                      <a:pt x="1775" y="962"/>
                      <a:pt x="1885" y="993"/>
                    </a:cubicBezTo>
                    <a:lnTo>
                      <a:pt x="2189" y="1054"/>
                    </a:lnTo>
                    <a:cubicBezTo>
                      <a:pt x="2645" y="1175"/>
                      <a:pt x="2706" y="1419"/>
                      <a:pt x="2645" y="1753"/>
                    </a:cubicBezTo>
                    <a:lnTo>
                      <a:pt x="2554" y="2087"/>
                    </a:lnTo>
                    <a:lnTo>
                      <a:pt x="1064" y="1722"/>
                    </a:lnTo>
                    <a:lnTo>
                      <a:pt x="1186" y="1297"/>
                    </a:lnTo>
                    <a:cubicBezTo>
                      <a:pt x="1253" y="1072"/>
                      <a:pt x="1371" y="946"/>
                      <a:pt x="1601" y="946"/>
                    </a:cubicBezTo>
                    <a:close/>
                    <a:moveTo>
                      <a:pt x="3916" y="1512"/>
                    </a:moveTo>
                    <a:cubicBezTo>
                      <a:pt x="4010" y="1512"/>
                      <a:pt x="4121" y="1531"/>
                      <a:pt x="4256" y="1571"/>
                    </a:cubicBezTo>
                    <a:lnTo>
                      <a:pt x="4773" y="1662"/>
                    </a:lnTo>
                    <a:cubicBezTo>
                      <a:pt x="5228" y="1783"/>
                      <a:pt x="5289" y="1966"/>
                      <a:pt x="5228" y="2270"/>
                    </a:cubicBezTo>
                    <a:lnTo>
                      <a:pt x="5077" y="2756"/>
                    </a:lnTo>
                    <a:lnTo>
                      <a:pt x="3314" y="2330"/>
                    </a:lnTo>
                    <a:lnTo>
                      <a:pt x="3435" y="1935"/>
                    </a:lnTo>
                    <a:cubicBezTo>
                      <a:pt x="3525" y="1665"/>
                      <a:pt x="3648" y="1512"/>
                      <a:pt x="3916" y="1512"/>
                    </a:cubicBezTo>
                    <a:close/>
                    <a:moveTo>
                      <a:pt x="1460" y="1"/>
                    </a:moveTo>
                    <a:cubicBezTo>
                      <a:pt x="901" y="1"/>
                      <a:pt x="531" y="342"/>
                      <a:pt x="365" y="1054"/>
                    </a:cubicBezTo>
                    <a:lnTo>
                      <a:pt x="0" y="2391"/>
                    </a:lnTo>
                    <a:lnTo>
                      <a:pt x="5624" y="3911"/>
                    </a:lnTo>
                    <a:lnTo>
                      <a:pt x="6019" y="2513"/>
                    </a:lnTo>
                    <a:cubicBezTo>
                      <a:pt x="6232" y="1601"/>
                      <a:pt x="5897" y="1023"/>
                      <a:pt x="5016" y="811"/>
                    </a:cubicBezTo>
                    <a:lnTo>
                      <a:pt x="4529" y="689"/>
                    </a:lnTo>
                    <a:cubicBezTo>
                      <a:pt x="4335" y="640"/>
                      <a:pt x="4155" y="613"/>
                      <a:pt x="3992" y="613"/>
                    </a:cubicBezTo>
                    <a:cubicBezTo>
                      <a:pt x="3645" y="613"/>
                      <a:pt x="3368" y="734"/>
                      <a:pt x="3162" y="1023"/>
                    </a:cubicBezTo>
                    <a:cubicBezTo>
                      <a:pt x="3131" y="567"/>
                      <a:pt x="2766" y="294"/>
                      <a:pt x="2219" y="142"/>
                    </a:cubicBezTo>
                    <a:lnTo>
                      <a:pt x="1976" y="81"/>
                    </a:lnTo>
                    <a:cubicBezTo>
                      <a:pt x="1789" y="28"/>
                      <a:pt x="1617" y="1"/>
                      <a:pt x="1460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6469097" y="2953524"/>
                <a:ext cx="163242" cy="111539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4196" extrusionOk="0">
                    <a:moveTo>
                      <a:pt x="1216" y="1"/>
                    </a:moveTo>
                    <a:lnTo>
                      <a:pt x="882" y="852"/>
                    </a:lnTo>
                    <a:lnTo>
                      <a:pt x="2584" y="2250"/>
                    </a:lnTo>
                    <a:lnTo>
                      <a:pt x="365" y="1977"/>
                    </a:lnTo>
                    <a:lnTo>
                      <a:pt x="0" y="2889"/>
                    </a:lnTo>
                    <a:lnTo>
                      <a:pt x="3526" y="3223"/>
                    </a:lnTo>
                    <a:lnTo>
                      <a:pt x="5776" y="4196"/>
                    </a:lnTo>
                    <a:lnTo>
                      <a:pt x="6140" y="3344"/>
                    </a:lnTo>
                    <a:lnTo>
                      <a:pt x="3861" y="2372"/>
                    </a:lnTo>
                    <a:lnTo>
                      <a:pt x="1216" y="1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6587860" y="2888986"/>
                <a:ext cx="58215" cy="5048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99" extrusionOk="0">
                    <a:moveTo>
                      <a:pt x="1080" y="1"/>
                    </a:moveTo>
                    <a:cubicBezTo>
                      <a:pt x="782" y="1"/>
                      <a:pt x="488" y="136"/>
                      <a:pt x="305" y="392"/>
                    </a:cubicBezTo>
                    <a:cubicBezTo>
                      <a:pt x="1" y="818"/>
                      <a:pt x="92" y="1426"/>
                      <a:pt x="548" y="1730"/>
                    </a:cubicBezTo>
                    <a:cubicBezTo>
                      <a:pt x="720" y="1845"/>
                      <a:pt x="909" y="1899"/>
                      <a:pt x="1095" y="1899"/>
                    </a:cubicBezTo>
                    <a:cubicBezTo>
                      <a:pt x="1401" y="1899"/>
                      <a:pt x="1696" y="1752"/>
                      <a:pt x="1885" y="1487"/>
                    </a:cubicBezTo>
                    <a:cubicBezTo>
                      <a:pt x="2189" y="1092"/>
                      <a:pt x="2068" y="484"/>
                      <a:pt x="1642" y="180"/>
                    </a:cubicBezTo>
                    <a:cubicBezTo>
                      <a:pt x="1473" y="59"/>
                      <a:pt x="1276" y="1"/>
                      <a:pt x="1080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6616142" y="2774184"/>
                <a:ext cx="129296" cy="125256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712" extrusionOk="0">
                    <a:moveTo>
                      <a:pt x="669" y="0"/>
                    </a:moveTo>
                    <a:lnTo>
                      <a:pt x="0" y="638"/>
                    </a:lnTo>
                    <a:lnTo>
                      <a:pt x="4226" y="4711"/>
                    </a:lnTo>
                    <a:lnTo>
                      <a:pt x="4864" y="4073"/>
                    </a:lnTo>
                    <a:lnTo>
                      <a:pt x="669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4"/>
              <p:cNvSpPr/>
              <p:nvPr/>
            </p:nvSpPr>
            <p:spPr>
              <a:xfrm>
                <a:off x="6654126" y="2737822"/>
                <a:ext cx="40405" cy="5335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007" extrusionOk="0">
                    <a:moveTo>
                      <a:pt x="638" y="0"/>
                    </a:moveTo>
                    <a:lnTo>
                      <a:pt x="0" y="608"/>
                    </a:lnTo>
                    <a:lnTo>
                      <a:pt x="608" y="1247"/>
                    </a:lnTo>
                    <a:lnTo>
                      <a:pt x="821" y="1064"/>
                    </a:lnTo>
                    <a:lnTo>
                      <a:pt x="1216" y="2006"/>
                    </a:lnTo>
                    <a:lnTo>
                      <a:pt x="1520" y="1763"/>
                    </a:lnTo>
                    <a:lnTo>
                      <a:pt x="1155" y="608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4"/>
              <p:cNvSpPr/>
              <p:nvPr/>
            </p:nvSpPr>
            <p:spPr>
              <a:xfrm>
                <a:off x="6700163" y="2657841"/>
                <a:ext cx="170525" cy="185863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6992" extrusionOk="0">
                    <a:moveTo>
                      <a:pt x="3192" y="0"/>
                    </a:moveTo>
                    <a:lnTo>
                      <a:pt x="2098" y="730"/>
                    </a:lnTo>
                    <a:lnTo>
                      <a:pt x="3922" y="4529"/>
                    </a:lnTo>
                    <a:lnTo>
                      <a:pt x="1095" y="1368"/>
                    </a:lnTo>
                    <a:lnTo>
                      <a:pt x="1" y="2097"/>
                    </a:lnTo>
                    <a:lnTo>
                      <a:pt x="3283" y="6991"/>
                    </a:lnTo>
                    <a:lnTo>
                      <a:pt x="3952" y="6535"/>
                    </a:lnTo>
                    <a:lnTo>
                      <a:pt x="1520" y="2857"/>
                    </a:lnTo>
                    <a:lnTo>
                      <a:pt x="1520" y="2857"/>
                    </a:lnTo>
                    <a:lnTo>
                      <a:pt x="4530" y="6170"/>
                    </a:lnTo>
                    <a:lnTo>
                      <a:pt x="5168" y="5745"/>
                    </a:lnTo>
                    <a:lnTo>
                      <a:pt x="3283" y="1672"/>
                    </a:lnTo>
                    <a:lnTo>
                      <a:pt x="5715" y="5350"/>
                    </a:lnTo>
                    <a:lnTo>
                      <a:pt x="6414" y="4863"/>
                    </a:lnTo>
                    <a:lnTo>
                      <a:pt x="3192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6881152" y="2602899"/>
                <a:ext cx="106675" cy="165661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6232" extrusionOk="0">
                    <a:moveTo>
                      <a:pt x="912" y="1216"/>
                    </a:moveTo>
                    <a:lnTo>
                      <a:pt x="2250" y="3800"/>
                    </a:lnTo>
                    <a:lnTo>
                      <a:pt x="1490" y="4043"/>
                    </a:lnTo>
                    <a:lnTo>
                      <a:pt x="912" y="1216"/>
                    </a:lnTo>
                    <a:close/>
                    <a:moveTo>
                      <a:pt x="1186" y="0"/>
                    </a:moveTo>
                    <a:lnTo>
                      <a:pt x="0" y="395"/>
                    </a:lnTo>
                    <a:lnTo>
                      <a:pt x="1064" y="6231"/>
                    </a:lnTo>
                    <a:lnTo>
                      <a:pt x="1854" y="5958"/>
                    </a:lnTo>
                    <a:lnTo>
                      <a:pt x="1642" y="4803"/>
                    </a:lnTo>
                    <a:lnTo>
                      <a:pt x="2614" y="4468"/>
                    </a:lnTo>
                    <a:lnTo>
                      <a:pt x="3161" y="5502"/>
                    </a:lnTo>
                    <a:lnTo>
                      <a:pt x="4013" y="5198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7011211" y="2570896"/>
                <a:ext cx="88918" cy="159387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5996" extrusionOk="0">
                    <a:moveTo>
                      <a:pt x="1466" y="836"/>
                    </a:moveTo>
                    <a:cubicBezTo>
                      <a:pt x="1711" y="836"/>
                      <a:pt x="1918" y="996"/>
                      <a:pt x="1946" y="1387"/>
                    </a:cubicBezTo>
                    <a:lnTo>
                      <a:pt x="2311" y="4548"/>
                    </a:lnTo>
                    <a:cubicBezTo>
                      <a:pt x="2402" y="4943"/>
                      <a:pt x="2189" y="5156"/>
                      <a:pt x="1916" y="5186"/>
                    </a:cubicBezTo>
                    <a:cubicBezTo>
                      <a:pt x="1894" y="5189"/>
                      <a:pt x="1871" y="5190"/>
                      <a:pt x="1850" y="5190"/>
                    </a:cubicBezTo>
                    <a:cubicBezTo>
                      <a:pt x="1604" y="5190"/>
                      <a:pt x="1397" y="5030"/>
                      <a:pt x="1369" y="4639"/>
                    </a:cubicBezTo>
                    <a:lnTo>
                      <a:pt x="1004" y="1508"/>
                    </a:lnTo>
                    <a:cubicBezTo>
                      <a:pt x="943" y="1083"/>
                      <a:pt x="1095" y="900"/>
                      <a:pt x="1399" y="840"/>
                    </a:cubicBezTo>
                    <a:cubicBezTo>
                      <a:pt x="1422" y="837"/>
                      <a:pt x="1444" y="836"/>
                      <a:pt x="1466" y="836"/>
                    </a:cubicBezTo>
                    <a:close/>
                    <a:moveTo>
                      <a:pt x="1604" y="0"/>
                    </a:moveTo>
                    <a:cubicBezTo>
                      <a:pt x="1520" y="0"/>
                      <a:pt x="1431" y="6"/>
                      <a:pt x="1338" y="19"/>
                    </a:cubicBezTo>
                    <a:cubicBezTo>
                      <a:pt x="427" y="140"/>
                      <a:pt x="1" y="718"/>
                      <a:pt x="123" y="1660"/>
                    </a:cubicBezTo>
                    <a:lnTo>
                      <a:pt x="457" y="4700"/>
                    </a:lnTo>
                    <a:cubicBezTo>
                      <a:pt x="566" y="5542"/>
                      <a:pt x="1039" y="5996"/>
                      <a:pt x="1746" y="5996"/>
                    </a:cubicBezTo>
                    <a:cubicBezTo>
                      <a:pt x="1830" y="5996"/>
                      <a:pt x="1917" y="5989"/>
                      <a:pt x="2007" y="5976"/>
                    </a:cubicBezTo>
                    <a:cubicBezTo>
                      <a:pt x="2919" y="5855"/>
                      <a:pt x="3345" y="5247"/>
                      <a:pt x="3223" y="4335"/>
                    </a:cubicBezTo>
                    <a:lnTo>
                      <a:pt x="2889" y="1295"/>
                    </a:lnTo>
                    <a:cubicBezTo>
                      <a:pt x="2779" y="476"/>
                      <a:pt x="2351" y="0"/>
                      <a:pt x="1604" y="0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7113015" y="2567308"/>
                <a:ext cx="78418" cy="159361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5995" extrusionOk="0">
                    <a:moveTo>
                      <a:pt x="1518" y="819"/>
                    </a:moveTo>
                    <a:cubicBezTo>
                      <a:pt x="1539" y="819"/>
                      <a:pt x="1560" y="820"/>
                      <a:pt x="1581" y="823"/>
                    </a:cubicBezTo>
                    <a:cubicBezTo>
                      <a:pt x="1885" y="853"/>
                      <a:pt x="2037" y="1035"/>
                      <a:pt x="2037" y="1430"/>
                    </a:cubicBezTo>
                    <a:lnTo>
                      <a:pt x="1916" y="4622"/>
                    </a:lnTo>
                    <a:cubicBezTo>
                      <a:pt x="1885" y="5048"/>
                      <a:pt x="1673" y="5199"/>
                      <a:pt x="1399" y="5199"/>
                    </a:cubicBezTo>
                    <a:cubicBezTo>
                      <a:pt x="1125" y="5169"/>
                      <a:pt x="974" y="5017"/>
                      <a:pt x="974" y="4592"/>
                    </a:cubicBezTo>
                    <a:lnTo>
                      <a:pt x="1065" y="1400"/>
                    </a:lnTo>
                    <a:cubicBezTo>
                      <a:pt x="1065" y="1005"/>
                      <a:pt x="1248" y="819"/>
                      <a:pt x="1518" y="819"/>
                    </a:cubicBezTo>
                    <a:close/>
                    <a:moveTo>
                      <a:pt x="1502" y="1"/>
                    </a:moveTo>
                    <a:cubicBezTo>
                      <a:pt x="640" y="1"/>
                      <a:pt x="152" y="486"/>
                      <a:pt x="122" y="1400"/>
                    </a:cubicBezTo>
                    <a:lnTo>
                      <a:pt x="1" y="4470"/>
                    </a:lnTo>
                    <a:cubicBezTo>
                      <a:pt x="1" y="5443"/>
                      <a:pt x="457" y="5959"/>
                      <a:pt x="1338" y="5990"/>
                    </a:cubicBezTo>
                    <a:cubicBezTo>
                      <a:pt x="1387" y="5993"/>
                      <a:pt x="1434" y="5995"/>
                      <a:pt x="1480" y="5995"/>
                    </a:cubicBezTo>
                    <a:cubicBezTo>
                      <a:pt x="2300" y="5995"/>
                      <a:pt x="2740" y="5484"/>
                      <a:pt x="2797" y="4592"/>
                    </a:cubicBezTo>
                    <a:lnTo>
                      <a:pt x="2888" y="1522"/>
                    </a:lnTo>
                    <a:cubicBezTo>
                      <a:pt x="2949" y="579"/>
                      <a:pt x="2493" y="32"/>
                      <a:pt x="1581" y="2"/>
                    </a:cubicBezTo>
                    <a:cubicBezTo>
                      <a:pt x="1555" y="1"/>
                      <a:pt x="1528" y="1"/>
                      <a:pt x="1502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7215643" y="2575415"/>
                <a:ext cx="32324" cy="51756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947" extrusionOk="0">
                    <a:moveTo>
                      <a:pt x="334" y="1"/>
                    </a:moveTo>
                    <a:lnTo>
                      <a:pt x="182" y="882"/>
                    </a:lnTo>
                    <a:lnTo>
                      <a:pt x="486" y="913"/>
                    </a:lnTo>
                    <a:lnTo>
                      <a:pt x="0" y="1855"/>
                    </a:lnTo>
                    <a:lnTo>
                      <a:pt x="395" y="1946"/>
                    </a:lnTo>
                    <a:lnTo>
                      <a:pt x="1094" y="943"/>
                    </a:lnTo>
                    <a:lnTo>
                      <a:pt x="1216" y="153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7238264" y="2589795"/>
                <a:ext cx="104256" cy="15800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5944" extrusionOk="0">
                    <a:moveTo>
                      <a:pt x="2314" y="0"/>
                    </a:moveTo>
                    <a:cubicBezTo>
                      <a:pt x="1700" y="0"/>
                      <a:pt x="1262" y="415"/>
                      <a:pt x="1064" y="1132"/>
                    </a:cubicBezTo>
                    <a:cubicBezTo>
                      <a:pt x="882" y="1770"/>
                      <a:pt x="1003" y="2287"/>
                      <a:pt x="1550" y="3138"/>
                    </a:cubicBezTo>
                    <a:cubicBezTo>
                      <a:pt x="2006" y="3837"/>
                      <a:pt x="2097" y="4171"/>
                      <a:pt x="1976" y="4627"/>
                    </a:cubicBezTo>
                    <a:cubicBezTo>
                      <a:pt x="1876" y="4976"/>
                      <a:pt x="1715" y="5100"/>
                      <a:pt x="1510" y="5100"/>
                    </a:cubicBezTo>
                    <a:cubicBezTo>
                      <a:pt x="1465" y="5100"/>
                      <a:pt x="1417" y="5094"/>
                      <a:pt x="1368" y="5083"/>
                    </a:cubicBezTo>
                    <a:cubicBezTo>
                      <a:pt x="1094" y="4992"/>
                      <a:pt x="942" y="4809"/>
                      <a:pt x="1064" y="4384"/>
                    </a:cubicBezTo>
                    <a:lnTo>
                      <a:pt x="1186" y="4019"/>
                    </a:lnTo>
                    <a:lnTo>
                      <a:pt x="335" y="3776"/>
                    </a:lnTo>
                    <a:lnTo>
                      <a:pt x="274" y="4080"/>
                    </a:lnTo>
                    <a:cubicBezTo>
                      <a:pt x="0" y="4992"/>
                      <a:pt x="335" y="5630"/>
                      <a:pt x="1186" y="5873"/>
                    </a:cubicBezTo>
                    <a:cubicBezTo>
                      <a:pt x="1345" y="5920"/>
                      <a:pt x="1496" y="5944"/>
                      <a:pt x="1638" y="5944"/>
                    </a:cubicBezTo>
                    <a:cubicBezTo>
                      <a:pt x="2230" y="5944"/>
                      <a:pt x="2667" y="5544"/>
                      <a:pt x="2888" y="4809"/>
                    </a:cubicBezTo>
                    <a:cubicBezTo>
                      <a:pt x="3070" y="4080"/>
                      <a:pt x="2979" y="3563"/>
                      <a:pt x="2401" y="2712"/>
                    </a:cubicBezTo>
                    <a:cubicBezTo>
                      <a:pt x="1946" y="2043"/>
                      <a:pt x="1824" y="1709"/>
                      <a:pt x="1946" y="1284"/>
                    </a:cubicBezTo>
                    <a:cubicBezTo>
                      <a:pt x="2045" y="961"/>
                      <a:pt x="2205" y="841"/>
                      <a:pt x="2409" y="841"/>
                    </a:cubicBezTo>
                    <a:cubicBezTo>
                      <a:pt x="2455" y="841"/>
                      <a:pt x="2503" y="847"/>
                      <a:pt x="2553" y="858"/>
                    </a:cubicBezTo>
                    <a:cubicBezTo>
                      <a:pt x="2857" y="949"/>
                      <a:pt x="2979" y="1132"/>
                      <a:pt x="2857" y="1557"/>
                    </a:cubicBezTo>
                    <a:lnTo>
                      <a:pt x="2766" y="1861"/>
                    </a:lnTo>
                    <a:lnTo>
                      <a:pt x="3617" y="2074"/>
                    </a:lnTo>
                    <a:lnTo>
                      <a:pt x="3678" y="1861"/>
                    </a:lnTo>
                    <a:cubicBezTo>
                      <a:pt x="3921" y="949"/>
                      <a:pt x="3648" y="280"/>
                      <a:pt x="2766" y="68"/>
                    </a:cubicBezTo>
                    <a:cubicBezTo>
                      <a:pt x="2607" y="22"/>
                      <a:pt x="2456" y="0"/>
                      <a:pt x="2314" y="0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7347324" y="2631978"/>
                <a:ext cx="131742" cy="161461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6074" extrusionOk="0">
                    <a:moveTo>
                      <a:pt x="3162" y="1125"/>
                    </a:moveTo>
                    <a:lnTo>
                      <a:pt x="3557" y="1338"/>
                    </a:lnTo>
                    <a:cubicBezTo>
                      <a:pt x="3861" y="1490"/>
                      <a:pt x="3891" y="1703"/>
                      <a:pt x="3709" y="2098"/>
                    </a:cubicBezTo>
                    <a:lnTo>
                      <a:pt x="3557" y="2402"/>
                    </a:lnTo>
                    <a:cubicBezTo>
                      <a:pt x="3414" y="2668"/>
                      <a:pt x="3257" y="2782"/>
                      <a:pt x="3076" y="2782"/>
                    </a:cubicBezTo>
                    <a:cubicBezTo>
                      <a:pt x="2989" y="2782"/>
                      <a:pt x="2896" y="2755"/>
                      <a:pt x="2797" y="2706"/>
                    </a:cubicBezTo>
                    <a:lnTo>
                      <a:pt x="2432" y="2493"/>
                    </a:lnTo>
                    <a:lnTo>
                      <a:pt x="3162" y="1125"/>
                    </a:lnTo>
                    <a:close/>
                    <a:moveTo>
                      <a:pt x="2037" y="3222"/>
                    </a:moveTo>
                    <a:lnTo>
                      <a:pt x="2402" y="3405"/>
                    </a:lnTo>
                    <a:cubicBezTo>
                      <a:pt x="2797" y="3618"/>
                      <a:pt x="2858" y="3830"/>
                      <a:pt x="2584" y="4317"/>
                    </a:cubicBezTo>
                    <a:lnTo>
                      <a:pt x="2371" y="4773"/>
                    </a:lnTo>
                    <a:cubicBezTo>
                      <a:pt x="2249" y="5039"/>
                      <a:pt x="2098" y="5153"/>
                      <a:pt x="1930" y="5153"/>
                    </a:cubicBezTo>
                    <a:cubicBezTo>
                      <a:pt x="1848" y="5153"/>
                      <a:pt x="1762" y="5126"/>
                      <a:pt x="1672" y="5077"/>
                    </a:cubicBezTo>
                    <a:lnTo>
                      <a:pt x="1186" y="4833"/>
                    </a:lnTo>
                    <a:lnTo>
                      <a:pt x="2037" y="3222"/>
                    </a:lnTo>
                    <a:close/>
                    <a:moveTo>
                      <a:pt x="2736" y="0"/>
                    </a:moveTo>
                    <a:lnTo>
                      <a:pt x="1" y="5168"/>
                    </a:lnTo>
                    <a:lnTo>
                      <a:pt x="1308" y="5836"/>
                    </a:lnTo>
                    <a:cubicBezTo>
                      <a:pt x="1584" y="5996"/>
                      <a:pt x="1841" y="6073"/>
                      <a:pt x="2077" y="6073"/>
                    </a:cubicBezTo>
                    <a:cubicBezTo>
                      <a:pt x="2518" y="6073"/>
                      <a:pt x="2885" y="5804"/>
                      <a:pt x="3162" y="5289"/>
                    </a:cubicBezTo>
                    <a:lnTo>
                      <a:pt x="3375" y="4833"/>
                    </a:lnTo>
                    <a:cubicBezTo>
                      <a:pt x="3678" y="4256"/>
                      <a:pt x="3678" y="3800"/>
                      <a:pt x="3344" y="3405"/>
                    </a:cubicBezTo>
                    <a:lnTo>
                      <a:pt x="3344" y="3405"/>
                    </a:lnTo>
                    <a:cubicBezTo>
                      <a:pt x="3386" y="3410"/>
                      <a:pt x="3427" y="3413"/>
                      <a:pt x="3467" y="3413"/>
                    </a:cubicBezTo>
                    <a:cubicBezTo>
                      <a:pt x="3866" y="3413"/>
                      <a:pt x="4187" y="3142"/>
                      <a:pt x="4408" y="2645"/>
                    </a:cubicBezTo>
                    <a:lnTo>
                      <a:pt x="4530" y="2463"/>
                    </a:lnTo>
                    <a:cubicBezTo>
                      <a:pt x="4955" y="1672"/>
                      <a:pt x="4803" y="1095"/>
                      <a:pt x="3952" y="639"/>
                    </a:cubicBezTo>
                    <a:lnTo>
                      <a:pt x="2736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7419225" y="2696622"/>
                <a:ext cx="138201" cy="160796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6049" extrusionOk="0">
                    <a:moveTo>
                      <a:pt x="4104" y="1125"/>
                    </a:moveTo>
                    <a:lnTo>
                      <a:pt x="2706" y="3708"/>
                    </a:lnTo>
                    <a:lnTo>
                      <a:pt x="2068" y="3222"/>
                    </a:lnTo>
                    <a:lnTo>
                      <a:pt x="4104" y="1125"/>
                    </a:lnTo>
                    <a:close/>
                    <a:moveTo>
                      <a:pt x="4226" y="0"/>
                    </a:moveTo>
                    <a:lnTo>
                      <a:pt x="1" y="4225"/>
                    </a:lnTo>
                    <a:lnTo>
                      <a:pt x="700" y="4711"/>
                    </a:lnTo>
                    <a:lnTo>
                      <a:pt x="1490" y="3860"/>
                    </a:lnTo>
                    <a:lnTo>
                      <a:pt x="2311" y="4468"/>
                    </a:lnTo>
                    <a:lnTo>
                      <a:pt x="1764" y="5502"/>
                    </a:lnTo>
                    <a:lnTo>
                      <a:pt x="2463" y="6049"/>
                    </a:lnTo>
                    <a:lnTo>
                      <a:pt x="5198" y="760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7491950" y="2753159"/>
                <a:ext cx="153539" cy="147611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53" extrusionOk="0">
                    <a:moveTo>
                      <a:pt x="4225" y="1247"/>
                    </a:moveTo>
                    <a:lnTo>
                      <a:pt x="4529" y="1551"/>
                    </a:lnTo>
                    <a:cubicBezTo>
                      <a:pt x="4742" y="1794"/>
                      <a:pt x="4712" y="2007"/>
                      <a:pt x="4408" y="2311"/>
                    </a:cubicBezTo>
                    <a:lnTo>
                      <a:pt x="4195" y="2554"/>
                    </a:lnTo>
                    <a:cubicBezTo>
                      <a:pt x="4023" y="2712"/>
                      <a:pt x="3877" y="2775"/>
                      <a:pt x="3747" y="2775"/>
                    </a:cubicBezTo>
                    <a:cubicBezTo>
                      <a:pt x="3600" y="2775"/>
                      <a:pt x="3472" y="2697"/>
                      <a:pt x="3344" y="2584"/>
                    </a:cubicBezTo>
                    <a:lnTo>
                      <a:pt x="3131" y="2311"/>
                    </a:lnTo>
                    <a:lnTo>
                      <a:pt x="4225" y="1247"/>
                    </a:lnTo>
                    <a:close/>
                    <a:moveTo>
                      <a:pt x="2584" y="2888"/>
                    </a:moveTo>
                    <a:lnTo>
                      <a:pt x="2858" y="3192"/>
                    </a:lnTo>
                    <a:cubicBezTo>
                      <a:pt x="3131" y="3496"/>
                      <a:pt x="3131" y="3709"/>
                      <a:pt x="2736" y="4104"/>
                    </a:cubicBezTo>
                    <a:lnTo>
                      <a:pt x="2371" y="4439"/>
                    </a:lnTo>
                    <a:cubicBezTo>
                      <a:pt x="2173" y="4604"/>
                      <a:pt x="2028" y="4679"/>
                      <a:pt x="1903" y="4679"/>
                    </a:cubicBezTo>
                    <a:cubicBezTo>
                      <a:pt x="1799" y="4679"/>
                      <a:pt x="1708" y="4627"/>
                      <a:pt x="1611" y="4530"/>
                    </a:cubicBezTo>
                    <a:lnTo>
                      <a:pt x="1307" y="4135"/>
                    </a:lnTo>
                    <a:lnTo>
                      <a:pt x="2584" y="2888"/>
                    </a:lnTo>
                    <a:close/>
                    <a:moveTo>
                      <a:pt x="4195" y="1"/>
                    </a:moveTo>
                    <a:lnTo>
                      <a:pt x="0" y="4013"/>
                    </a:lnTo>
                    <a:lnTo>
                      <a:pt x="1004" y="5046"/>
                    </a:lnTo>
                    <a:cubicBezTo>
                      <a:pt x="1334" y="5377"/>
                      <a:pt x="1672" y="5552"/>
                      <a:pt x="2014" y="5552"/>
                    </a:cubicBezTo>
                    <a:cubicBezTo>
                      <a:pt x="2334" y="5552"/>
                      <a:pt x="2657" y="5400"/>
                      <a:pt x="2979" y="5077"/>
                    </a:cubicBezTo>
                    <a:lnTo>
                      <a:pt x="3314" y="4743"/>
                    </a:lnTo>
                    <a:cubicBezTo>
                      <a:pt x="3770" y="4317"/>
                      <a:pt x="3952" y="3861"/>
                      <a:pt x="3739" y="3405"/>
                    </a:cubicBezTo>
                    <a:lnTo>
                      <a:pt x="3739" y="3405"/>
                    </a:lnTo>
                    <a:cubicBezTo>
                      <a:pt x="3856" y="3450"/>
                      <a:pt x="3976" y="3474"/>
                      <a:pt x="4097" y="3474"/>
                    </a:cubicBezTo>
                    <a:cubicBezTo>
                      <a:pt x="4386" y="3474"/>
                      <a:pt x="4686" y="3340"/>
                      <a:pt x="4985" y="3040"/>
                    </a:cubicBezTo>
                    <a:lnTo>
                      <a:pt x="5137" y="2888"/>
                    </a:lnTo>
                    <a:cubicBezTo>
                      <a:pt x="5776" y="2280"/>
                      <a:pt x="5776" y="1673"/>
                      <a:pt x="5137" y="973"/>
                    </a:cubicBez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7560635" y="2823465"/>
                <a:ext cx="157580" cy="135756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5107" extrusionOk="0">
                    <a:moveTo>
                      <a:pt x="4103" y="0"/>
                    </a:moveTo>
                    <a:lnTo>
                      <a:pt x="2067" y="2888"/>
                    </a:lnTo>
                    <a:lnTo>
                      <a:pt x="0" y="4347"/>
                    </a:lnTo>
                    <a:lnTo>
                      <a:pt x="547" y="5107"/>
                    </a:lnTo>
                    <a:lnTo>
                      <a:pt x="2553" y="3617"/>
                    </a:lnTo>
                    <a:lnTo>
                      <a:pt x="5927" y="2553"/>
                    </a:lnTo>
                    <a:lnTo>
                      <a:pt x="5411" y="1824"/>
                    </a:lnTo>
                    <a:lnTo>
                      <a:pt x="3313" y="2584"/>
                    </a:lnTo>
                    <a:lnTo>
                      <a:pt x="4681" y="821"/>
                    </a:lnTo>
                    <a:lnTo>
                      <a:pt x="4103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7666452" y="2984942"/>
                <a:ext cx="58215" cy="50799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911" extrusionOk="0">
                    <a:moveTo>
                      <a:pt x="1071" y="0"/>
                    </a:moveTo>
                    <a:cubicBezTo>
                      <a:pt x="937" y="0"/>
                      <a:pt x="800" y="30"/>
                      <a:pt x="670" y="96"/>
                    </a:cubicBezTo>
                    <a:cubicBezTo>
                      <a:pt x="153" y="308"/>
                      <a:pt x="1" y="855"/>
                      <a:pt x="214" y="1342"/>
                    </a:cubicBezTo>
                    <a:cubicBezTo>
                      <a:pt x="348" y="1701"/>
                      <a:pt x="698" y="1910"/>
                      <a:pt x="1067" y="1910"/>
                    </a:cubicBezTo>
                    <a:cubicBezTo>
                      <a:pt x="1199" y="1910"/>
                      <a:pt x="1332" y="1884"/>
                      <a:pt x="1460" y="1828"/>
                    </a:cubicBezTo>
                    <a:cubicBezTo>
                      <a:pt x="1946" y="1646"/>
                      <a:pt x="2189" y="1068"/>
                      <a:pt x="1946" y="582"/>
                    </a:cubicBezTo>
                    <a:cubicBezTo>
                      <a:pt x="1790" y="226"/>
                      <a:pt x="1439" y="0"/>
                      <a:pt x="1071" y="0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7650291" y="3073110"/>
                <a:ext cx="156782" cy="63851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2402" extrusionOk="0">
                    <a:moveTo>
                      <a:pt x="5685" y="0"/>
                    </a:moveTo>
                    <a:lnTo>
                      <a:pt x="1" y="1520"/>
                    </a:lnTo>
                    <a:lnTo>
                      <a:pt x="244" y="2402"/>
                    </a:lnTo>
                    <a:lnTo>
                      <a:pt x="5898" y="882"/>
                    </a:lnTo>
                    <a:lnTo>
                      <a:pt x="5685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7763419" y="3125633"/>
                <a:ext cx="54972" cy="2748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034" extrusionOk="0">
                    <a:moveTo>
                      <a:pt x="1915" y="0"/>
                    </a:moveTo>
                    <a:lnTo>
                      <a:pt x="1034" y="152"/>
                    </a:lnTo>
                    <a:lnTo>
                      <a:pt x="1064" y="456"/>
                    </a:lnTo>
                    <a:lnTo>
                      <a:pt x="0" y="304"/>
                    </a:lnTo>
                    <a:lnTo>
                      <a:pt x="92" y="730"/>
                    </a:lnTo>
                    <a:lnTo>
                      <a:pt x="1277" y="1034"/>
                    </a:lnTo>
                    <a:lnTo>
                      <a:pt x="2067" y="882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7672114" y="3184615"/>
                <a:ext cx="159201" cy="107472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4043" extrusionOk="0">
                    <a:moveTo>
                      <a:pt x="5776" y="0"/>
                    </a:moveTo>
                    <a:lnTo>
                      <a:pt x="1" y="274"/>
                    </a:lnTo>
                    <a:lnTo>
                      <a:pt x="31" y="1094"/>
                    </a:lnTo>
                    <a:lnTo>
                      <a:pt x="4438" y="851"/>
                    </a:lnTo>
                    <a:lnTo>
                      <a:pt x="31" y="1733"/>
                    </a:lnTo>
                    <a:lnTo>
                      <a:pt x="61" y="2493"/>
                    </a:lnTo>
                    <a:lnTo>
                      <a:pt x="4499" y="2948"/>
                    </a:lnTo>
                    <a:lnTo>
                      <a:pt x="92" y="3161"/>
                    </a:lnTo>
                    <a:lnTo>
                      <a:pt x="122" y="4043"/>
                    </a:lnTo>
                    <a:lnTo>
                      <a:pt x="5989" y="3800"/>
                    </a:lnTo>
                    <a:lnTo>
                      <a:pt x="5897" y="2462"/>
                    </a:lnTo>
                    <a:lnTo>
                      <a:pt x="1703" y="2067"/>
                    </a:lnTo>
                    <a:lnTo>
                      <a:pt x="5837" y="1277"/>
                    </a:lnTo>
                    <a:lnTo>
                      <a:pt x="5776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7653534" y="3335699"/>
                <a:ext cx="164039" cy="88094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3314" extrusionOk="0">
                    <a:moveTo>
                      <a:pt x="2280" y="1489"/>
                    </a:moveTo>
                    <a:lnTo>
                      <a:pt x="5046" y="2432"/>
                    </a:lnTo>
                    <a:lnTo>
                      <a:pt x="2128" y="2280"/>
                    </a:lnTo>
                    <a:lnTo>
                      <a:pt x="2280" y="1489"/>
                    </a:lnTo>
                    <a:close/>
                    <a:moveTo>
                      <a:pt x="608" y="0"/>
                    </a:moveTo>
                    <a:lnTo>
                      <a:pt x="457" y="851"/>
                    </a:lnTo>
                    <a:lnTo>
                      <a:pt x="1551" y="1216"/>
                    </a:lnTo>
                    <a:lnTo>
                      <a:pt x="1368" y="2249"/>
                    </a:lnTo>
                    <a:lnTo>
                      <a:pt x="183" y="2158"/>
                    </a:lnTo>
                    <a:lnTo>
                      <a:pt x="1" y="3070"/>
                    </a:lnTo>
                    <a:lnTo>
                      <a:pt x="5928" y="3313"/>
                    </a:lnTo>
                    <a:lnTo>
                      <a:pt x="6171" y="2097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4"/>
              <p:cNvSpPr/>
              <p:nvPr/>
            </p:nvSpPr>
            <p:spPr>
              <a:xfrm>
                <a:off x="7613132" y="3467300"/>
                <a:ext cx="165661" cy="110502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1532" y="902"/>
                    </a:moveTo>
                    <a:cubicBezTo>
                      <a:pt x="1625" y="902"/>
                      <a:pt x="1733" y="926"/>
                      <a:pt x="1855" y="976"/>
                    </a:cubicBezTo>
                    <a:lnTo>
                      <a:pt x="4803" y="2283"/>
                    </a:lnTo>
                    <a:cubicBezTo>
                      <a:pt x="5168" y="2466"/>
                      <a:pt x="5259" y="2678"/>
                      <a:pt x="5138" y="2952"/>
                    </a:cubicBezTo>
                    <a:cubicBezTo>
                      <a:pt x="5060" y="3128"/>
                      <a:pt x="4944" y="3216"/>
                      <a:pt x="4766" y="3216"/>
                    </a:cubicBezTo>
                    <a:cubicBezTo>
                      <a:pt x="4667" y="3216"/>
                      <a:pt x="4549" y="3189"/>
                      <a:pt x="4408" y="3134"/>
                    </a:cubicBezTo>
                    <a:lnTo>
                      <a:pt x="1490" y="1858"/>
                    </a:lnTo>
                    <a:cubicBezTo>
                      <a:pt x="1095" y="1706"/>
                      <a:pt x="1034" y="1432"/>
                      <a:pt x="1156" y="1159"/>
                    </a:cubicBezTo>
                    <a:cubicBezTo>
                      <a:pt x="1217" y="996"/>
                      <a:pt x="1345" y="902"/>
                      <a:pt x="1532" y="902"/>
                    </a:cubicBezTo>
                    <a:close/>
                    <a:moveTo>
                      <a:pt x="1549" y="1"/>
                    </a:moveTo>
                    <a:cubicBezTo>
                      <a:pt x="1053" y="1"/>
                      <a:pt x="646" y="292"/>
                      <a:pt x="396" y="855"/>
                    </a:cubicBezTo>
                    <a:cubicBezTo>
                      <a:pt x="1" y="1675"/>
                      <a:pt x="274" y="2344"/>
                      <a:pt x="1156" y="2739"/>
                    </a:cubicBezTo>
                    <a:lnTo>
                      <a:pt x="3952" y="3985"/>
                    </a:lnTo>
                    <a:cubicBezTo>
                      <a:pt x="4217" y="4099"/>
                      <a:pt x="4464" y="4156"/>
                      <a:pt x="4690" y="4156"/>
                    </a:cubicBezTo>
                    <a:cubicBezTo>
                      <a:pt x="5192" y="4156"/>
                      <a:pt x="5595" y="3873"/>
                      <a:pt x="5867" y="3286"/>
                    </a:cubicBezTo>
                    <a:cubicBezTo>
                      <a:pt x="6232" y="2496"/>
                      <a:pt x="5928" y="1827"/>
                      <a:pt x="5107" y="1432"/>
                    </a:cubicBezTo>
                    <a:lnTo>
                      <a:pt x="2280" y="186"/>
                    </a:lnTo>
                    <a:cubicBezTo>
                      <a:pt x="2023" y="62"/>
                      <a:pt x="1777" y="1"/>
                      <a:pt x="1549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7571134" y="3546111"/>
                <a:ext cx="159201" cy="122916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4624" extrusionOk="0">
                    <a:moveTo>
                      <a:pt x="1551" y="921"/>
                    </a:moveTo>
                    <a:cubicBezTo>
                      <a:pt x="1657" y="921"/>
                      <a:pt x="1775" y="962"/>
                      <a:pt x="1915" y="1051"/>
                    </a:cubicBezTo>
                    <a:lnTo>
                      <a:pt x="4590" y="2814"/>
                    </a:lnTo>
                    <a:cubicBezTo>
                      <a:pt x="4924" y="3026"/>
                      <a:pt x="5016" y="3300"/>
                      <a:pt x="4803" y="3513"/>
                    </a:cubicBezTo>
                    <a:cubicBezTo>
                      <a:pt x="4697" y="3654"/>
                      <a:pt x="4580" y="3734"/>
                      <a:pt x="4429" y="3734"/>
                    </a:cubicBezTo>
                    <a:cubicBezTo>
                      <a:pt x="4321" y="3734"/>
                      <a:pt x="4195" y="3693"/>
                      <a:pt x="4043" y="3604"/>
                    </a:cubicBezTo>
                    <a:lnTo>
                      <a:pt x="1398" y="1841"/>
                    </a:lnTo>
                    <a:cubicBezTo>
                      <a:pt x="1003" y="1628"/>
                      <a:pt x="1003" y="1355"/>
                      <a:pt x="1155" y="1142"/>
                    </a:cubicBezTo>
                    <a:cubicBezTo>
                      <a:pt x="1279" y="1000"/>
                      <a:pt x="1403" y="921"/>
                      <a:pt x="1551" y="921"/>
                    </a:cubicBezTo>
                    <a:close/>
                    <a:moveTo>
                      <a:pt x="1565" y="1"/>
                    </a:moveTo>
                    <a:cubicBezTo>
                      <a:pt x="1137" y="1"/>
                      <a:pt x="762" y="227"/>
                      <a:pt x="487" y="686"/>
                    </a:cubicBezTo>
                    <a:cubicBezTo>
                      <a:pt x="0" y="1446"/>
                      <a:pt x="152" y="2145"/>
                      <a:pt x="942" y="2662"/>
                    </a:cubicBezTo>
                    <a:lnTo>
                      <a:pt x="3526" y="4333"/>
                    </a:lnTo>
                    <a:cubicBezTo>
                      <a:pt x="3827" y="4526"/>
                      <a:pt x="4123" y="4623"/>
                      <a:pt x="4402" y="4623"/>
                    </a:cubicBezTo>
                    <a:cubicBezTo>
                      <a:pt x="4826" y="4623"/>
                      <a:pt x="5208" y="4397"/>
                      <a:pt x="5502" y="3938"/>
                    </a:cubicBezTo>
                    <a:cubicBezTo>
                      <a:pt x="5988" y="3178"/>
                      <a:pt x="5836" y="2449"/>
                      <a:pt x="5046" y="1963"/>
                    </a:cubicBezTo>
                    <a:lnTo>
                      <a:pt x="2462" y="291"/>
                    </a:lnTo>
                    <a:cubicBezTo>
                      <a:pt x="2149" y="98"/>
                      <a:pt x="1846" y="1"/>
                      <a:pt x="1565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7629293" y="3671784"/>
                <a:ext cx="45270" cy="5172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946" extrusionOk="0">
                    <a:moveTo>
                      <a:pt x="274" y="1"/>
                    </a:moveTo>
                    <a:lnTo>
                      <a:pt x="1" y="365"/>
                    </a:lnTo>
                    <a:lnTo>
                      <a:pt x="548" y="1460"/>
                    </a:lnTo>
                    <a:lnTo>
                      <a:pt x="1156" y="1946"/>
                    </a:lnTo>
                    <a:lnTo>
                      <a:pt x="1703" y="1277"/>
                    </a:lnTo>
                    <a:lnTo>
                      <a:pt x="1034" y="700"/>
                    </a:lnTo>
                    <a:lnTo>
                      <a:pt x="852" y="912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4"/>
              <p:cNvSpPr/>
              <p:nvPr/>
            </p:nvSpPr>
            <p:spPr>
              <a:xfrm>
                <a:off x="7491153" y="3646267"/>
                <a:ext cx="144634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5214" extrusionOk="0">
                    <a:moveTo>
                      <a:pt x="1496" y="1"/>
                    </a:moveTo>
                    <a:cubicBezTo>
                      <a:pt x="1196" y="1"/>
                      <a:pt x="907" y="146"/>
                      <a:pt x="638" y="444"/>
                    </a:cubicBezTo>
                    <a:cubicBezTo>
                      <a:pt x="0" y="1082"/>
                      <a:pt x="30" y="1812"/>
                      <a:pt x="669" y="2480"/>
                    </a:cubicBezTo>
                    <a:cubicBezTo>
                      <a:pt x="1116" y="2954"/>
                      <a:pt x="1540" y="3131"/>
                      <a:pt x="2315" y="3131"/>
                    </a:cubicBezTo>
                    <a:cubicBezTo>
                      <a:pt x="2436" y="3131"/>
                      <a:pt x="2566" y="3127"/>
                      <a:pt x="2705" y="3119"/>
                    </a:cubicBezTo>
                    <a:cubicBezTo>
                      <a:pt x="2800" y="3115"/>
                      <a:pt x="2888" y="3113"/>
                      <a:pt x="2970" y="3113"/>
                    </a:cubicBezTo>
                    <a:cubicBezTo>
                      <a:pt x="3575" y="3113"/>
                      <a:pt x="3866" y="3216"/>
                      <a:pt x="4134" y="3483"/>
                    </a:cubicBezTo>
                    <a:cubicBezTo>
                      <a:pt x="4438" y="3787"/>
                      <a:pt x="4438" y="4000"/>
                      <a:pt x="4225" y="4183"/>
                    </a:cubicBezTo>
                    <a:cubicBezTo>
                      <a:pt x="4125" y="4297"/>
                      <a:pt x="4024" y="4358"/>
                      <a:pt x="3914" y="4358"/>
                    </a:cubicBezTo>
                    <a:cubicBezTo>
                      <a:pt x="3791" y="4358"/>
                      <a:pt x="3656" y="4282"/>
                      <a:pt x="3496" y="4122"/>
                    </a:cubicBezTo>
                    <a:lnTo>
                      <a:pt x="3252" y="3879"/>
                    </a:lnTo>
                    <a:lnTo>
                      <a:pt x="2644" y="4486"/>
                    </a:lnTo>
                    <a:lnTo>
                      <a:pt x="2796" y="4699"/>
                    </a:lnTo>
                    <a:cubicBezTo>
                      <a:pt x="3151" y="5038"/>
                      <a:pt x="3506" y="5214"/>
                      <a:pt x="3856" y="5214"/>
                    </a:cubicBezTo>
                    <a:cubicBezTo>
                      <a:pt x="4166" y="5214"/>
                      <a:pt x="4472" y="5076"/>
                      <a:pt x="4772" y="4790"/>
                    </a:cubicBezTo>
                    <a:cubicBezTo>
                      <a:pt x="5441" y="4152"/>
                      <a:pt x="5380" y="3423"/>
                      <a:pt x="4742" y="2784"/>
                    </a:cubicBezTo>
                    <a:cubicBezTo>
                      <a:pt x="4295" y="2337"/>
                      <a:pt x="3848" y="2173"/>
                      <a:pt x="2975" y="2173"/>
                    </a:cubicBezTo>
                    <a:cubicBezTo>
                      <a:pt x="2899" y="2173"/>
                      <a:pt x="2819" y="2174"/>
                      <a:pt x="2736" y="2176"/>
                    </a:cubicBezTo>
                    <a:cubicBezTo>
                      <a:pt x="2644" y="2180"/>
                      <a:pt x="2557" y="2182"/>
                      <a:pt x="2476" y="2182"/>
                    </a:cubicBezTo>
                    <a:cubicBezTo>
                      <a:pt x="1861" y="2182"/>
                      <a:pt x="1542" y="2073"/>
                      <a:pt x="1246" y="1751"/>
                    </a:cubicBezTo>
                    <a:cubicBezTo>
                      <a:pt x="942" y="1447"/>
                      <a:pt x="942" y="1204"/>
                      <a:pt x="1185" y="991"/>
                    </a:cubicBezTo>
                    <a:cubicBezTo>
                      <a:pt x="1271" y="906"/>
                      <a:pt x="1363" y="853"/>
                      <a:pt x="1468" y="853"/>
                    </a:cubicBezTo>
                    <a:cubicBezTo>
                      <a:pt x="1587" y="853"/>
                      <a:pt x="1723" y="921"/>
                      <a:pt x="1885" y="1082"/>
                    </a:cubicBezTo>
                    <a:lnTo>
                      <a:pt x="2158" y="1386"/>
                    </a:lnTo>
                    <a:lnTo>
                      <a:pt x="2766" y="778"/>
                    </a:lnTo>
                    <a:lnTo>
                      <a:pt x="2553" y="565"/>
                    </a:lnTo>
                    <a:cubicBezTo>
                      <a:pt x="2196" y="192"/>
                      <a:pt x="1839" y="1"/>
                      <a:pt x="1496" y="1"/>
                    </a:cubicBez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4"/>
              <p:cNvSpPr/>
              <p:nvPr/>
            </p:nvSpPr>
            <p:spPr>
              <a:xfrm>
                <a:off x="7386930" y="3713808"/>
                <a:ext cx="139796" cy="157739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5934" extrusionOk="0">
                    <a:moveTo>
                      <a:pt x="1824" y="1155"/>
                    </a:moveTo>
                    <a:lnTo>
                      <a:pt x="2766" y="2675"/>
                    </a:lnTo>
                    <a:lnTo>
                      <a:pt x="2432" y="2918"/>
                    </a:lnTo>
                    <a:cubicBezTo>
                      <a:pt x="2310" y="2984"/>
                      <a:pt x="2201" y="3022"/>
                      <a:pt x="2097" y="3022"/>
                    </a:cubicBezTo>
                    <a:cubicBezTo>
                      <a:pt x="1913" y="3022"/>
                      <a:pt x="1744" y="2905"/>
                      <a:pt x="1550" y="2614"/>
                    </a:cubicBezTo>
                    <a:lnTo>
                      <a:pt x="1307" y="2189"/>
                    </a:lnTo>
                    <a:cubicBezTo>
                      <a:pt x="1064" y="1824"/>
                      <a:pt x="1155" y="1581"/>
                      <a:pt x="1398" y="1429"/>
                    </a:cubicBezTo>
                    <a:lnTo>
                      <a:pt x="1824" y="1155"/>
                    </a:lnTo>
                    <a:close/>
                    <a:moveTo>
                      <a:pt x="3283" y="3374"/>
                    </a:moveTo>
                    <a:lnTo>
                      <a:pt x="4073" y="4711"/>
                    </a:lnTo>
                    <a:lnTo>
                      <a:pt x="3678" y="4924"/>
                    </a:lnTo>
                    <a:cubicBezTo>
                      <a:pt x="3597" y="4985"/>
                      <a:pt x="3516" y="5015"/>
                      <a:pt x="3436" y="5015"/>
                    </a:cubicBezTo>
                    <a:cubicBezTo>
                      <a:pt x="3276" y="5015"/>
                      <a:pt x="3121" y="4894"/>
                      <a:pt x="2979" y="4651"/>
                    </a:cubicBezTo>
                    <a:lnTo>
                      <a:pt x="2766" y="4408"/>
                    </a:lnTo>
                    <a:cubicBezTo>
                      <a:pt x="2553" y="4012"/>
                      <a:pt x="2614" y="3800"/>
                      <a:pt x="2918" y="3587"/>
                    </a:cubicBezTo>
                    <a:lnTo>
                      <a:pt x="3283" y="3374"/>
                    </a:lnTo>
                    <a:close/>
                    <a:moveTo>
                      <a:pt x="2158" y="0"/>
                    </a:moveTo>
                    <a:lnTo>
                      <a:pt x="942" y="760"/>
                    </a:lnTo>
                    <a:cubicBezTo>
                      <a:pt x="152" y="1216"/>
                      <a:pt x="0" y="1885"/>
                      <a:pt x="486" y="2645"/>
                    </a:cubicBezTo>
                    <a:lnTo>
                      <a:pt x="760" y="3070"/>
                    </a:lnTo>
                    <a:cubicBezTo>
                      <a:pt x="1016" y="3505"/>
                      <a:pt x="1357" y="3767"/>
                      <a:pt x="1749" y="3767"/>
                    </a:cubicBezTo>
                    <a:cubicBezTo>
                      <a:pt x="1823" y="3767"/>
                      <a:pt x="1899" y="3758"/>
                      <a:pt x="1976" y="3739"/>
                    </a:cubicBezTo>
                    <a:lnTo>
                      <a:pt x="1976" y="3739"/>
                    </a:lnTo>
                    <a:cubicBezTo>
                      <a:pt x="1763" y="4134"/>
                      <a:pt x="1793" y="4560"/>
                      <a:pt x="2097" y="5046"/>
                    </a:cubicBezTo>
                    <a:lnTo>
                      <a:pt x="2219" y="5228"/>
                    </a:lnTo>
                    <a:cubicBezTo>
                      <a:pt x="2500" y="5696"/>
                      <a:pt x="2838" y="5933"/>
                      <a:pt x="3241" y="5933"/>
                    </a:cubicBezTo>
                    <a:cubicBezTo>
                      <a:pt x="3492" y="5933"/>
                      <a:pt x="3769" y="5841"/>
                      <a:pt x="4073" y="5654"/>
                    </a:cubicBezTo>
                    <a:lnTo>
                      <a:pt x="5258" y="4924"/>
                    </a:lnTo>
                    <a:lnTo>
                      <a:pt x="2158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4"/>
              <p:cNvSpPr/>
              <p:nvPr/>
            </p:nvSpPr>
            <p:spPr>
              <a:xfrm>
                <a:off x="7300462" y="3755008"/>
                <a:ext cx="113958" cy="165661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6232" extrusionOk="0">
                    <a:moveTo>
                      <a:pt x="2584" y="2219"/>
                    </a:moveTo>
                    <a:lnTo>
                      <a:pt x="3344" y="5046"/>
                    </a:lnTo>
                    <a:lnTo>
                      <a:pt x="3344" y="5046"/>
                    </a:lnTo>
                    <a:lnTo>
                      <a:pt x="1855" y="2554"/>
                    </a:lnTo>
                    <a:lnTo>
                      <a:pt x="2584" y="2219"/>
                    </a:lnTo>
                    <a:close/>
                    <a:moveTo>
                      <a:pt x="2858" y="0"/>
                    </a:moveTo>
                    <a:lnTo>
                      <a:pt x="2068" y="335"/>
                    </a:lnTo>
                    <a:lnTo>
                      <a:pt x="2372" y="1490"/>
                    </a:lnTo>
                    <a:lnTo>
                      <a:pt x="1429" y="1885"/>
                    </a:lnTo>
                    <a:lnTo>
                      <a:pt x="821" y="882"/>
                    </a:lnTo>
                    <a:lnTo>
                      <a:pt x="1" y="1216"/>
                    </a:lnTo>
                    <a:lnTo>
                      <a:pt x="3131" y="6231"/>
                    </a:lnTo>
                    <a:lnTo>
                      <a:pt x="4286" y="5745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4"/>
              <p:cNvSpPr/>
              <p:nvPr/>
            </p:nvSpPr>
            <p:spPr>
              <a:xfrm>
                <a:off x="7223724" y="3788925"/>
                <a:ext cx="105850" cy="161673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6082" extrusionOk="0">
                    <a:moveTo>
                      <a:pt x="1885" y="1004"/>
                    </a:moveTo>
                    <a:lnTo>
                      <a:pt x="2310" y="2737"/>
                    </a:lnTo>
                    <a:lnTo>
                      <a:pt x="1915" y="2858"/>
                    </a:lnTo>
                    <a:cubicBezTo>
                      <a:pt x="1823" y="2886"/>
                      <a:pt x="1739" y="2902"/>
                      <a:pt x="1663" y="2902"/>
                    </a:cubicBezTo>
                    <a:cubicBezTo>
                      <a:pt x="1413" y="2902"/>
                      <a:pt x="1248" y="2738"/>
                      <a:pt x="1155" y="2341"/>
                    </a:cubicBezTo>
                    <a:lnTo>
                      <a:pt x="1034" y="1825"/>
                    </a:lnTo>
                    <a:cubicBezTo>
                      <a:pt x="973" y="1430"/>
                      <a:pt x="1094" y="1217"/>
                      <a:pt x="1398" y="1156"/>
                    </a:cubicBezTo>
                    <a:lnTo>
                      <a:pt x="1885" y="1004"/>
                    </a:lnTo>
                    <a:close/>
                    <a:moveTo>
                      <a:pt x="2493" y="3496"/>
                    </a:moveTo>
                    <a:lnTo>
                      <a:pt x="2857" y="5016"/>
                    </a:lnTo>
                    <a:lnTo>
                      <a:pt x="2462" y="5138"/>
                    </a:lnTo>
                    <a:cubicBezTo>
                      <a:pt x="2381" y="5165"/>
                      <a:pt x="2312" y="5178"/>
                      <a:pt x="2252" y="5178"/>
                    </a:cubicBezTo>
                    <a:cubicBezTo>
                      <a:pt x="2043" y="5178"/>
                      <a:pt x="1949" y="5013"/>
                      <a:pt x="1854" y="4682"/>
                    </a:cubicBezTo>
                    <a:lnTo>
                      <a:pt x="1763" y="4378"/>
                    </a:lnTo>
                    <a:cubicBezTo>
                      <a:pt x="1641" y="3922"/>
                      <a:pt x="1793" y="3740"/>
                      <a:pt x="2158" y="3648"/>
                    </a:cubicBezTo>
                    <a:lnTo>
                      <a:pt x="2493" y="3496"/>
                    </a:lnTo>
                    <a:close/>
                    <a:moveTo>
                      <a:pt x="2644" y="1"/>
                    </a:moveTo>
                    <a:lnTo>
                      <a:pt x="1246" y="366"/>
                    </a:lnTo>
                    <a:cubicBezTo>
                      <a:pt x="365" y="578"/>
                      <a:pt x="0" y="1156"/>
                      <a:pt x="213" y="2037"/>
                    </a:cubicBezTo>
                    <a:lnTo>
                      <a:pt x="334" y="2524"/>
                    </a:lnTo>
                    <a:cubicBezTo>
                      <a:pt x="486" y="3132"/>
                      <a:pt x="760" y="3496"/>
                      <a:pt x="1277" y="3557"/>
                    </a:cubicBezTo>
                    <a:cubicBezTo>
                      <a:pt x="942" y="3800"/>
                      <a:pt x="821" y="4226"/>
                      <a:pt x="973" y="4803"/>
                    </a:cubicBezTo>
                    <a:lnTo>
                      <a:pt x="1003" y="5016"/>
                    </a:lnTo>
                    <a:cubicBezTo>
                      <a:pt x="1175" y="5726"/>
                      <a:pt x="1543" y="6081"/>
                      <a:pt x="2157" y="6081"/>
                    </a:cubicBezTo>
                    <a:cubicBezTo>
                      <a:pt x="2305" y="6081"/>
                      <a:pt x="2467" y="6061"/>
                      <a:pt x="2644" y="6019"/>
                    </a:cubicBezTo>
                    <a:lnTo>
                      <a:pt x="3982" y="5685"/>
                    </a:lnTo>
                    <a:lnTo>
                      <a:pt x="2644" y="1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>
                <a:off x="7150202" y="3808329"/>
                <a:ext cx="82432" cy="159999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6019" extrusionOk="0">
                    <a:moveTo>
                      <a:pt x="1489" y="0"/>
                    </a:moveTo>
                    <a:lnTo>
                      <a:pt x="578" y="92"/>
                    </a:lnTo>
                    <a:lnTo>
                      <a:pt x="821" y="2554"/>
                    </a:lnTo>
                    <a:lnTo>
                      <a:pt x="0" y="6019"/>
                    </a:lnTo>
                    <a:lnTo>
                      <a:pt x="882" y="5928"/>
                    </a:lnTo>
                    <a:lnTo>
                      <a:pt x="1307" y="3739"/>
                    </a:lnTo>
                    <a:lnTo>
                      <a:pt x="2097" y="5806"/>
                    </a:lnTo>
                    <a:lnTo>
                      <a:pt x="3100" y="5745"/>
                    </a:lnTo>
                    <a:lnTo>
                      <a:pt x="1702" y="2523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4F2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44"/>
            <p:cNvGrpSpPr/>
            <p:nvPr/>
          </p:nvGrpSpPr>
          <p:grpSpPr>
            <a:xfrm>
              <a:off x="6735150" y="2862925"/>
              <a:ext cx="786525" cy="786500"/>
              <a:chOff x="4178725" y="3877350"/>
              <a:chExt cx="786525" cy="786500"/>
            </a:xfrm>
          </p:grpSpPr>
          <p:sp>
            <p:nvSpPr>
              <p:cNvPr id="1294" name="Google Shape;1294;p44"/>
              <p:cNvSpPr/>
              <p:nvPr/>
            </p:nvSpPr>
            <p:spPr>
              <a:xfrm>
                <a:off x="4178725" y="3877350"/>
                <a:ext cx="786525" cy="786500"/>
              </a:xfrm>
              <a:custGeom>
                <a:avLst/>
                <a:gdLst/>
                <a:ahLst/>
                <a:cxnLst/>
                <a:rect l="l" t="t" r="r" b="b"/>
                <a:pathLst>
                  <a:path w="31461" h="31460" extrusionOk="0">
                    <a:moveTo>
                      <a:pt x="15746" y="31460"/>
                    </a:moveTo>
                    <a:cubicBezTo>
                      <a:pt x="7083" y="31460"/>
                      <a:pt x="1" y="24408"/>
                      <a:pt x="1" y="15745"/>
                    </a:cubicBezTo>
                    <a:cubicBezTo>
                      <a:pt x="1" y="7082"/>
                      <a:pt x="7083" y="0"/>
                      <a:pt x="15746" y="0"/>
                    </a:cubicBezTo>
                    <a:cubicBezTo>
                      <a:pt x="24408" y="0"/>
                      <a:pt x="31460" y="7082"/>
                      <a:pt x="31460" y="15745"/>
                    </a:cubicBezTo>
                    <a:cubicBezTo>
                      <a:pt x="31430" y="24377"/>
                      <a:pt x="24408" y="31460"/>
                      <a:pt x="15746" y="3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4307900" y="4217775"/>
                <a:ext cx="528150" cy="278150"/>
              </a:xfrm>
              <a:custGeom>
                <a:avLst/>
                <a:gdLst/>
                <a:ahLst/>
                <a:cxnLst/>
                <a:rect l="l" t="t" r="r" b="b"/>
                <a:pathLst>
                  <a:path w="21126" h="11126" extrusionOk="0">
                    <a:moveTo>
                      <a:pt x="579" y="0"/>
                    </a:moveTo>
                    <a:cubicBezTo>
                      <a:pt x="275" y="0"/>
                      <a:pt x="1" y="244"/>
                      <a:pt x="1" y="548"/>
                    </a:cubicBezTo>
                    <a:cubicBezTo>
                      <a:pt x="1" y="6384"/>
                      <a:pt x="4773" y="11125"/>
                      <a:pt x="10579" y="11125"/>
                    </a:cubicBezTo>
                    <a:cubicBezTo>
                      <a:pt x="16384" y="11125"/>
                      <a:pt x="21126" y="6414"/>
                      <a:pt x="21126" y="548"/>
                    </a:cubicBezTo>
                    <a:cubicBezTo>
                      <a:pt x="21126" y="244"/>
                      <a:pt x="20883" y="0"/>
                      <a:pt x="20579" y="0"/>
                    </a:cubicBezTo>
                    <a:cubicBezTo>
                      <a:pt x="20275" y="0"/>
                      <a:pt x="20001" y="244"/>
                      <a:pt x="20001" y="548"/>
                    </a:cubicBezTo>
                    <a:cubicBezTo>
                      <a:pt x="20001" y="5776"/>
                      <a:pt x="15776" y="9970"/>
                      <a:pt x="10579" y="9970"/>
                    </a:cubicBezTo>
                    <a:cubicBezTo>
                      <a:pt x="5381" y="9970"/>
                      <a:pt x="1156" y="5776"/>
                      <a:pt x="1156" y="548"/>
                    </a:cubicBezTo>
                    <a:cubicBezTo>
                      <a:pt x="1156" y="244"/>
                      <a:pt x="882" y="0"/>
                      <a:pt x="5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4340188" y="4070049"/>
                <a:ext cx="181088" cy="147602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11123" extrusionOk="0">
                    <a:moveTo>
                      <a:pt x="3579" y="1"/>
                    </a:moveTo>
                    <a:cubicBezTo>
                      <a:pt x="3138" y="1"/>
                      <a:pt x="2697" y="97"/>
                      <a:pt x="2280" y="301"/>
                    </a:cubicBezTo>
                    <a:cubicBezTo>
                      <a:pt x="669" y="1092"/>
                      <a:pt x="1" y="3341"/>
                      <a:pt x="1004" y="5195"/>
                    </a:cubicBezTo>
                    <a:cubicBezTo>
                      <a:pt x="2372" y="7809"/>
                      <a:pt x="6840" y="11122"/>
                      <a:pt x="6840" y="11122"/>
                    </a:cubicBezTo>
                    <a:cubicBezTo>
                      <a:pt x="6840" y="11122"/>
                      <a:pt x="11338" y="7809"/>
                      <a:pt x="12706" y="5195"/>
                    </a:cubicBezTo>
                    <a:cubicBezTo>
                      <a:pt x="13648" y="3280"/>
                      <a:pt x="13040" y="1092"/>
                      <a:pt x="11399" y="301"/>
                    </a:cubicBezTo>
                    <a:cubicBezTo>
                      <a:pt x="10993" y="106"/>
                      <a:pt x="10561" y="13"/>
                      <a:pt x="10127" y="13"/>
                    </a:cubicBezTo>
                    <a:cubicBezTo>
                      <a:pt x="8868" y="13"/>
                      <a:pt x="7585" y="792"/>
                      <a:pt x="6840" y="2125"/>
                    </a:cubicBezTo>
                    <a:cubicBezTo>
                      <a:pt x="6118" y="795"/>
                      <a:pt x="4846" y="1"/>
                      <a:pt x="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4616305" y="4070049"/>
                <a:ext cx="181088" cy="147602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11123" extrusionOk="0">
                    <a:moveTo>
                      <a:pt x="3579" y="1"/>
                    </a:moveTo>
                    <a:cubicBezTo>
                      <a:pt x="3138" y="1"/>
                      <a:pt x="2697" y="97"/>
                      <a:pt x="2280" y="301"/>
                    </a:cubicBezTo>
                    <a:cubicBezTo>
                      <a:pt x="669" y="1092"/>
                      <a:pt x="1" y="3341"/>
                      <a:pt x="1004" y="5195"/>
                    </a:cubicBezTo>
                    <a:cubicBezTo>
                      <a:pt x="2372" y="7809"/>
                      <a:pt x="6840" y="11122"/>
                      <a:pt x="6840" y="11122"/>
                    </a:cubicBezTo>
                    <a:cubicBezTo>
                      <a:pt x="6840" y="11122"/>
                      <a:pt x="11338" y="7809"/>
                      <a:pt x="12706" y="5195"/>
                    </a:cubicBezTo>
                    <a:cubicBezTo>
                      <a:pt x="13648" y="3280"/>
                      <a:pt x="13040" y="1092"/>
                      <a:pt x="11399" y="301"/>
                    </a:cubicBezTo>
                    <a:cubicBezTo>
                      <a:pt x="10993" y="106"/>
                      <a:pt x="10561" y="13"/>
                      <a:pt x="10127" y="13"/>
                    </a:cubicBezTo>
                    <a:cubicBezTo>
                      <a:pt x="8868" y="13"/>
                      <a:pt x="7585" y="792"/>
                      <a:pt x="6840" y="2125"/>
                    </a:cubicBezTo>
                    <a:cubicBezTo>
                      <a:pt x="6118" y="795"/>
                      <a:pt x="4846" y="1"/>
                      <a:pt x="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8" name="Google Shape;1298;p44"/>
          <p:cNvSpPr/>
          <p:nvPr/>
        </p:nvSpPr>
        <p:spPr>
          <a:xfrm>
            <a:off x="6447091" y="2389908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44"/>
          <p:cNvGrpSpPr/>
          <p:nvPr/>
        </p:nvGrpSpPr>
        <p:grpSpPr>
          <a:xfrm>
            <a:off x="346652" y="3230062"/>
            <a:ext cx="313549" cy="313598"/>
            <a:chOff x="13833912" y="2604622"/>
            <a:chExt cx="244826" cy="244826"/>
          </a:xfrm>
        </p:grpSpPr>
        <p:sp>
          <p:nvSpPr>
            <p:cNvPr id="1300" name="Google Shape;1300;p44"/>
            <p:cNvSpPr/>
            <p:nvPr/>
          </p:nvSpPr>
          <p:spPr>
            <a:xfrm>
              <a:off x="13833912" y="2604622"/>
              <a:ext cx="244826" cy="244826"/>
            </a:xfrm>
            <a:custGeom>
              <a:avLst/>
              <a:gdLst/>
              <a:ahLst/>
              <a:cxnLst/>
              <a:rect l="l" t="t" r="r" b="b"/>
              <a:pathLst>
                <a:path w="23649" h="23649" extrusionOk="0">
                  <a:moveTo>
                    <a:pt x="11824" y="1"/>
                  </a:moveTo>
                  <a:cubicBezTo>
                    <a:pt x="11824" y="6536"/>
                    <a:pt x="6535" y="11825"/>
                    <a:pt x="0" y="11825"/>
                  </a:cubicBezTo>
                  <a:cubicBezTo>
                    <a:pt x="6535" y="11825"/>
                    <a:pt x="11824" y="17113"/>
                    <a:pt x="11824" y="23648"/>
                  </a:cubicBezTo>
                  <a:cubicBezTo>
                    <a:pt x="11855" y="17113"/>
                    <a:pt x="17143" y="11825"/>
                    <a:pt x="23648" y="11825"/>
                  </a:cubicBezTo>
                  <a:cubicBezTo>
                    <a:pt x="17113" y="11825"/>
                    <a:pt x="11824" y="6536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14017688" y="2780531"/>
              <a:ext cx="57280" cy="57601"/>
            </a:xfrm>
            <a:custGeom>
              <a:avLst/>
              <a:gdLst/>
              <a:ahLst/>
              <a:cxnLst/>
              <a:rect l="l" t="t" r="r" b="b"/>
              <a:pathLst>
                <a:path w="5533" h="5564" extrusionOk="0">
                  <a:moveTo>
                    <a:pt x="2766" y="1"/>
                  </a:moveTo>
                  <a:cubicBezTo>
                    <a:pt x="2766" y="1521"/>
                    <a:pt x="1520" y="2767"/>
                    <a:pt x="0" y="2767"/>
                  </a:cubicBezTo>
                  <a:cubicBezTo>
                    <a:pt x="1520" y="2767"/>
                    <a:pt x="2766" y="4043"/>
                    <a:pt x="2766" y="5563"/>
                  </a:cubicBezTo>
                  <a:cubicBezTo>
                    <a:pt x="2766" y="4043"/>
                    <a:pt x="4013" y="2767"/>
                    <a:pt x="5532" y="2767"/>
                  </a:cubicBezTo>
                  <a:cubicBezTo>
                    <a:pt x="4013" y="2767"/>
                    <a:pt x="2766" y="1521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57163" dist="19050" dir="54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2" name="Google Shape;1302;p44"/>
          <p:cNvSpPr/>
          <p:nvPr/>
        </p:nvSpPr>
        <p:spPr>
          <a:xfrm>
            <a:off x="2472266" y="2255058"/>
            <a:ext cx="276634" cy="276693"/>
          </a:xfrm>
          <a:custGeom>
            <a:avLst/>
            <a:gdLst/>
            <a:ahLst/>
            <a:cxnLst/>
            <a:rect l="l" t="t" r="r" b="b"/>
            <a:pathLst>
              <a:path w="23649" h="23649" extrusionOk="0">
                <a:moveTo>
                  <a:pt x="11824" y="1"/>
                </a:moveTo>
                <a:cubicBezTo>
                  <a:pt x="11824" y="6536"/>
                  <a:pt x="6535" y="11825"/>
                  <a:pt x="0" y="11825"/>
                </a:cubicBezTo>
                <a:cubicBezTo>
                  <a:pt x="6535" y="11825"/>
                  <a:pt x="11824" y="17113"/>
                  <a:pt x="11824" y="23648"/>
                </a:cubicBezTo>
                <a:cubicBezTo>
                  <a:pt x="11855" y="17113"/>
                  <a:pt x="17143" y="11825"/>
                  <a:pt x="23648" y="11825"/>
                </a:cubicBezTo>
                <a:cubicBezTo>
                  <a:pt x="17113" y="11825"/>
                  <a:pt x="11824" y="6536"/>
                  <a:pt x="11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57163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3" name="Google Shape;1303;p44"/>
          <p:cNvGrpSpPr/>
          <p:nvPr/>
        </p:nvGrpSpPr>
        <p:grpSpPr>
          <a:xfrm rot="-767128">
            <a:off x="454092" y="662586"/>
            <a:ext cx="1591991" cy="1163763"/>
            <a:chOff x="2298250" y="69880"/>
            <a:chExt cx="1592000" cy="1163770"/>
          </a:xfrm>
        </p:grpSpPr>
        <p:sp>
          <p:nvSpPr>
            <p:cNvPr id="1304" name="Google Shape;1304;p44"/>
            <p:cNvSpPr/>
            <p:nvPr/>
          </p:nvSpPr>
          <p:spPr>
            <a:xfrm>
              <a:off x="2298250" y="77463"/>
              <a:ext cx="1592000" cy="1155800"/>
            </a:xfrm>
            <a:custGeom>
              <a:avLst/>
              <a:gdLst/>
              <a:ahLst/>
              <a:cxnLst/>
              <a:rect l="l" t="t" r="r" b="b"/>
              <a:pathLst>
                <a:path w="63680" h="46232" extrusionOk="0">
                  <a:moveTo>
                    <a:pt x="53071" y="0"/>
                  </a:moveTo>
                  <a:cubicBezTo>
                    <a:pt x="52934" y="46"/>
                    <a:pt x="52790" y="53"/>
                    <a:pt x="52646" y="53"/>
                  </a:cubicBezTo>
                  <a:cubicBezTo>
                    <a:pt x="52573" y="53"/>
                    <a:pt x="52501" y="51"/>
                    <a:pt x="52430" y="51"/>
                  </a:cubicBezTo>
                  <a:cubicBezTo>
                    <a:pt x="52359" y="51"/>
                    <a:pt x="52288" y="53"/>
                    <a:pt x="52220" y="61"/>
                  </a:cubicBezTo>
                  <a:cubicBezTo>
                    <a:pt x="50396" y="213"/>
                    <a:pt x="48664" y="638"/>
                    <a:pt x="46962" y="1307"/>
                  </a:cubicBezTo>
                  <a:cubicBezTo>
                    <a:pt x="44682" y="2219"/>
                    <a:pt x="42585" y="3496"/>
                    <a:pt x="40609" y="4924"/>
                  </a:cubicBezTo>
                  <a:cubicBezTo>
                    <a:pt x="39180" y="5988"/>
                    <a:pt x="37843" y="7143"/>
                    <a:pt x="36566" y="8420"/>
                  </a:cubicBezTo>
                  <a:cubicBezTo>
                    <a:pt x="34955" y="10122"/>
                    <a:pt x="33375" y="11885"/>
                    <a:pt x="32068" y="13830"/>
                  </a:cubicBezTo>
                  <a:cubicBezTo>
                    <a:pt x="31976" y="13982"/>
                    <a:pt x="31916" y="14073"/>
                    <a:pt x="31794" y="14225"/>
                  </a:cubicBezTo>
                  <a:cubicBezTo>
                    <a:pt x="31369" y="13557"/>
                    <a:pt x="30882" y="12918"/>
                    <a:pt x="30396" y="12249"/>
                  </a:cubicBezTo>
                  <a:cubicBezTo>
                    <a:pt x="29697" y="11338"/>
                    <a:pt x="28937" y="10487"/>
                    <a:pt x="28147" y="9635"/>
                  </a:cubicBezTo>
                  <a:cubicBezTo>
                    <a:pt x="27478" y="8906"/>
                    <a:pt x="26779" y="8146"/>
                    <a:pt x="26019" y="7477"/>
                  </a:cubicBezTo>
                  <a:cubicBezTo>
                    <a:pt x="24286" y="5866"/>
                    <a:pt x="22402" y="4438"/>
                    <a:pt x="20365" y="3222"/>
                  </a:cubicBezTo>
                  <a:cubicBezTo>
                    <a:pt x="18815" y="2310"/>
                    <a:pt x="17174" y="1459"/>
                    <a:pt x="15411" y="942"/>
                  </a:cubicBezTo>
                  <a:cubicBezTo>
                    <a:pt x="14256" y="608"/>
                    <a:pt x="13070" y="304"/>
                    <a:pt x="11855" y="182"/>
                  </a:cubicBezTo>
                  <a:cubicBezTo>
                    <a:pt x="11459" y="152"/>
                    <a:pt x="11095" y="91"/>
                    <a:pt x="10699" y="91"/>
                  </a:cubicBezTo>
                  <a:cubicBezTo>
                    <a:pt x="10639" y="91"/>
                    <a:pt x="10547" y="91"/>
                    <a:pt x="10517" y="61"/>
                  </a:cubicBezTo>
                  <a:lnTo>
                    <a:pt x="8724" y="61"/>
                  </a:lnTo>
                  <a:cubicBezTo>
                    <a:pt x="8481" y="182"/>
                    <a:pt x="8177" y="91"/>
                    <a:pt x="7842" y="182"/>
                  </a:cubicBezTo>
                  <a:cubicBezTo>
                    <a:pt x="6171" y="365"/>
                    <a:pt x="4590" y="699"/>
                    <a:pt x="3131" y="1581"/>
                  </a:cubicBezTo>
                  <a:cubicBezTo>
                    <a:pt x="1550" y="2523"/>
                    <a:pt x="517" y="3982"/>
                    <a:pt x="183" y="5836"/>
                  </a:cubicBezTo>
                  <a:cubicBezTo>
                    <a:pt x="0" y="6991"/>
                    <a:pt x="183" y="8085"/>
                    <a:pt x="487" y="9149"/>
                  </a:cubicBezTo>
                  <a:cubicBezTo>
                    <a:pt x="1094" y="11186"/>
                    <a:pt x="2067" y="13101"/>
                    <a:pt x="3374" y="14803"/>
                  </a:cubicBezTo>
                  <a:cubicBezTo>
                    <a:pt x="3891" y="15532"/>
                    <a:pt x="4347" y="16262"/>
                    <a:pt x="4803" y="17022"/>
                  </a:cubicBezTo>
                  <a:cubicBezTo>
                    <a:pt x="5380" y="17964"/>
                    <a:pt x="5654" y="18997"/>
                    <a:pt x="5867" y="20061"/>
                  </a:cubicBezTo>
                  <a:cubicBezTo>
                    <a:pt x="6079" y="20821"/>
                    <a:pt x="6262" y="21611"/>
                    <a:pt x="6474" y="22371"/>
                  </a:cubicBezTo>
                  <a:cubicBezTo>
                    <a:pt x="6900" y="23769"/>
                    <a:pt x="7842" y="24772"/>
                    <a:pt x="9119" y="25472"/>
                  </a:cubicBezTo>
                  <a:cubicBezTo>
                    <a:pt x="10274" y="26140"/>
                    <a:pt x="11581" y="26596"/>
                    <a:pt x="12918" y="26809"/>
                  </a:cubicBezTo>
                  <a:cubicBezTo>
                    <a:pt x="12979" y="26809"/>
                    <a:pt x="13070" y="26839"/>
                    <a:pt x="13162" y="26900"/>
                  </a:cubicBezTo>
                  <a:cubicBezTo>
                    <a:pt x="12523" y="27235"/>
                    <a:pt x="11946" y="27569"/>
                    <a:pt x="11429" y="27994"/>
                  </a:cubicBezTo>
                  <a:cubicBezTo>
                    <a:pt x="9636" y="29271"/>
                    <a:pt x="8541" y="31034"/>
                    <a:pt x="7933" y="33070"/>
                  </a:cubicBezTo>
                  <a:cubicBezTo>
                    <a:pt x="7751" y="33678"/>
                    <a:pt x="7690" y="34347"/>
                    <a:pt x="7629" y="34985"/>
                  </a:cubicBezTo>
                  <a:cubicBezTo>
                    <a:pt x="7478" y="36809"/>
                    <a:pt x="8055" y="38481"/>
                    <a:pt x="8693" y="40122"/>
                  </a:cubicBezTo>
                  <a:cubicBezTo>
                    <a:pt x="9058" y="41125"/>
                    <a:pt x="9514" y="42159"/>
                    <a:pt x="10122" y="43101"/>
                  </a:cubicBezTo>
                  <a:cubicBezTo>
                    <a:pt x="11034" y="44621"/>
                    <a:pt x="12462" y="45502"/>
                    <a:pt x="14165" y="45928"/>
                  </a:cubicBezTo>
                  <a:cubicBezTo>
                    <a:pt x="15107" y="46110"/>
                    <a:pt x="16049" y="46232"/>
                    <a:pt x="17022" y="46232"/>
                  </a:cubicBezTo>
                  <a:cubicBezTo>
                    <a:pt x="19788" y="46201"/>
                    <a:pt x="22341" y="45441"/>
                    <a:pt x="24560" y="43709"/>
                  </a:cubicBezTo>
                  <a:cubicBezTo>
                    <a:pt x="25867" y="42736"/>
                    <a:pt x="26931" y="41520"/>
                    <a:pt x="27903" y="40213"/>
                  </a:cubicBezTo>
                  <a:cubicBezTo>
                    <a:pt x="28815" y="38967"/>
                    <a:pt x="29697" y="37721"/>
                    <a:pt x="30457" y="36384"/>
                  </a:cubicBezTo>
                  <a:cubicBezTo>
                    <a:pt x="31004" y="35441"/>
                    <a:pt x="31460" y="34499"/>
                    <a:pt x="31673" y="33435"/>
                  </a:cubicBezTo>
                  <a:cubicBezTo>
                    <a:pt x="31703" y="33314"/>
                    <a:pt x="31642" y="33070"/>
                    <a:pt x="31794" y="33070"/>
                  </a:cubicBezTo>
                  <a:cubicBezTo>
                    <a:pt x="31946" y="33070"/>
                    <a:pt x="31855" y="33314"/>
                    <a:pt x="31916" y="33435"/>
                  </a:cubicBezTo>
                  <a:cubicBezTo>
                    <a:pt x="32220" y="34742"/>
                    <a:pt x="32858" y="35928"/>
                    <a:pt x="33527" y="37113"/>
                  </a:cubicBezTo>
                  <a:cubicBezTo>
                    <a:pt x="34347" y="38511"/>
                    <a:pt x="35290" y="39818"/>
                    <a:pt x="36323" y="41065"/>
                  </a:cubicBezTo>
                  <a:cubicBezTo>
                    <a:pt x="37448" y="42432"/>
                    <a:pt x="38694" y="43679"/>
                    <a:pt x="40275" y="44560"/>
                  </a:cubicBezTo>
                  <a:cubicBezTo>
                    <a:pt x="41582" y="45289"/>
                    <a:pt x="43010" y="45776"/>
                    <a:pt x="44530" y="46049"/>
                  </a:cubicBezTo>
                  <a:cubicBezTo>
                    <a:pt x="45208" y="46177"/>
                    <a:pt x="45901" y="46230"/>
                    <a:pt x="46588" y="46230"/>
                  </a:cubicBezTo>
                  <a:cubicBezTo>
                    <a:pt x="46887" y="46230"/>
                    <a:pt x="47184" y="46220"/>
                    <a:pt x="47478" y="46201"/>
                  </a:cubicBezTo>
                  <a:cubicBezTo>
                    <a:pt x="48846" y="46080"/>
                    <a:pt x="50184" y="45806"/>
                    <a:pt x="51399" y="45138"/>
                  </a:cubicBezTo>
                  <a:cubicBezTo>
                    <a:pt x="52342" y="44590"/>
                    <a:pt x="53041" y="43800"/>
                    <a:pt x="53557" y="42858"/>
                  </a:cubicBezTo>
                  <a:cubicBezTo>
                    <a:pt x="54591" y="41065"/>
                    <a:pt x="55320" y="39150"/>
                    <a:pt x="55807" y="37174"/>
                  </a:cubicBezTo>
                  <a:cubicBezTo>
                    <a:pt x="55959" y="36536"/>
                    <a:pt x="55928" y="35867"/>
                    <a:pt x="55928" y="35198"/>
                  </a:cubicBezTo>
                  <a:cubicBezTo>
                    <a:pt x="55868" y="34134"/>
                    <a:pt x="55685" y="33162"/>
                    <a:pt x="55320" y="32159"/>
                  </a:cubicBezTo>
                  <a:cubicBezTo>
                    <a:pt x="54743" y="30730"/>
                    <a:pt x="53892" y="29484"/>
                    <a:pt x="52767" y="28450"/>
                  </a:cubicBezTo>
                  <a:cubicBezTo>
                    <a:pt x="52068" y="27812"/>
                    <a:pt x="51278" y="27295"/>
                    <a:pt x="50487" y="26839"/>
                  </a:cubicBezTo>
                  <a:cubicBezTo>
                    <a:pt x="50457" y="26839"/>
                    <a:pt x="50457" y="26809"/>
                    <a:pt x="50366" y="26779"/>
                  </a:cubicBezTo>
                  <a:cubicBezTo>
                    <a:pt x="51308" y="26596"/>
                    <a:pt x="52220" y="26383"/>
                    <a:pt x="53102" y="26019"/>
                  </a:cubicBezTo>
                  <a:cubicBezTo>
                    <a:pt x="54044" y="25593"/>
                    <a:pt x="54956" y="25107"/>
                    <a:pt x="55716" y="24438"/>
                  </a:cubicBezTo>
                  <a:cubicBezTo>
                    <a:pt x="56445" y="23739"/>
                    <a:pt x="56871" y="22918"/>
                    <a:pt x="57144" y="21976"/>
                  </a:cubicBezTo>
                  <a:cubicBezTo>
                    <a:pt x="57448" y="20973"/>
                    <a:pt x="57661" y="19909"/>
                    <a:pt x="57934" y="18845"/>
                  </a:cubicBezTo>
                  <a:cubicBezTo>
                    <a:pt x="58238" y="17569"/>
                    <a:pt x="58877" y="16505"/>
                    <a:pt x="59606" y="15502"/>
                  </a:cubicBezTo>
                  <a:cubicBezTo>
                    <a:pt x="60275" y="14438"/>
                    <a:pt x="61096" y="13435"/>
                    <a:pt x="61703" y="12310"/>
                  </a:cubicBezTo>
                  <a:cubicBezTo>
                    <a:pt x="62403" y="10942"/>
                    <a:pt x="62980" y="9484"/>
                    <a:pt x="63284" y="7964"/>
                  </a:cubicBezTo>
                  <a:cubicBezTo>
                    <a:pt x="63679" y="6079"/>
                    <a:pt x="63254" y="4316"/>
                    <a:pt x="62007" y="2796"/>
                  </a:cubicBezTo>
                  <a:cubicBezTo>
                    <a:pt x="61035" y="1672"/>
                    <a:pt x="59758" y="973"/>
                    <a:pt x="58360" y="547"/>
                  </a:cubicBezTo>
                  <a:cubicBezTo>
                    <a:pt x="57478" y="304"/>
                    <a:pt x="56567" y="152"/>
                    <a:pt x="55655" y="61"/>
                  </a:cubicBezTo>
                  <a:cubicBezTo>
                    <a:pt x="55545" y="61"/>
                    <a:pt x="55436" y="66"/>
                    <a:pt x="55328" y="66"/>
                  </a:cubicBezTo>
                  <a:cubicBezTo>
                    <a:pt x="55167" y="66"/>
                    <a:pt x="55010" y="55"/>
                    <a:pt x="54864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57175" dist="1905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5" name="Google Shape;1305;p44"/>
            <p:cNvGrpSpPr/>
            <p:nvPr/>
          </p:nvGrpSpPr>
          <p:grpSpPr>
            <a:xfrm>
              <a:off x="2298250" y="69880"/>
              <a:ext cx="1592000" cy="1163770"/>
              <a:chOff x="25781150" y="-1851145"/>
              <a:chExt cx="1592000" cy="1163770"/>
            </a:xfrm>
          </p:grpSpPr>
          <p:sp>
            <p:nvSpPr>
              <p:cNvPr id="1306" name="Google Shape;1306;p44"/>
              <p:cNvSpPr/>
              <p:nvPr/>
            </p:nvSpPr>
            <p:spPr>
              <a:xfrm>
                <a:off x="25781150" y="-1843950"/>
                <a:ext cx="1592000" cy="1155800"/>
              </a:xfrm>
              <a:custGeom>
                <a:avLst/>
                <a:gdLst/>
                <a:ahLst/>
                <a:cxnLst/>
                <a:rect l="l" t="t" r="r" b="b"/>
                <a:pathLst>
                  <a:path w="63680" h="46232" extrusionOk="0">
                    <a:moveTo>
                      <a:pt x="53071" y="0"/>
                    </a:moveTo>
                    <a:cubicBezTo>
                      <a:pt x="52934" y="46"/>
                      <a:pt x="52790" y="53"/>
                      <a:pt x="52646" y="53"/>
                    </a:cubicBezTo>
                    <a:cubicBezTo>
                      <a:pt x="52573" y="53"/>
                      <a:pt x="52501" y="51"/>
                      <a:pt x="52430" y="51"/>
                    </a:cubicBezTo>
                    <a:cubicBezTo>
                      <a:pt x="52359" y="51"/>
                      <a:pt x="52288" y="53"/>
                      <a:pt x="52220" y="61"/>
                    </a:cubicBezTo>
                    <a:cubicBezTo>
                      <a:pt x="50396" y="213"/>
                      <a:pt x="48664" y="638"/>
                      <a:pt x="46962" y="1307"/>
                    </a:cubicBezTo>
                    <a:cubicBezTo>
                      <a:pt x="44682" y="2219"/>
                      <a:pt x="42585" y="3496"/>
                      <a:pt x="40609" y="4924"/>
                    </a:cubicBezTo>
                    <a:cubicBezTo>
                      <a:pt x="39180" y="5988"/>
                      <a:pt x="37843" y="7143"/>
                      <a:pt x="36566" y="8420"/>
                    </a:cubicBezTo>
                    <a:cubicBezTo>
                      <a:pt x="34955" y="10122"/>
                      <a:pt x="33375" y="11885"/>
                      <a:pt x="32068" y="13830"/>
                    </a:cubicBezTo>
                    <a:cubicBezTo>
                      <a:pt x="31976" y="13982"/>
                      <a:pt x="31916" y="14073"/>
                      <a:pt x="31794" y="14225"/>
                    </a:cubicBezTo>
                    <a:cubicBezTo>
                      <a:pt x="31369" y="13557"/>
                      <a:pt x="30882" y="12918"/>
                      <a:pt x="30396" y="12249"/>
                    </a:cubicBezTo>
                    <a:cubicBezTo>
                      <a:pt x="29697" y="11338"/>
                      <a:pt x="28937" y="10487"/>
                      <a:pt x="28147" y="9635"/>
                    </a:cubicBezTo>
                    <a:cubicBezTo>
                      <a:pt x="27478" y="8906"/>
                      <a:pt x="26779" y="8146"/>
                      <a:pt x="26019" y="7477"/>
                    </a:cubicBezTo>
                    <a:cubicBezTo>
                      <a:pt x="24286" y="5866"/>
                      <a:pt x="22402" y="4438"/>
                      <a:pt x="20365" y="3222"/>
                    </a:cubicBezTo>
                    <a:cubicBezTo>
                      <a:pt x="18815" y="2310"/>
                      <a:pt x="17174" y="1459"/>
                      <a:pt x="15411" y="942"/>
                    </a:cubicBezTo>
                    <a:cubicBezTo>
                      <a:pt x="14256" y="608"/>
                      <a:pt x="13070" y="304"/>
                      <a:pt x="11855" y="182"/>
                    </a:cubicBezTo>
                    <a:cubicBezTo>
                      <a:pt x="11459" y="152"/>
                      <a:pt x="11095" y="91"/>
                      <a:pt x="10699" y="91"/>
                    </a:cubicBezTo>
                    <a:cubicBezTo>
                      <a:pt x="10639" y="91"/>
                      <a:pt x="10547" y="91"/>
                      <a:pt x="10517" y="61"/>
                    </a:cubicBezTo>
                    <a:lnTo>
                      <a:pt x="8724" y="61"/>
                    </a:lnTo>
                    <a:cubicBezTo>
                      <a:pt x="8481" y="182"/>
                      <a:pt x="8177" y="91"/>
                      <a:pt x="7842" y="182"/>
                    </a:cubicBezTo>
                    <a:cubicBezTo>
                      <a:pt x="6171" y="365"/>
                      <a:pt x="4590" y="699"/>
                      <a:pt x="3131" y="1581"/>
                    </a:cubicBezTo>
                    <a:cubicBezTo>
                      <a:pt x="1550" y="2523"/>
                      <a:pt x="517" y="3982"/>
                      <a:pt x="183" y="5836"/>
                    </a:cubicBezTo>
                    <a:cubicBezTo>
                      <a:pt x="0" y="6991"/>
                      <a:pt x="183" y="8085"/>
                      <a:pt x="487" y="9149"/>
                    </a:cubicBezTo>
                    <a:cubicBezTo>
                      <a:pt x="1094" y="11186"/>
                      <a:pt x="2067" y="13101"/>
                      <a:pt x="3374" y="14803"/>
                    </a:cubicBezTo>
                    <a:cubicBezTo>
                      <a:pt x="3891" y="15532"/>
                      <a:pt x="4347" y="16262"/>
                      <a:pt x="4803" y="17022"/>
                    </a:cubicBezTo>
                    <a:cubicBezTo>
                      <a:pt x="5380" y="17964"/>
                      <a:pt x="5654" y="18997"/>
                      <a:pt x="5867" y="20061"/>
                    </a:cubicBezTo>
                    <a:cubicBezTo>
                      <a:pt x="6079" y="20821"/>
                      <a:pt x="6262" y="21611"/>
                      <a:pt x="6474" y="22371"/>
                    </a:cubicBezTo>
                    <a:cubicBezTo>
                      <a:pt x="6900" y="23769"/>
                      <a:pt x="7842" y="24772"/>
                      <a:pt x="9119" y="25472"/>
                    </a:cubicBezTo>
                    <a:cubicBezTo>
                      <a:pt x="10274" y="26140"/>
                      <a:pt x="11581" y="26596"/>
                      <a:pt x="12918" y="26809"/>
                    </a:cubicBezTo>
                    <a:cubicBezTo>
                      <a:pt x="12979" y="26809"/>
                      <a:pt x="13070" y="26839"/>
                      <a:pt x="13162" y="26900"/>
                    </a:cubicBezTo>
                    <a:cubicBezTo>
                      <a:pt x="12523" y="27235"/>
                      <a:pt x="11946" y="27569"/>
                      <a:pt x="11429" y="27994"/>
                    </a:cubicBezTo>
                    <a:cubicBezTo>
                      <a:pt x="9636" y="29271"/>
                      <a:pt x="8541" y="31034"/>
                      <a:pt x="7933" y="33070"/>
                    </a:cubicBezTo>
                    <a:cubicBezTo>
                      <a:pt x="7751" y="33678"/>
                      <a:pt x="7690" y="34347"/>
                      <a:pt x="7629" y="34985"/>
                    </a:cubicBezTo>
                    <a:cubicBezTo>
                      <a:pt x="7478" y="36809"/>
                      <a:pt x="8055" y="38481"/>
                      <a:pt x="8693" y="40122"/>
                    </a:cubicBezTo>
                    <a:cubicBezTo>
                      <a:pt x="9058" y="41125"/>
                      <a:pt x="9514" y="42159"/>
                      <a:pt x="10122" y="43101"/>
                    </a:cubicBezTo>
                    <a:cubicBezTo>
                      <a:pt x="11034" y="44621"/>
                      <a:pt x="12462" y="45502"/>
                      <a:pt x="14165" y="45928"/>
                    </a:cubicBezTo>
                    <a:cubicBezTo>
                      <a:pt x="15107" y="46110"/>
                      <a:pt x="16049" y="46232"/>
                      <a:pt x="17022" y="46232"/>
                    </a:cubicBezTo>
                    <a:cubicBezTo>
                      <a:pt x="19788" y="46201"/>
                      <a:pt x="22341" y="45441"/>
                      <a:pt x="24560" y="43709"/>
                    </a:cubicBezTo>
                    <a:cubicBezTo>
                      <a:pt x="25867" y="42736"/>
                      <a:pt x="26931" y="41520"/>
                      <a:pt x="27903" y="40213"/>
                    </a:cubicBezTo>
                    <a:cubicBezTo>
                      <a:pt x="28815" y="38967"/>
                      <a:pt x="29697" y="37721"/>
                      <a:pt x="30457" y="36384"/>
                    </a:cubicBezTo>
                    <a:cubicBezTo>
                      <a:pt x="31004" y="35441"/>
                      <a:pt x="31460" y="34499"/>
                      <a:pt x="31673" y="33435"/>
                    </a:cubicBezTo>
                    <a:cubicBezTo>
                      <a:pt x="31703" y="33314"/>
                      <a:pt x="31642" y="33070"/>
                      <a:pt x="31794" y="33070"/>
                    </a:cubicBezTo>
                    <a:cubicBezTo>
                      <a:pt x="31946" y="33070"/>
                      <a:pt x="31855" y="33314"/>
                      <a:pt x="31916" y="33435"/>
                    </a:cubicBezTo>
                    <a:cubicBezTo>
                      <a:pt x="32220" y="34742"/>
                      <a:pt x="32858" y="35928"/>
                      <a:pt x="33527" y="37113"/>
                    </a:cubicBezTo>
                    <a:cubicBezTo>
                      <a:pt x="34347" y="38511"/>
                      <a:pt x="35290" y="39818"/>
                      <a:pt x="36323" y="41065"/>
                    </a:cubicBezTo>
                    <a:cubicBezTo>
                      <a:pt x="37448" y="42432"/>
                      <a:pt x="38694" y="43679"/>
                      <a:pt x="40275" y="44560"/>
                    </a:cubicBezTo>
                    <a:cubicBezTo>
                      <a:pt x="41582" y="45289"/>
                      <a:pt x="43010" y="45776"/>
                      <a:pt x="44530" y="46049"/>
                    </a:cubicBezTo>
                    <a:cubicBezTo>
                      <a:pt x="45208" y="46177"/>
                      <a:pt x="45901" y="46230"/>
                      <a:pt x="46588" y="46230"/>
                    </a:cubicBezTo>
                    <a:cubicBezTo>
                      <a:pt x="46887" y="46230"/>
                      <a:pt x="47184" y="46220"/>
                      <a:pt x="47478" y="46201"/>
                    </a:cubicBezTo>
                    <a:cubicBezTo>
                      <a:pt x="48846" y="46080"/>
                      <a:pt x="50184" y="45806"/>
                      <a:pt x="51399" y="45138"/>
                    </a:cubicBezTo>
                    <a:cubicBezTo>
                      <a:pt x="52342" y="44590"/>
                      <a:pt x="53041" y="43800"/>
                      <a:pt x="53557" y="42858"/>
                    </a:cubicBezTo>
                    <a:cubicBezTo>
                      <a:pt x="54591" y="41065"/>
                      <a:pt x="55320" y="39150"/>
                      <a:pt x="55807" y="37174"/>
                    </a:cubicBezTo>
                    <a:cubicBezTo>
                      <a:pt x="55959" y="36536"/>
                      <a:pt x="55928" y="35867"/>
                      <a:pt x="55928" y="35198"/>
                    </a:cubicBezTo>
                    <a:cubicBezTo>
                      <a:pt x="55868" y="34134"/>
                      <a:pt x="55685" y="33162"/>
                      <a:pt x="55320" y="32159"/>
                    </a:cubicBezTo>
                    <a:cubicBezTo>
                      <a:pt x="54743" y="30730"/>
                      <a:pt x="53892" y="29484"/>
                      <a:pt x="52767" y="28450"/>
                    </a:cubicBezTo>
                    <a:cubicBezTo>
                      <a:pt x="52068" y="27812"/>
                      <a:pt x="51278" y="27295"/>
                      <a:pt x="50487" y="26839"/>
                    </a:cubicBezTo>
                    <a:cubicBezTo>
                      <a:pt x="50457" y="26839"/>
                      <a:pt x="50457" y="26809"/>
                      <a:pt x="50366" y="26779"/>
                    </a:cubicBezTo>
                    <a:cubicBezTo>
                      <a:pt x="51308" y="26596"/>
                      <a:pt x="52220" y="26383"/>
                      <a:pt x="53102" y="26019"/>
                    </a:cubicBezTo>
                    <a:cubicBezTo>
                      <a:pt x="54044" y="25593"/>
                      <a:pt x="54956" y="25107"/>
                      <a:pt x="55716" y="24438"/>
                    </a:cubicBezTo>
                    <a:cubicBezTo>
                      <a:pt x="56445" y="23739"/>
                      <a:pt x="56871" y="22918"/>
                      <a:pt x="57144" y="21976"/>
                    </a:cubicBezTo>
                    <a:cubicBezTo>
                      <a:pt x="57448" y="20973"/>
                      <a:pt x="57661" y="19909"/>
                      <a:pt x="57934" y="18845"/>
                    </a:cubicBezTo>
                    <a:cubicBezTo>
                      <a:pt x="58238" y="17569"/>
                      <a:pt x="58877" y="16505"/>
                      <a:pt x="59606" y="15502"/>
                    </a:cubicBezTo>
                    <a:cubicBezTo>
                      <a:pt x="60275" y="14438"/>
                      <a:pt x="61096" y="13435"/>
                      <a:pt x="61703" y="12310"/>
                    </a:cubicBezTo>
                    <a:cubicBezTo>
                      <a:pt x="62403" y="10942"/>
                      <a:pt x="62980" y="9484"/>
                      <a:pt x="63284" y="7964"/>
                    </a:cubicBezTo>
                    <a:cubicBezTo>
                      <a:pt x="63679" y="6079"/>
                      <a:pt x="63254" y="4316"/>
                      <a:pt x="62007" y="2796"/>
                    </a:cubicBezTo>
                    <a:cubicBezTo>
                      <a:pt x="61035" y="1672"/>
                      <a:pt x="59758" y="973"/>
                      <a:pt x="58360" y="547"/>
                    </a:cubicBezTo>
                    <a:cubicBezTo>
                      <a:pt x="57478" y="304"/>
                      <a:pt x="56567" y="152"/>
                      <a:pt x="55655" y="61"/>
                    </a:cubicBezTo>
                    <a:cubicBezTo>
                      <a:pt x="55545" y="61"/>
                      <a:pt x="55436" y="66"/>
                      <a:pt x="55328" y="66"/>
                    </a:cubicBezTo>
                    <a:cubicBezTo>
                      <a:pt x="55167" y="66"/>
                      <a:pt x="55010" y="55"/>
                      <a:pt x="548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25781150" y="-1843950"/>
                <a:ext cx="1592000" cy="1156575"/>
              </a:xfrm>
              <a:custGeom>
                <a:avLst/>
                <a:gdLst/>
                <a:ahLst/>
                <a:cxnLst/>
                <a:rect l="l" t="t" r="r" b="b"/>
                <a:pathLst>
                  <a:path w="63680" h="46263" fill="none" extrusionOk="0">
                    <a:moveTo>
                      <a:pt x="8724" y="61"/>
                    </a:moveTo>
                    <a:lnTo>
                      <a:pt x="10517" y="61"/>
                    </a:lnTo>
                    <a:cubicBezTo>
                      <a:pt x="10547" y="91"/>
                      <a:pt x="10639" y="91"/>
                      <a:pt x="10699" y="91"/>
                    </a:cubicBezTo>
                    <a:cubicBezTo>
                      <a:pt x="11095" y="91"/>
                      <a:pt x="11459" y="152"/>
                      <a:pt x="11855" y="182"/>
                    </a:cubicBezTo>
                    <a:cubicBezTo>
                      <a:pt x="13070" y="304"/>
                      <a:pt x="14256" y="608"/>
                      <a:pt x="15411" y="942"/>
                    </a:cubicBezTo>
                    <a:cubicBezTo>
                      <a:pt x="17174" y="1459"/>
                      <a:pt x="18815" y="2310"/>
                      <a:pt x="20365" y="3222"/>
                    </a:cubicBezTo>
                    <a:cubicBezTo>
                      <a:pt x="22402" y="4438"/>
                      <a:pt x="24286" y="5866"/>
                      <a:pt x="26019" y="7477"/>
                    </a:cubicBezTo>
                    <a:cubicBezTo>
                      <a:pt x="26779" y="8146"/>
                      <a:pt x="27478" y="8906"/>
                      <a:pt x="28147" y="9635"/>
                    </a:cubicBezTo>
                    <a:cubicBezTo>
                      <a:pt x="28937" y="10487"/>
                      <a:pt x="29697" y="11338"/>
                      <a:pt x="30396" y="12249"/>
                    </a:cubicBezTo>
                    <a:cubicBezTo>
                      <a:pt x="30882" y="12918"/>
                      <a:pt x="31369" y="13557"/>
                      <a:pt x="31794" y="14225"/>
                    </a:cubicBezTo>
                    <a:cubicBezTo>
                      <a:pt x="31916" y="14073"/>
                      <a:pt x="31976" y="13982"/>
                      <a:pt x="32068" y="13830"/>
                    </a:cubicBezTo>
                    <a:cubicBezTo>
                      <a:pt x="33375" y="11885"/>
                      <a:pt x="34955" y="10122"/>
                      <a:pt x="36566" y="8420"/>
                    </a:cubicBezTo>
                    <a:cubicBezTo>
                      <a:pt x="37843" y="7143"/>
                      <a:pt x="39180" y="5988"/>
                      <a:pt x="40609" y="4924"/>
                    </a:cubicBezTo>
                    <a:cubicBezTo>
                      <a:pt x="42585" y="3496"/>
                      <a:pt x="44682" y="2219"/>
                      <a:pt x="46962" y="1307"/>
                    </a:cubicBezTo>
                    <a:cubicBezTo>
                      <a:pt x="48664" y="638"/>
                      <a:pt x="50396" y="213"/>
                      <a:pt x="52220" y="61"/>
                    </a:cubicBezTo>
                    <a:cubicBezTo>
                      <a:pt x="52494" y="30"/>
                      <a:pt x="52798" y="91"/>
                      <a:pt x="53071" y="0"/>
                    </a:cubicBezTo>
                    <a:lnTo>
                      <a:pt x="54864" y="0"/>
                    </a:lnTo>
                    <a:cubicBezTo>
                      <a:pt x="55108" y="91"/>
                      <a:pt x="55381" y="61"/>
                      <a:pt x="55655" y="61"/>
                    </a:cubicBezTo>
                    <a:cubicBezTo>
                      <a:pt x="56567" y="152"/>
                      <a:pt x="57478" y="304"/>
                      <a:pt x="58360" y="547"/>
                    </a:cubicBezTo>
                    <a:cubicBezTo>
                      <a:pt x="59758" y="973"/>
                      <a:pt x="61035" y="1672"/>
                      <a:pt x="62007" y="2796"/>
                    </a:cubicBezTo>
                    <a:cubicBezTo>
                      <a:pt x="63254" y="4316"/>
                      <a:pt x="63679" y="6079"/>
                      <a:pt x="63284" y="7964"/>
                    </a:cubicBezTo>
                    <a:cubicBezTo>
                      <a:pt x="62980" y="9484"/>
                      <a:pt x="62403" y="10942"/>
                      <a:pt x="61703" y="12310"/>
                    </a:cubicBezTo>
                    <a:cubicBezTo>
                      <a:pt x="61096" y="13435"/>
                      <a:pt x="60275" y="14438"/>
                      <a:pt x="59606" y="15502"/>
                    </a:cubicBezTo>
                    <a:cubicBezTo>
                      <a:pt x="58877" y="16505"/>
                      <a:pt x="58238" y="17569"/>
                      <a:pt x="57934" y="18845"/>
                    </a:cubicBezTo>
                    <a:cubicBezTo>
                      <a:pt x="57661" y="19909"/>
                      <a:pt x="57448" y="20973"/>
                      <a:pt x="57144" y="21976"/>
                    </a:cubicBezTo>
                    <a:cubicBezTo>
                      <a:pt x="56871" y="22918"/>
                      <a:pt x="56445" y="23739"/>
                      <a:pt x="55716" y="24438"/>
                    </a:cubicBezTo>
                    <a:cubicBezTo>
                      <a:pt x="54956" y="25107"/>
                      <a:pt x="54044" y="25593"/>
                      <a:pt x="53102" y="26019"/>
                    </a:cubicBezTo>
                    <a:cubicBezTo>
                      <a:pt x="52220" y="26383"/>
                      <a:pt x="51308" y="26596"/>
                      <a:pt x="50366" y="26779"/>
                    </a:cubicBezTo>
                    <a:cubicBezTo>
                      <a:pt x="50457" y="26809"/>
                      <a:pt x="50457" y="26839"/>
                      <a:pt x="50487" y="26839"/>
                    </a:cubicBezTo>
                    <a:cubicBezTo>
                      <a:pt x="51278" y="27295"/>
                      <a:pt x="52068" y="27812"/>
                      <a:pt x="52767" y="28450"/>
                    </a:cubicBezTo>
                    <a:cubicBezTo>
                      <a:pt x="53892" y="29484"/>
                      <a:pt x="54743" y="30730"/>
                      <a:pt x="55320" y="32159"/>
                    </a:cubicBezTo>
                    <a:cubicBezTo>
                      <a:pt x="55685" y="33162"/>
                      <a:pt x="55868" y="34134"/>
                      <a:pt x="55928" y="35198"/>
                    </a:cubicBezTo>
                    <a:cubicBezTo>
                      <a:pt x="55928" y="35867"/>
                      <a:pt x="55959" y="36536"/>
                      <a:pt x="55807" y="37174"/>
                    </a:cubicBezTo>
                    <a:cubicBezTo>
                      <a:pt x="55320" y="39150"/>
                      <a:pt x="54591" y="41065"/>
                      <a:pt x="53557" y="42858"/>
                    </a:cubicBezTo>
                    <a:cubicBezTo>
                      <a:pt x="53041" y="43800"/>
                      <a:pt x="52342" y="44590"/>
                      <a:pt x="51399" y="45138"/>
                    </a:cubicBezTo>
                    <a:cubicBezTo>
                      <a:pt x="50184" y="45806"/>
                      <a:pt x="48846" y="46080"/>
                      <a:pt x="47478" y="46201"/>
                    </a:cubicBezTo>
                    <a:cubicBezTo>
                      <a:pt x="46506" y="46262"/>
                      <a:pt x="45503" y="46232"/>
                      <a:pt x="44530" y="46049"/>
                    </a:cubicBezTo>
                    <a:cubicBezTo>
                      <a:pt x="43010" y="45776"/>
                      <a:pt x="41582" y="45289"/>
                      <a:pt x="40275" y="44560"/>
                    </a:cubicBezTo>
                    <a:cubicBezTo>
                      <a:pt x="38694" y="43679"/>
                      <a:pt x="37448" y="42432"/>
                      <a:pt x="36323" y="41065"/>
                    </a:cubicBezTo>
                    <a:cubicBezTo>
                      <a:pt x="35290" y="39818"/>
                      <a:pt x="34347" y="38511"/>
                      <a:pt x="33527" y="37113"/>
                    </a:cubicBezTo>
                    <a:cubicBezTo>
                      <a:pt x="32858" y="35928"/>
                      <a:pt x="32220" y="34742"/>
                      <a:pt x="31916" y="33435"/>
                    </a:cubicBezTo>
                    <a:cubicBezTo>
                      <a:pt x="31855" y="33314"/>
                      <a:pt x="31946" y="33070"/>
                      <a:pt x="31794" y="33070"/>
                    </a:cubicBezTo>
                    <a:cubicBezTo>
                      <a:pt x="31642" y="33070"/>
                      <a:pt x="31703" y="33314"/>
                      <a:pt x="31673" y="33435"/>
                    </a:cubicBezTo>
                    <a:cubicBezTo>
                      <a:pt x="31460" y="34499"/>
                      <a:pt x="31004" y="35441"/>
                      <a:pt x="30457" y="36384"/>
                    </a:cubicBezTo>
                    <a:cubicBezTo>
                      <a:pt x="29697" y="37721"/>
                      <a:pt x="28815" y="38967"/>
                      <a:pt x="27903" y="40213"/>
                    </a:cubicBezTo>
                    <a:cubicBezTo>
                      <a:pt x="26931" y="41520"/>
                      <a:pt x="25867" y="42736"/>
                      <a:pt x="24560" y="43709"/>
                    </a:cubicBezTo>
                    <a:cubicBezTo>
                      <a:pt x="22341" y="45441"/>
                      <a:pt x="19788" y="46201"/>
                      <a:pt x="17022" y="46232"/>
                    </a:cubicBezTo>
                    <a:cubicBezTo>
                      <a:pt x="16049" y="46232"/>
                      <a:pt x="15107" y="46110"/>
                      <a:pt x="14165" y="45928"/>
                    </a:cubicBezTo>
                    <a:cubicBezTo>
                      <a:pt x="12462" y="45502"/>
                      <a:pt x="11034" y="44621"/>
                      <a:pt x="10122" y="43101"/>
                    </a:cubicBezTo>
                    <a:cubicBezTo>
                      <a:pt x="9514" y="42159"/>
                      <a:pt x="9058" y="41125"/>
                      <a:pt x="8693" y="40122"/>
                    </a:cubicBezTo>
                    <a:cubicBezTo>
                      <a:pt x="8055" y="38481"/>
                      <a:pt x="7478" y="36809"/>
                      <a:pt x="7629" y="34985"/>
                    </a:cubicBezTo>
                    <a:cubicBezTo>
                      <a:pt x="7690" y="34347"/>
                      <a:pt x="7751" y="33678"/>
                      <a:pt x="7933" y="33070"/>
                    </a:cubicBezTo>
                    <a:cubicBezTo>
                      <a:pt x="8541" y="31034"/>
                      <a:pt x="9636" y="29271"/>
                      <a:pt x="11429" y="27994"/>
                    </a:cubicBezTo>
                    <a:cubicBezTo>
                      <a:pt x="11946" y="27569"/>
                      <a:pt x="12523" y="27235"/>
                      <a:pt x="13162" y="26900"/>
                    </a:cubicBezTo>
                    <a:cubicBezTo>
                      <a:pt x="13070" y="26839"/>
                      <a:pt x="12979" y="26809"/>
                      <a:pt x="12918" y="26809"/>
                    </a:cubicBezTo>
                    <a:cubicBezTo>
                      <a:pt x="11581" y="26596"/>
                      <a:pt x="10274" y="26140"/>
                      <a:pt x="9119" y="25472"/>
                    </a:cubicBezTo>
                    <a:cubicBezTo>
                      <a:pt x="7842" y="24772"/>
                      <a:pt x="6900" y="23769"/>
                      <a:pt x="6474" y="22371"/>
                    </a:cubicBezTo>
                    <a:cubicBezTo>
                      <a:pt x="6262" y="21611"/>
                      <a:pt x="6079" y="20821"/>
                      <a:pt x="5867" y="20061"/>
                    </a:cubicBezTo>
                    <a:cubicBezTo>
                      <a:pt x="5654" y="18997"/>
                      <a:pt x="5380" y="17964"/>
                      <a:pt x="4803" y="17022"/>
                    </a:cubicBezTo>
                    <a:cubicBezTo>
                      <a:pt x="4347" y="16262"/>
                      <a:pt x="3891" y="15532"/>
                      <a:pt x="3374" y="14803"/>
                    </a:cubicBezTo>
                    <a:cubicBezTo>
                      <a:pt x="2067" y="13101"/>
                      <a:pt x="1094" y="11186"/>
                      <a:pt x="487" y="9149"/>
                    </a:cubicBezTo>
                    <a:cubicBezTo>
                      <a:pt x="183" y="8085"/>
                      <a:pt x="0" y="6991"/>
                      <a:pt x="183" y="5836"/>
                    </a:cubicBezTo>
                    <a:cubicBezTo>
                      <a:pt x="517" y="3982"/>
                      <a:pt x="1550" y="2523"/>
                      <a:pt x="3131" y="1581"/>
                    </a:cubicBezTo>
                    <a:cubicBezTo>
                      <a:pt x="4590" y="699"/>
                      <a:pt x="6171" y="365"/>
                      <a:pt x="7842" y="182"/>
                    </a:cubicBezTo>
                    <a:cubicBezTo>
                      <a:pt x="8177" y="91"/>
                      <a:pt x="8481" y="182"/>
                      <a:pt x="8724" y="6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257175" dist="1905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25965025" y="-1735050"/>
                <a:ext cx="1221950" cy="891300"/>
              </a:xfrm>
              <a:custGeom>
                <a:avLst/>
                <a:gdLst/>
                <a:ahLst/>
                <a:cxnLst/>
                <a:rect l="l" t="t" r="r" b="b"/>
                <a:pathLst>
                  <a:path w="48878" h="35652" extrusionOk="0">
                    <a:moveTo>
                      <a:pt x="42772" y="0"/>
                    </a:moveTo>
                    <a:cubicBezTo>
                      <a:pt x="42578" y="0"/>
                      <a:pt x="42384" y="17"/>
                      <a:pt x="42190" y="51"/>
                    </a:cubicBezTo>
                    <a:cubicBezTo>
                      <a:pt x="40883" y="203"/>
                      <a:pt x="39667" y="599"/>
                      <a:pt x="38543" y="1267"/>
                    </a:cubicBezTo>
                    <a:cubicBezTo>
                      <a:pt x="36993" y="2118"/>
                      <a:pt x="35686" y="3304"/>
                      <a:pt x="34439" y="4611"/>
                    </a:cubicBezTo>
                    <a:cubicBezTo>
                      <a:pt x="34044" y="4976"/>
                      <a:pt x="33801" y="5462"/>
                      <a:pt x="33740" y="6039"/>
                    </a:cubicBezTo>
                    <a:cubicBezTo>
                      <a:pt x="33740" y="6191"/>
                      <a:pt x="33679" y="6313"/>
                      <a:pt x="33527" y="6374"/>
                    </a:cubicBezTo>
                    <a:cubicBezTo>
                      <a:pt x="33254" y="6495"/>
                      <a:pt x="33041" y="6617"/>
                      <a:pt x="32798" y="6769"/>
                    </a:cubicBezTo>
                    <a:cubicBezTo>
                      <a:pt x="30853" y="7954"/>
                      <a:pt x="28968" y="9201"/>
                      <a:pt x="27266" y="10690"/>
                    </a:cubicBezTo>
                    <a:cubicBezTo>
                      <a:pt x="26293" y="11511"/>
                      <a:pt x="25381" y="12362"/>
                      <a:pt x="24591" y="13304"/>
                    </a:cubicBezTo>
                    <a:cubicBezTo>
                      <a:pt x="24534" y="13376"/>
                      <a:pt x="24497" y="13407"/>
                      <a:pt x="24461" y="13407"/>
                    </a:cubicBezTo>
                    <a:cubicBezTo>
                      <a:pt x="24420" y="13407"/>
                      <a:pt x="24382" y="13368"/>
                      <a:pt x="24318" y="13304"/>
                    </a:cubicBezTo>
                    <a:cubicBezTo>
                      <a:pt x="23193" y="11967"/>
                      <a:pt x="21947" y="10842"/>
                      <a:pt x="20579" y="9778"/>
                    </a:cubicBezTo>
                    <a:cubicBezTo>
                      <a:pt x="18086" y="7863"/>
                      <a:pt x="15472" y="6222"/>
                      <a:pt x="12676" y="4976"/>
                    </a:cubicBezTo>
                    <a:cubicBezTo>
                      <a:pt x="10731" y="4094"/>
                      <a:pt x="8755" y="3425"/>
                      <a:pt x="6597" y="3243"/>
                    </a:cubicBezTo>
                    <a:cubicBezTo>
                      <a:pt x="6322" y="3222"/>
                      <a:pt x="6047" y="3210"/>
                      <a:pt x="5773" y="3210"/>
                    </a:cubicBezTo>
                    <a:cubicBezTo>
                      <a:pt x="4866" y="3210"/>
                      <a:pt x="3972" y="3335"/>
                      <a:pt x="3132" y="3638"/>
                    </a:cubicBezTo>
                    <a:cubicBezTo>
                      <a:pt x="2098" y="4033"/>
                      <a:pt x="1217" y="4641"/>
                      <a:pt x="761" y="5675"/>
                    </a:cubicBezTo>
                    <a:cubicBezTo>
                      <a:pt x="457" y="6374"/>
                      <a:pt x="274" y="7134"/>
                      <a:pt x="153" y="7893"/>
                    </a:cubicBezTo>
                    <a:cubicBezTo>
                      <a:pt x="1" y="8897"/>
                      <a:pt x="214" y="9839"/>
                      <a:pt x="670" y="10720"/>
                    </a:cubicBezTo>
                    <a:cubicBezTo>
                      <a:pt x="1369" y="12210"/>
                      <a:pt x="2524" y="13365"/>
                      <a:pt x="3770" y="14429"/>
                    </a:cubicBezTo>
                    <a:cubicBezTo>
                      <a:pt x="4044" y="14702"/>
                      <a:pt x="4226" y="14884"/>
                      <a:pt x="4196" y="15310"/>
                    </a:cubicBezTo>
                    <a:cubicBezTo>
                      <a:pt x="4165" y="16252"/>
                      <a:pt x="4469" y="17103"/>
                      <a:pt x="4955" y="17894"/>
                    </a:cubicBezTo>
                    <a:cubicBezTo>
                      <a:pt x="5411" y="18593"/>
                      <a:pt x="5928" y="19140"/>
                      <a:pt x="6536" y="19687"/>
                    </a:cubicBezTo>
                    <a:cubicBezTo>
                      <a:pt x="7417" y="20477"/>
                      <a:pt x="8421" y="21116"/>
                      <a:pt x="9424" y="21693"/>
                    </a:cubicBezTo>
                    <a:cubicBezTo>
                      <a:pt x="11521" y="22787"/>
                      <a:pt x="13740" y="23213"/>
                      <a:pt x="16050" y="23304"/>
                    </a:cubicBezTo>
                    <a:lnTo>
                      <a:pt x="17782" y="23304"/>
                    </a:lnTo>
                    <a:cubicBezTo>
                      <a:pt x="17630" y="23395"/>
                      <a:pt x="17478" y="23395"/>
                      <a:pt x="17418" y="23395"/>
                    </a:cubicBezTo>
                    <a:cubicBezTo>
                      <a:pt x="15472" y="23942"/>
                      <a:pt x="13527" y="24398"/>
                      <a:pt x="11703" y="25219"/>
                    </a:cubicBezTo>
                    <a:cubicBezTo>
                      <a:pt x="10336" y="25888"/>
                      <a:pt x="9059" y="26587"/>
                      <a:pt x="8056" y="27803"/>
                    </a:cubicBezTo>
                    <a:cubicBezTo>
                      <a:pt x="7114" y="28988"/>
                      <a:pt x="6627" y="30325"/>
                      <a:pt x="6627" y="31845"/>
                    </a:cubicBezTo>
                    <a:cubicBezTo>
                      <a:pt x="6658" y="33091"/>
                      <a:pt x="7114" y="34186"/>
                      <a:pt x="8177" y="35006"/>
                    </a:cubicBezTo>
                    <a:cubicBezTo>
                      <a:pt x="8726" y="35398"/>
                      <a:pt x="9320" y="35633"/>
                      <a:pt x="9979" y="35633"/>
                    </a:cubicBezTo>
                    <a:cubicBezTo>
                      <a:pt x="10086" y="35633"/>
                      <a:pt x="10195" y="35627"/>
                      <a:pt x="10305" y="35614"/>
                    </a:cubicBezTo>
                    <a:cubicBezTo>
                      <a:pt x="11369" y="35462"/>
                      <a:pt x="12311" y="35067"/>
                      <a:pt x="13193" y="34550"/>
                    </a:cubicBezTo>
                    <a:cubicBezTo>
                      <a:pt x="15047" y="33487"/>
                      <a:pt x="16688" y="32058"/>
                      <a:pt x="18178" y="30538"/>
                    </a:cubicBezTo>
                    <a:cubicBezTo>
                      <a:pt x="19393" y="29292"/>
                      <a:pt x="20579" y="28046"/>
                      <a:pt x="21734" y="26800"/>
                    </a:cubicBezTo>
                    <a:cubicBezTo>
                      <a:pt x="22190" y="26344"/>
                      <a:pt x="22585" y="25888"/>
                      <a:pt x="23011" y="25371"/>
                    </a:cubicBezTo>
                    <a:cubicBezTo>
                      <a:pt x="23497" y="24824"/>
                      <a:pt x="23953" y="24246"/>
                      <a:pt x="24409" y="23669"/>
                    </a:cubicBezTo>
                    <a:cubicBezTo>
                      <a:pt x="24473" y="23605"/>
                      <a:pt x="24520" y="23566"/>
                      <a:pt x="24568" y="23566"/>
                    </a:cubicBezTo>
                    <a:cubicBezTo>
                      <a:pt x="24611" y="23566"/>
                      <a:pt x="24655" y="23597"/>
                      <a:pt x="24713" y="23669"/>
                    </a:cubicBezTo>
                    <a:cubicBezTo>
                      <a:pt x="24713" y="23699"/>
                      <a:pt x="24743" y="23760"/>
                      <a:pt x="24773" y="23790"/>
                    </a:cubicBezTo>
                    <a:cubicBezTo>
                      <a:pt x="25837" y="25158"/>
                      <a:pt x="26992" y="26496"/>
                      <a:pt x="28208" y="27742"/>
                    </a:cubicBezTo>
                    <a:cubicBezTo>
                      <a:pt x="28573" y="28167"/>
                      <a:pt x="28998" y="28562"/>
                      <a:pt x="29394" y="28988"/>
                    </a:cubicBezTo>
                    <a:cubicBezTo>
                      <a:pt x="30670" y="30325"/>
                      <a:pt x="31977" y="31693"/>
                      <a:pt x="33406" y="32818"/>
                    </a:cubicBezTo>
                    <a:cubicBezTo>
                      <a:pt x="34439" y="33669"/>
                      <a:pt x="35473" y="34429"/>
                      <a:pt x="36689" y="35006"/>
                    </a:cubicBezTo>
                    <a:cubicBezTo>
                      <a:pt x="37357" y="35310"/>
                      <a:pt x="38056" y="35553"/>
                      <a:pt x="38816" y="35645"/>
                    </a:cubicBezTo>
                    <a:cubicBezTo>
                      <a:pt x="38887" y="35649"/>
                      <a:pt x="38957" y="35652"/>
                      <a:pt x="39026" y="35652"/>
                    </a:cubicBezTo>
                    <a:cubicBezTo>
                      <a:pt x="39850" y="35652"/>
                      <a:pt x="40568" y="35322"/>
                      <a:pt x="41157" y="34733"/>
                    </a:cubicBezTo>
                    <a:cubicBezTo>
                      <a:pt x="42069" y="33851"/>
                      <a:pt x="42464" y="32757"/>
                      <a:pt x="42373" y="31511"/>
                    </a:cubicBezTo>
                    <a:cubicBezTo>
                      <a:pt x="42342" y="30690"/>
                      <a:pt x="42160" y="29900"/>
                      <a:pt x="41795" y="29170"/>
                    </a:cubicBezTo>
                    <a:cubicBezTo>
                      <a:pt x="41096" y="27620"/>
                      <a:pt x="39819" y="26556"/>
                      <a:pt x="38300" y="25766"/>
                    </a:cubicBezTo>
                    <a:cubicBezTo>
                      <a:pt x="36597" y="24854"/>
                      <a:pt x="34774" y="24277"/>
                      <a:pt x="32920" y="23790"/>
                    </a:cubicBezTo>
                    <a:cubicBezTo>
                      <a:pt x="32372" y="23638"/>
                      <a:pt x="31825" y="23486"/>
                      <a:pt x="31278" y="23334"/>
                    </a:cubicBezTo>
                    <a:cubicBezTo>
                      <a:pt x="31461" y="23304"/>
                      <a:pt x="31673" y="23304"/>
                      <a:pt x="31856" y="23304"/>
                    </a:cubicBezTo>
                    <a:cubicBezTo>
                      <a:pt x="32101" y="23310"/>
                      <a:pt x="32345" y="23314"/>
                      <a:pt x="32589" y="23314"/>
                    </a:cubicBezTo>
                    <a:cubicBezTo>
                      <a:pt x="33520" y="23314"/>
                      <a:pt x="34435" y="23260"/>
                      <a:pt x="35351" y="23091"/>
                    </a:cubicBezTo>
                    <a:cubicBezTo>
                      <a:pt x="37205" y="22848"/>
                      <a:pt x="38907" y="22240"/>
                      <a:pt x="40518" y="21207"/>
                    </a:cubicBezTo>
                    <a:cubicBezTo>
                      <a:pt x="41765" y="20416"/>
                      <a:pt x="42920" y="19444"/>
                      <a:pt x="43832" y="18228"/>
                    </a:cubicBezTo>
                    <a:cubicBezTo>
                      <a:pt x="44500" y="17286"/>
                      <a:pt x="44895" y="16222"/>
                      <a:pt x="44743" y="15006"/>
                    </a:cubicBezTo>
                    <a:cubicBezTo>
                      <a:pt x="44683" y="14884"/>
                      <a:pt x="44743" y="14854"/>
                      <a:pt x="44804" y="14793"/>
                    </a:cubicBezTo>
                    <a:cubicBezTo>
                      <a:pt x="44987" y="14581"/>
                      <a:pt x="45230" y="14429"/>
                      <a:pt x="45412" y="14246"/>
                    </a:cubicBezTo>
                    <a:cubicBezTo>
                      <a:pt x="46476" y="13304"/>
                      <a:pt x="47418" y="12270"/>
                      <a:pt x="48117" y="11055"/>
                    </a:cubicBezTo>
                    <a:cubicBezTo>
                      <a:pt x="48604" y="10234"/>
                      <a:pt x="48877" y="9322"/>
                      <a:pt x="48847" y="8319"/>
                    </a:cubicBezTo>
                    <a:cubicBezTo>
                      <a:pt x="48786" y="7529"/>
                      <a:pt x="48634" y="6738"/>
                      <a:pt x="48300" y="5979"/>
                    </a:cubicBezTo>
                    <a:cubicBezTo>
                      <a:pt x="48026" y="5431"/>
                      <a:pt x="47783" y="4915"/>
                      <a:pt x="47266" y="4520"/>
                    </a:cubicBezTo>
                    <a:cubicBezTo>
                      <a:pt x="46598" y="3942"/>
                      <a:pt x="45807" y="3608"/>
                      <a:pt x="44926" y="3425"/>
                    </a:cubicBezTo>
                    <a:cubicBezTo>
                      <a:pt x="44743" y="3334"/>
                      <a:pt x="44683" y="3304"/>
                      <a:pt x="44774" y="3121"/>
                    </a:cubicBezTo>
                    <a:cubicBezTo>
                      <a:pt x="44956" y="2726"/>
                      <a:pt x="44987" y="2331"/>
                      <a:pt x="44987" y="1875"/>
                    </a:cubicBezTo>
                    <a:cubicBezTo>
                      <a:pt x="44956" y="1054"/>
                      <a:pt x="44531" y="416"/>
                      <a:pt x="43740" y="143"/>
                    </a:cubicBezTo>
                    <a:cubicBezTo>
                      <a:pt x="43417" y="48"/>
                      <a:pt x="43094" y="0"/>
                      <a:pt x="427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27139075" y="-1761100"/>
                <a:ext cx="158075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3255" extrusionOk="0">
                    <a:moveTo>
                      <a:pt x="2911" y="1"/>
                    </a:moveTo>
                    <a:cubicBezTo>
                      <a:pt x="2226" y="1"/>
                      <a:pt x="1560" y="137"/>
                      <a:pt x="912" y="425"/>
                    </a:cubicBezTo>
                    <a:cubicBezTo>
                      <a:pt x="669" y="546"/>
                      <a:pt x="456" y="729"/>
                      <a:pt x="304" y="972"/>
                    </a:cubicBezTo>
                    <a:cubicBezTo>
                      <a:pt x="0" y="1458"/>
                      <a:pt x="213" y="2036"/>
                      <a:pt x="699" y="2461"/>
                    </a:cubicBezTo>
                    <a:cubicBezTo>
                      <a:pt x="1384" y="3032"/>
                      <a:pt x="2176" y="3254"/>
                      <a:pt x="3025" y="3254"/>
                    </a:cubicBezTo>
                    <a:cubicBezTo>
                      <a:pt x="3080" y="3254"/>
                      <a:pt x="3136" y="3253"/>
                      <a:pt x="3192" y="3252"/>
                    </a:cubicBezTo>
                    <a:cubicBezTo>
                      <a:pt x="4195" y="3252"/>
                      <a:pt x="4864" y="3008"/>
                      <a:pt x="5563" y="2644"/>
                    </a:cubicBezTo>
                    <a:cubicBezTo>
                      <a:pt x="6140" y="2188"/>
                      <a:pt x="6323" y="1610"/>
                      <a:pt x="5988" y="1093"/>
                    </a:cubicBezTo>
                    <a:cubicBezTo>
                      <a:pt x="5776" y="789"/>
                      <a:pt x="5472" y="546"/>
                      <a:pt x="5137" y="394"/>
                    </a:cubicBezTo>
                    <a:cubicBezTo>
                      <a:pt x="4620" y="182"/>
                      <a:pt x="4043" y="60"/>
                      <a:pt x="3465" y="30"/>
                    </a:cubicBezTo>
                    <a:cubicBezTo>
                      <a:pt x="3279" y="10"/>
                      <a:pt x="3095" y="1"/>
                      <a:pt x="2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26100300" y="-1561275"/>
                <a:ext cx="367050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8894" extrusionOk="0">
                    <a:moveTo>
                      <a:pt x="2797" y="0"/>
                    </a:moveTo>
                    <a:cubicBezTo>
                      <a:pt x="2736" y="0"/>
                      <a:pt x="2706" y="0"/>
                      <a:pt x="2645" y="91"/>
                    </a:cubicBezTo>
                    <a:cubicBezTo>
                      <a:pt x="1855" y="91"/>
                      <a:pt x="1095" y="243"/>
                      <a:pt x="669" y="1064"/>
                    </a:cubicBezTo>
                    <a:lnTo>
                      <a:pt x="639" y="1125"/>
                    </a:lnTo>
                    <a:cubicBezTo>
                      <a:pt x="0" y="1642"/>
                      <a:pt x="31" y="2553"/>
                      <a:pt x="517" y="3253"/>
                    </a:cubicBezTo>
                    <a:cubicBezTo>
                      <a:pt x="973" y="3830"/>
                      <a:pt x="1581" y="4347"/>
                      <a:pt x="2189" y="4803"/>
                    </a:cubicBezTo>
                    <a:cubicBezTo>
                      <a:pt x="3921" y="6019"/>
                      <a:pt x="5806" y="6930"/>
                      <a:pt x="7751" y="7721"/>
                    </a:cubicBezTo>
                    <a:cubicBezTo>
                      <a:pt x="9180" y="8298"/>
                      <a:pt x="10760" y="8663"/>
                      <a:pt x="12341" y="8845"/>
                    </a:cubicBezTo>
                    <a:cubicBezTo>
                      <a:pt x="12540" y="8877"/>
                      <a:pt x="12740" y="8894"/>
                      <a:pt x="12938" y="8894"/>
                    </a:cubicBezTo>
                    <a:cubicBezTo>
                      <a:pt x="13314" y="8894"/>
                      <a:pt x="13685" y="8833"/>
                      <a:pt x="14043" y="8693"/>
                    </a:cubicBezTo>
                    <a:cubicBezTo>
                      <a:pt x="14499" y="8541"/>
                      <a:pt x="14682" y="8207"/>
                      <a:pt x="14621" y="7721"/>
                    </a:cubicBezTo>
                    <a:cubicBezTo>
                      <a:pt x="14621" y="7599"/>
                      <a:pt x="14590" y="7478"/>
                      <a:pt x="14590" y="7386"/>
                    </a:cubicBezTo>
                    <a:cubicBezTo>
                      <a:pt x="14621" y="7082"/>
                      <a:pt x="14499" y="6809"/>
                      <a:pt x="14347" y="6535"/>
                    </a:cubicBezTo>
                    <a:cubicBezTo>
                      <a:pt x="13800" y="5563"/>
                      <a:pt x="12949" y="4772"/>
                      <a:pt x="12128" y="4043"/>
                    </a:cubicBezTo>
                    <a:cubicBezTo>
                      <a:pt x="10517" y="2675"/>
                      <a:pt x="8724" y="1611"/>
                      <a:pt x="6748" y="882"/>
                    </a:cubicBezTo>
                    <a:cubicBezTo>
                      <a:pt x="5472" y="426"/>
                      <a:pt x="4165" y="0"/>
                      <a:pt x="2797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26715800" y="-1266450"/>
                <a:ext cx="205975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8239" h="3436" extrusionOk="0">
                    <a:moveTo>
                      <a:pt x="5442" y="1"/>
                    </a:moveTo>
                    <a:cubicBezTo>
                      <a:pt x="4530" y="1"/>
                      <a:pt x="3618" y="183"/>
                      <a:pt x="2737" y="365"/>
                    </a:cubicBezTo>
                    <a:cubicBezTo>
                      <a:pt x="1977" y="517"/>
                      <a:pt x="1278" y="761"/>
                      <a:pt x="670" y="1217"/>
                    </a:cubicBezTo>
                    <a:cubicBezTo>
                      <a:pt x="123" y="1612"/>
                      <a:pt x="1" y="2220"/>
                      <a:pt x="366" y="2736"/>
                    </a:cubicBezTo>
                    <a:cubicBezTo>
                      <a:pt x="487" y="2888"/>
                      <a:pt x="639" y="2979"/>
                      <a:pt x="822" y="3071"/>
                    </a:cubicBezTo>
                    <a:cubicBezTo>
                      <a:pt x="1490" y="3375"/>
                      <a:pt x="2159" y="3435"/>
                      <a:pt x="3040" y="3435"/>
                    </a:cubicBezTo>
                    <a:cubicBezTo>
                      <a:pt x="3861" y="3435"/>
                      <a:pt x="4895" y="3283"/>
                      <a:pt x="5837" y="2979"/>
                    </a:cubicBezTo>
                    <a:cubicBezTo>
                      <a:pt x="6566" y="2736"/>
                      <a:pt x="7205" y="2432"/>
                      <a:pt x="7752" y="1885"/>
                    </a:cubicBezTo>
                    <a:cubicBezTo>
                      <a:pt x="8238" y="1399"/>
                      <a:pt x="8177" y="761"/>
                      <a:pt x="7600" y="365"/>
                    </a:cubicBezTo>
                    <a:cubicBezTo>
                      <a:pt x="7478" y="335"/>
                      <a:pt x="7357" y="244"/>
                      <a:pt x="7265" y="213"/>
                    </a:cubicBezTo>
                    <a:cubicBezTo>
                      <a:pt x="6688" y="31"/>
                      <a:pt x="6050" y="1"/>
                      <a:pt x="5442" y="1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26490875" y="-1345475"/>
                <a:ext cx="57025" cy="430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722" extrusionOk="0">
                    <a:moveTo>
                      <a:pt x="973" y="1"/>
                    </a:moveTo>
                    <a:cubicBezTo>
                      <a:pt x="852" y="1"/>
                      <a:pt x="761" y="31"/>
                      <a:pt x="639" y="31"/>
                    </a:cubicBezTo>
                    <a:cubicBezTo>
                      <a:pt x="366" y="61"/>
                      <a:pt x="153" y="183"/>
                      <a:pt x="62" y="457"/>
                    </a:cubicBezTo>
                    <a:cubicBezTo>
                      <a:pt x="1" y="730"/>
                      <a:pt x="92" y="943"/>
                      <a:pt x="305" y="1186"/>
                    </a:cubicBezTo>
                    <a:cubicBezTo>
                      <a:pt x="548" y="1490"/>
                      <a:pt x="913" y="1642"/>
                      <a:pt x="1277" y="1703"/>
                    </a:cubicBezTo>
                    <a:cubicBezTo>
                      <a:pt x="1339" y="1715"/>
                      <a:pt x="1400" y="1721"/>
                      <a:pt x="1459" y="1721"/>
                    </a:cubicBezTo>
                    <a:cubicBezTo>
                      <a:pt x="1689" y="1721"/>
                      <a:pt x="1892" y="1629"/>
                      <a:pt x="2037" y="1460"/>
                    </a:cubicBezTo>
                    <a:cubicBezTo>
                      <a:pt x="2220" y="1247"/>
                      <a:pt x="2280" y="973"/>
                      <a:pt x="2128" y="760"/>
                    </a:cubicBezTo>
                    <a:cubicBezTo>
                      <a:pt x="1855" y="335"/>
                      <a:pt x="1460" y="61"/>
                      <a:pt x="973" y="1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26868625" y="-1851145"/>
                <a:ext cx="234825" cy="246975"/>
              </a:xfrm>
              <a:custGeom>
                <a:avLst/>
                <a:gdLst/>
                <a:ahLst/>
                <a:cxnLst/>
                <a:rect l="l" t="t" r="r" b="b"/>
                <a:pathLst>
                  <a:path w="9393" h="9879" extrusionOk="0">
                    <a:moveTo>
                      <a:pt x="4864" y="0"/>
                    </a:moveTo>
                    <a:lnTo>
                      <a:pt x="4864" y="61"/>
                    </a:lnTo>
                    <a:lnTo>
                      <a:pt x="4864" y="213"/>
                    </a:lnTo>
                    <a:cubicBezTo>
                      <a:pt x="4591" y="1702"/>
                      <a:pt x="3891" y="2918"/>
                      <a:pt x="2767" y="3891"/>
                    </a:cubicBezTo>
                    <a:cubicBezTo>
                      <a:pt x="2068" y="4590"/>
                      <a:pt x="1156" y="4894"/>
                      <a:pt x="153" y="4955"/>
                    </a:cubicBezTo>
                    <a:cubicBezTo>
                      <a:pt x="143" y="4955"/>
                      <a:pt x="122" y="4951"/>
                      <a:pt x="100" y="4951"/>
                    </a:cubicBezTo>
                    <a:cubicBezTo>
                      <a:pt x="55" y="4951"/>
                      <a:pt x="1" y="4965"/>
                      <a:pt x="1" y="5046"/>
                    </a:cubicBezTo>
                    <a:cubicBezTo>
                      <a:pt x="1" y="5167"/>
                      <a:pt x="92" y="5167"/>
                      <a:pt x="153" y="5198"/>
                    </a:cubicBezTo>
                    <a:cubicBezTo>
                      <a:pt x="426" y="5259"/>
                      <a:pt x="730" y="5350"/>
                      <a:pt x="1004" y="5471"/>
                    </a:cubicBezTo>
                    <a:cubicBezTo>
                      <a:pt x="2220" y="5958"/>
                      <a:pt x="3162" y="6748"/>
                      <a:pt x="3800" y="7903"/>
                    </a:cubicBezTo>
                    <a:cubicBezTo>
                      <a:pt x="4104" y="8450"/>
                      <a:pt x="4347" y="9119"/>
                      <a:pt x="4499" y="9757"/>
                    </a:cubicBezTo>
                    <a:cubicBezTo>
                      <a:pt x="4530" y="9788"/>
                      <a:pt x="4499" y="9879"/>
                      <a:pt x="4560" y="9879"/>
                    </a:cubicBezTo>
                    <a:cubicBezTo>
                      <a:pt x="4621" y="9879"/>
                      <a:pt x="4591" y="9788"/>
                      <a:pt x="4591" y="9757"/>
                    </a:cubicBezTo>
                    <a:cubicBezTo>
                      <a:pt x="4591" y="9484"/>
                      <a:pt x="4682" y="9210"/>
                      <a:pt x="4743" y="8967"/>
                    </a:cubicBezTo>
                    <a:cubicBezTo>
                      <a:pt x="4895" y="8359"/>
                      <a:pt x="5320" y="7842"/>
                      <a:pt x="5746" y="7386"/>
                    </a:cubicBezTo>
                    <a:cubicBezTo>
                      <a:pt x="6384" y="6626"/>
                      <a:pt x="7265" y="6170"/>
                      <a:pt x="8147" y="5775"/>
                    </a:cubicBezTo>
                    <a:cubicBezTo>
                      <a:pt x="8512" y="5563"/>
                      <a:pt x="8968" y="5471"/>
                      <a:pt x="9393" y="5380"/>
                    </a:cubicBezTo>
                    <a:cubicBezTo>
                      <a:pt x="8846" y="5319"/>
                      <a:pt x="8390" y="5167"/>
                      <a:pt x="7934" y="4924"/>
                    </a:cubicBezTo>
                    <a:cubicBezTo>
                      <a:pt x="7083" y="4438"/>
                      <a:pt x="6354" y="3800"/>
                      <a:pt x="5776" y="2949"/>
                    </a:cubicBezTo>
                    <a:cubicBezTo>
                      <a:pt x="5290" y="2219"/>
                      <a:pt x="4986" y="1429"/>
                      <a:pt x="4986" y="517"/>
                    </a:cubicBezTo>
                    <a:cubicBezTo>
                      <a:pt x="4986" y="335"/>
                      <a:pt x="4895" y="183"/>
                      <a:pt x="4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257175" dist="1905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27053745" y="-1611384"/>
                <a:ext cx="96525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4044" extrusionOk="0">
                    <a:moveTo>
                      <a:pt x="2037" y="1"/>
                    </a:moveTo>
                    <a:lnTo>
                      <a:pt x="2007" y="92"/>
                    </a:lnTo>
                    <a:lnTo>
                      <a:pt x="2007" y="122"/>
                    </a:lnTo>
                    <a:cubicBezTo>
                      <a:pt x="1916" y="700"/>
                      <a:pt x="1612" y="1186"/>
                      <a:pt x="1156" y="1612"/>
                    </a:cubicBezTo>
                    <a:cubicBezTo>
                      <a:pt x="852" y="1855"/>
                      <a:pt x="517" y="1976"/>
                      <a:pt x="92" y="2007"/>
                    </a:cubicBezTo>
                    <a:cubicBezTo>
                      <a:pt x="61" y="2007"/>
                      <a:pt x="31" y="2007"/>
                      <a:pt x="31" y="2068"/>
                    </a:cubicBezTo>
                    <a:cubicBezTo>
                      <a:pt x="1" y="2098"/>
                      <a:pt x="31" y="2128"/>
                      <a:pt x="61" y="2128"/>
                    </a:cubicBezTo>
                    <a:lnTo>
                      <a:pt x="396" y="2250"/>
                    </a:lnTo>
                    <a:cubicBezTo>
                      <a:pt x="913" y="2432"/>
                      <a:pt x="1277" y="2767"/>
                      <a:pt x="1551" y="3223"/>
                    </a:cubicBezTo>
                    <a:cubicBezTo>
                      <a:pt x="1672" y="3466"/>
                      <a:pt x="1733" y="3739"/>
                      <a:pt x="1824" y="3982"/>
                    </a:cubicBezTo>
                    <a:cubicBezTo>
                      <a:pt x="1824" y="3982"/>
                      <a:pt x="1824" y="4043"/>
                      <a:pt x="1855" y="4043"/>
                    </a:cubicBezTo>
                    <a:lnTo>
                      <a:pt x="1855" y="3982"/>
                    </a:lnTo>
                    <a:cubicBezTo>
                      <a:pt x="1855" y="3891"/>
                      <a:pt x="1885" y="3770"/>
                      <a:pt x="1916" y="3648"/>
                    </a:cubicBezTo>
                    <a:cubicBezTo>
                      <a:pt x="2007" y="3375"/>
                      <a:pt x="2189" y="3192"/>
                      <a:pt x="2341" y="3010"/>
                    </a:cubicBezTo>
                    <a:cubicBezTo>
                      <a:pt x="2615" y="2706"/>
                      <a:pt x="2949" y="2523"/>
                      <a:pt x="3344" y="2371"/>
                    </a:cubicBezTo>
                    <a:cubicBezTo>
                      <a:pt x="3527" y="2280"/>
                      <a:pt x="3679" y="2250"/>
                      <a:pt x="3861" y="2219"/>
                    </a:cubicBezTo>
                    <a:cubicBezTo>
                      <a:pt x="3679" y="2159"/>
                      <a:pt x="3496" y="2128"/>
                      <a:pt x="3283" y="2007"/>
                    </a:cubicBezTo>
                    <a:cubicBezTo>
                      <a:pt x="2949" y="1824"/>
                      <a:pt x="2645" y="1551"/>
                      <a:pt x="2432" y="1216"/>
                    </a:cubicBezTo>
                    <a:cubicBezTo>
                      <a:pt x="2189" y="912"/>
                      <a:pt x="2068" y="609"/>
                      <a:pt x="2068" y="244"/>
                    </a:cubicBezTo>
                    <a:cubicBezTo>
                      <a:pt x="2068" y="153"/>
                      <a:pt x="2068" y="92"/>
                      <a:pt x="2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242888" dist="1905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5" name="Google Shape;1315;p44"/>
          <p:cNvSpPr/>
          <p:nvPr/>
        </p:nvSpPr>
        <p:spPr>
          <a:xfrm rot="-553047">
            <a:off x="1184579" y="3578058"/>
            <a:ext cx="461928" cy="401671"/>
          </a:xfrm>
          <a:custGeom>
            <a:avLst/>
            <a:gdLst/>
            <a:ahLst/>
            <a:cxnLst/>
            <a:rect l="l" t="t" r="r" b="b"/>
            <a:pathLst>
              <a:path w="36950" h="32130" extrusionOk="0">
                <a:moveTo>
                  <a:pt x="36949" y="9976"/>
                </a:moveTo>
                <a:cubicBezTo>
                  <a:pt x="36949" y="4467"/>
                  <a:pt x="32482" y="0"/>
                  <a:pt x="26971" y="0"/>
                </a:cubicBezTo>
                <a:cubicBezTo>
                  <a:pt x="23373" y="0"/>
                  <a:pt x="20231" y="1909"/>
                  <a:pt x="18475" y="4766"/>
                </a:cubicBezTo>
                <a:cubicBezTo>
                  <a:pt x="16720" y="1911"/>
                  <a:pt x="13575" y="0"/>
                  <a:pt x="9977" y="0"/>
                </a:cubicBezTo>
                <a:cubicBezTo>
                  <a:pt x="4466" y="0"/>
                  <a:pt x="0" y="4467"/>
                  <a:pt x="0" y="9976"/>
                </a:cubicBezTo>
                <a:cubicBezTo>
                  <a:pt x="0" y="12977"/>
                  <a:pt x="1329" y="15661"/>
                  <a:pt x="3425" y="17487"/>
                </a:cubicBezTo>
                <a:lnTo>
                  <a:pt x="17563" y="31627"/>
                </a:lnTo>
                <a:cubicBezTo>
                  <a:pt x="18066" y="32130"/>
                  <a:pt x="18882" y="32130"/>
                  <a:pt x="19385" y="31627"/>
                </a:cubicBezTo>
                <a:lnTo>
                  <a:pt x="33524" y="17487"/>
                </a:lnTo>
                <a:cubicBezTo>
                  <a:pt x="35620" y="15661"/>
                  <a:pt x="36949" y="12977"/>
                  <a:pt x="36949" y="9976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4"/>
          <p:cNvSpPr/>
          <p:nvPr/>
        </p:nvSpPr>
        <p:spPr>
          <a:xfrm>
            <a:off x="8256902" y="333075"/>
            <a:ext cx="520281" cy="520281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>
                <a:alpha val="9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7877227" y="654150"/>
            <a:ext cx="379655" cy="379655"/>
          </a:xfrm>
          <a:custGeom>
            <a:avLst/>
            <a:gdLst/>
            <a:ahLst/>
            <a:cxnLst/>
            <a:rect l="l" t="t" r="r" b="b"/>
            <a:pathLst>
              <a:path w="20749" h="20749" extrusionOk="0">
                <a:moveTo>
                  <a:pt x="10341" y="1"/>
                </a:moveTo>
                <a:lnTo>
                  <a:pt x="7806" y="7806"/>
                </a:lnTo>
                <a:lnTo>
                  <a:pt x="0" y="10341"/>
                </a:lnTo>
                <a:lnTo>
                  <a:pt x="7806" y="12910"/>
                </a:lnTo>
                <a:lnTo>
                  <a:pt x="10341" y="20749"/>
                </a:lnTo>
                <a:lnTo>
                  <a:pt x="12909" y="12910"/>
                </a:lnTo>
                <a:lnTo>
                  <a:pt x="20748" y="10408"/>
                </a:lnTo>
                <a:lnTo>
                  <a:pt x="12909" y="7840"/>
                </a:lnTo>
                <a:lnTo>
                  <a:pt x="10341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dist="19050" algn="bl" rotWithShape="0">
              <a:schemeClr val="dk1">
                <a:alpha val="9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E6EC7-D15C-F393-6733-5D694B479029}"/>
                  </a:ext>
                </a:extLst>
              </p:cNvPr>
              <p:cNvSpPr txBox="1"/>
              <p:nvPr/>
            </p:nvSpPr>
            <p:spPr>
              <a:xfrm>
                <a:off x="2413831" y="1071419"/>
                <a:ext cx="511874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0" i="0" dirty="0">
                    <a:solidFill>
                      <a:srgbClr val="1C1F23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Постройте асимптотический доверительный интервал уровня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600" b="0" i="0" dirty="0">
                    <a:solidFill>
                      <a:srgbClr val="1C1F23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для указанного параметра. Проведите эксперимент по схеме, аналогичной первой задаче. Задача представлена в 5  вариантах. Сначала указывается класс распределений (однопараметрический) и оцениваемый параметр, затем параметры эксперимента и подсказки. </a:t>
                </a:r>
              </a:p>
              <a:p>
                <a:pPr algn="ctr"/>
                <a:endParaRPr lang="ru-RU" sz="1600" dirty="0">
                  <a:solidFill>
                    <a:srgbClr val="1C1F2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медиана;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=1;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воспользуйтесь предельной теоремой об асимптотическом поведении среднего члена вариационного ряда.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E6EC7-D15C-F393-6733-5D694B479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31" y="1071419"/>
                <a:ext cx="5118740" cy="3046988"/>
              </a:xfrm>
              <a:prstGeom prst="rect">
                <a:avLst/>
              </a:prstGeom>
              <a:blipFill>
                <a:blip r:embed="rId3"/>
                <a:stretch>
                  <a:fillRect t="-600" r="-1667" b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Pink Glitter Y2K Agency by Slidesgo">
  <a:themeElements>
    <a:clrScheme name="Simple Light">
      <a:dk1>
        <a:srgbClr val="FFFFFF"/>
      </a:dk1>
      <a:lt1>
        <a:srgbClr val="F2C4D5"/>
      </a:lt1>
      <a:dk2>
        <a:srgbClr val="F54DAA"/>
      </a:dk2>
      <a:lt2>
        <a:srgbClr val="4F2696"/>
      </a:lt2>
      <a:accent1>
        <a:srgbClr val="A989E2"/>
      </a:accent1>
      <a:accent2>
        <a:srgbClr val="FE90D4"/>
      </a:accent2>
      <a:accent3>
        <a:srgbClr val="96CEFF"/>
      </a:accent3>
      <a:accent4>
        <a:srgbClr val="BFBDFF"/>
      </a:accent4>
      <a:accent5>
        <a:srgbClr val="FFFFFF"/>
      </a:accent5>
      <a:accent6>
        <a:srgbClr val="1F2139"/>
      </a:accent6>
      <a:hlink>
        <a:srgbClr val="1F21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731</Words>
  <Application>Microsoft Office PowerPoint</Application>
  <PresentationFormat>Экран (16:9)</PresentationFormat>
  <Paragraphs>81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Cambria Math</vt:lpstr>
      <vt:lpstr>Arial</vt:lpstr>
      <vt:lpstr>Garamond</vt:lpstr>
      <vt:lpstr>Audiowide</vt:lpstr>
      <vt:lpstr>Verdana</vt:lpstr>
      <vt:lpstr>Aptos</vt:lpstr>
      <vt:lpstr>Lobster</vt:lpstr>
      <vt:lpstr>Barlow</vt:lpstr>
      <vt:lpstr>Courier New</vt:lpstr>
      <vt:lpstr>Pink Glitter Y2K Agency by Slidesgo</vt:lpstr>
      <vt:lpstr>Математическая статистика </vt:lpstr>
      <vt:lpstr>01</vt:lpstr>
      <vt:lpstr>Презентация PowerPoint</vt:lpstr>
      <vt:lpstr>Презентация PowerPoint</vt:lpstr>
      <vt:lpstr>Презентация PowerPoint</vt:lpstr>
      <vt:lpstr>Немного кода</vt:lpstr>
      <vt:lpstr>Графики </vt:lpstr>
      <vt:lpstr>Результаты и выводы</vt:lpstr>
      <vt:lpstr>02</vt:lpstr>
      <vt:lpstr>Презентация PowerPoint</vt:lpstr>
      <vt:lpstr>Презентация PowerPoint</vt:lpstr>
      <vt:lpstr>Графики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Farangiz Gafurova</cp:lastModifiedBy>
  <cp:revision>26</cp:revision>
  <dcterms:modified xsi:type="dcterms:W3CDTF">2025-05-05T04:57:01Z</dcterms:modified>
</cp:coreProperties>
</file>