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7" r:id="rId4"/>
    <p:sldId id="296" r:id="rId5"/>
    <p:sldId id="292" r:id="rId6"/>
    <p:sldId id="293" r:id="rId7"/>
    <p:sldId id="294" r:id="rId8"/>
    <p:sldId id="295" r:id="rId9"/>
    <p:sldId id="291" r:id="rId10"/>
    <p:sldId id="259" r:id="rId11"/>
    <p:sldId id="298" r:id="rId12"/>
    <p:sldId id="299" r:id="rId13"/>
    <p:sldId id="300" r:id="rId14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6"/>
    </p:embeddedFont>
    <p:embeddedFont>
      <p:font typeface="Cambria Math" panose="02040503050406030204" pitchFamily="18" charset="0"/>
      <p:regular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Gloria Hallelujah" panose="020B0604020202020204" charset="0"/>
      <p:regular r:id="rId22"/>
    </p:embeddedFont>
    <p:embeddedFont>
      <p:font typeface="Raleway" pitchFamily="2" charset="-52"/>
      <p:regular r:id="rId23"/>
      <p:bold r:id="rId24"/>
      <p:italic r:id="rId25"/>
      <p:boldItalic r:id="rId26"/>
    </p:embeddedFont>
    <p:embeddedFont>
      <p:font typeface="Raleway SemiBold" pitchFamily="2" charset="-52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143C40-A7EC-4EC0-B527-5AECEEC90FAD}">
          <p14:sldIdLst>
            <p14:sldId id="256"/>
            <p14:sldId id="257"/>
            <p14:sldId id="297"/>
            <p14:sldId id="296"/>
            <p14:sldId id="292"/>
            <p14:sldId id="293"/>
            <p14:sldId id="294"/>
            <p14:sldId id="295"/>
            <p14:sldId id="291"/>
            <p14:sldId id="259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388A25-9987-49FD-9C2A-1D9B39C4AFE8}">
  <a:tblStyle styleId="{03388A25-9987-49FD-9C2A-1D9B39C4AF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db39284a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db39284a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>
          <a:extLst>
            <a:ext uri="{FF2B5EF4-FFF2-40B4-BE49-F238E27FC236}">
              <a16:creationId xmlns:a16="http://schemas.microsoft.com/office/drawing/2014/main" id="{46866F8B-1BF8-D14B-00B0-F043AABD9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47873c4a0_0_0:notes">
            <a:extLst>
              <a:ext uri="{FF2B5EF4-FFF2-40B4-BE49-F238E27FC236}">
                <a16:creationId xmlns:a16="http://schemas.microsoft.com/office/drawing/2014/main" id="{4BBD6C71-8802-C0D7-15EC-6426DE093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47873c4a0_0_0:notes">
            <a:extLst>
              <a:ext uri="{FF2B5EF4-FFF2-40B4-BE49-F238E27FC236}">
                <a16:creationId xmlns:a16="http://schemas.microsoft.com/office/drawing/2014/main" id="{8B62B96F-5C3A-B85C-5974-23168382D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14a6049ff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14a6049ff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9800" y="1039525"/>
            <a:ext cx="58443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46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7311" y="3839500"/>
            <a:ext cx="2489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None/>
              <a:defRPr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2230" y="3467513"/>
            <a:ext cx="3634529" cy="1998485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88300" y="-384812"/>
            <a:ext cx="3133499" cy="2020960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04265" y="-384807"/>
            <a:ext cx="1985649" cy="2326869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568694" y="4237688"/>
            <a:ext cx="3721240" cy="1536322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4517592">
            <a:off x="8550732" y="3940914"/>
            <a:ext cx="221771" cy="200883"/>
            <a:chOff x="1640475" y="1197075"/>
            <a:chExt cx="55475" cy="50250"/>
          </a:xfrm>
        </p:grpSpPr>
        <p:sp>
          <p:nvSpPr>
            <p:cNvPr id="16" name="Google Shape;16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7199963">
            <a:off x="965918" y="4533021"/>
            <a:ext cx="215935" cy="195604"/>
            <a:chOff x="1640475" y="1197075"/>
            <a:chExt cx="55475" cy="50250"/>
          </a:xfrm>
        </p:grpSpPr>
        <p:sp>
          <p:nvSpPr>
            <p:cNvPr id="20" name="Google Shape;20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2368484">
            <a:off x="3584583" y="348032"/>
            <a:ext cx="529784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-9900000">
            <a:off x="1490015" y="185475"/>
            <a:ext cx="347165" cy="314462"/>
            <a:chOff x="1640475" y="1197075"/>
            <a:chExt cx="55475" cy="50250"/>
          </a:xfrm>
        </p:grpSpPr>
        <p:sp>
          <p:nvSpPr>
            <p:cNvPr id="25" name="Google Shape;25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9900030">
            <a:off x="7815634" y="527852"/>
            <a:ext cx="215932" cy="195605"/>
            <a:chOff x="1640475" y="1197075"/>
            <a:chExt cx="55475" cy="50250"/>
          </a:xfrm>
        </p:grpSpPr>
        <p:sp>
          <p:nvSpPr>
            <p:cNvPr id="29" name="Google Shape;29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 rot="-8289780">
            <a:off x="7855805" y="1479192"/>
            <a:ext cx="1153753" cy="844089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0">
            <a:off x="8278108" y="4777486"/>
            <a:ext cx="529792" cy="12411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 rot="10800000">
            <a:off x="-157853" y="4139715"/>
            <a:ext cx="2673716" cy="1310885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 rot="10800000">
            <a:off x="-684513" y="-456871"/>
            <a:ext cx="2285560" cy="4165328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6791989" y="-953560"/>
            <a:ext cx="2590312" cy="1991683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/>
          <p:nvPr/>
        </p:nvSpPr>
        <p:spPr>
          <a:xfrm rot="10800000">
            <a:off x="7388097" y="1594175"/>
            <a:ext cx="1983041" cy="3856424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title" hasCustomPrompt="1"/>
          </p:nvPr>
        </p:nvSpPr>
        <p:spPr>
          <a:xfrm>
            <a:off x="3196100" y="1106125"/>
            <a:ext cx="2751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11"/>
          <p:cNvSpPr txBox="1">
            <a:spLocks noGrp="1"/>
          </p:cNvSpPr>
          <p:nvPr>
            <p:ph type="title" idx="2"/>
          </p:nvPr>
        </p:nvSpPr>
        <p:spPr>
          <a:xfrm>
            <a:off x="2835100" y="3533700"/>
            <a:ext cx="3474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 rot="4499945">
            <a:off x="238776" y="4505523"/>
            <a:ext cx="215934" cy="195605"/>
            <a:chOff x="1640475" y="1197075"/>
            <a:chExt cx="55475" cy="50250"/>
          </a:xfrm>
        </p:grpSpPr>
        <p:sp>
          <p:nvSpPr>
            <p:cNvPr id="207" name="Google Shape;207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 rot="5627155">
            <a:off x="558570" y="1047404"/>
            <a:ext cx="267257" cy="242085"/>
            <a:chOff x="1640475" y="1197075"/>
            <a:chExt cx="55475" cy="50250"/>
          </a:xfrm>
        </p:grpSpPr>
        <p:sp>
          <p:nvSpPr>
            <p:cNvPr id="211" name="Google Shape;211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 rot="9000107" flipH="1">
            <a:off x="1795856" y="321729"/>
            <a:ext cx="615242" cy="1441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"/>
          <p:cNvSpPr/>
          <p:nvPr/>
        </p:nvSpPr>
        <p:spPr>
          <a:xfrm rot="5400117" flipH="1">
            <a:off x="8313434" y="4440398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11"/>
          <p:cNvGrpSpPr/>
          <p:nvPr/>
        </p:nvGrpSpPr>
        <p:grpSpPr>
          <a:xfrm rot="6300044">
            <a:off x="7574076" y="4480872"/>
            <a:ext cx="228603" cy="207086"/>
            <a:chOff x="1640475" y="1197075"/>
            <a:chExt cx="55475" cy="50250"/>
          </a:xfrm>
        </p:grpSpPr>
        <p:sp>
          <p:nvSpPr>
            <p:cNvPr id="217" name="Google Shape;217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1"/>
          <p:cNvSpPr/>
          <p:nvPr/>
        </p:nvSpPr>
        <p:spPr>
          <a:xfrm rot="-1919016">
            <a:off x="8596771" y="46344"/>
            <a:ext cx="809521" cy="1268426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/>
        </p:nvSpPr>
        <p:spPr>
          <a:xfrm>
            <a:off x="6547784" y="-278499"/>
            <a:ext cx="2631130" cy="1290026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7408253" y="1455793"/>
            <a:ext cx="2249157" cy="4099051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-209325" y="4063744"/>
            <a:ext cx="2549055" cy="1959992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-198340" y="-278499"/>
            <a:ext cx="1951456" cy="3795063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886750" y="1000350"/>
            <a:ext cx="337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225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2"/>
          </p:nvPr>
        </p:nvSpPr>
        <p:spPr>
          <a:xfrm>
            <a:off x="3041475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-906775">
            <a:off x="6750650" y="46628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-5400000">
            <a:off x="8632925" y="439065"/>
            <a:ext cx="221772" cy="200884"/>
            <a:chOff x="1640475" y="1197075"/>
            <a:chExt cx="55475" cy="50250"/>
          </a:xfrm>
        </p:grpSpPr>
        <p:sp>
          <p:nvSpPr>
            <p:cNvPr id="44" name="Google Shape;44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 rot="9965797">
            <a:off x="-406843" y="3256057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 rot="-6145098">
            <a:off x="1436337" y="4375587"/>
            <a:ext cx="433642" cy="392824"/>
            <a:chOff x="1640475" y="1197075"/>
            <a:chExt cx="55475" cy="50250"/>
          </a:xfrm>
        </p:grpSpPr>
        <p:sp>
          <p:nvSpPr>
            <p:cNvPr id="49" name="Google Shape;49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3"/>
          <p:cNvGrpSpPr/>
          <p:nvPr/>
        </p:nvGrpSpPr>
        <p:grpSpPr>
          <a:xfrm rot="-5400000">
            <a:off x="8317492" y="3895034"/>
            <a:ext cx="244822" cy="221773"/>
            <a:chOff x="1640475" y="1197075"/>
            <a:chExt cx="55475" cy="50250"/>
          </a:xfrm>
        </p:grpSpPr>
        <p:sp>
          <p:nvSpPr>
            <p:cNvPr id="53" name="Google Shape;53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rot="-4322283">
            <a:off x="255217" y="529011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 rot="-5400000">
            <a:off x="1361674" y="491897"/>
            <a:ext cx="221772" cy="200884"/>
            <a:chOff x="1640475" y="1197075"/>
            <a:chExt cx="55475" cy="50250"/>
          </a:xfrm>
        </p:grpSpPr>
        <p:sp>
          <p:nvSpPr>
            <p:cNvPr id="58" name="Google Shape;58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-410657" y="-145804"/>
            <a:ext cx="4197745" cy="1131860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 rot="-6752784">
            <a:off x="2051407" y="216393"/>
            <a:ext cx="1195911" cy="1089409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-572725" y="2861528"/>
            <a:ext cx="2676986" cy="2789665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6594726" y="4161014"/>
            <a:ext cx="3033994" cy="1250590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6027407" y="-371325"/>
            <a:ext cx="3627154" cy="2893677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13275" y="6734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13225" y="1703200"/>
            <a:ext cx="77175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70" name="Google Shape;70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74" name="Google Shape;74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78" name="Google Shape;78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4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83" name="Google Shape;83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-650986">
            <a:off x="1480420" y="4695682"/>
            <a:ext cx="1027315" cy="24067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 rot="10800000">
            <a:off x="-75975" y="-39140"/>
            <a:ext cx="3509452" cy="1137819"/>
          </a:xfrm>
          <a:custGeom>
            <a:avLst/>
            <a:gdLst/>
            <a:ahLst/>
            <a:cxnLst/>
            <a:rect l="l" t="t" r="r" b="b"/>
            <a:pathLst>
              <a:path w="21862" h="7088" extrusionOk="0">
                <a:moveTo>
                  <a:pt x="20392" y="0"/>
                </a:moveTo>
                <a:cubicBezTo>
                  <a:pt x="19697" y="0"/>
                  <a:pt x="19010" y="139"/>
                  <a:pt x="18446" y="437"/>
                </a:cubicBezTo>
                <a:cubicBezTo>
                  <a:pt x="17368" y="1003"/>
                  <a:pt x="16913" y="1997"/>
                  <a:pt x="16387" y="2893"/>
                </a:cubicBezTo>
                <a:cubicBezTo>
                  <a:pt x="15861" y="3789"/>
                  <a:pt x="15050" y="4733"/>
                  <a:pt x="13753" y="4924"/>
                </a:cubicBezTo>
                <a:cubicBezTo>
                  <a:pt x="13587" y="4948"/>
                  <a:pt x="13420" y="4959"/>
                  <a:pt x="13253" y="4959"/>
                </a:cubicBezTo>
                <a:cubicBezTo>
                  <a:pt x="12545" y="4959"/>
                  <a:pt x="11838" y="4765"/>
                  <a:pt x="11156" y="4596"/>
                </a:cubicBezTo>
                <a:cubicBezTo>
                  <a:pt x="10391" y="4408"/>
                  <a:pt x="9551" y="4258"/>
                  <a:pt x="8748" y="4258"/>
                </a:cubicBezTo>
                <a:cubicBezTo>
                  <a:pt x="8042" y="4258"/>
                  <a:pt x="7365" y="4373"/>
                  <a:pt x="6793" y="4680"/>
                </a:cubicBezTo>
                <a:cubicBezTo>
                  <a:pt x="5978" y="5117"/>
                  <a:pt x="5461" y="5904"/>
                  <a:pt x="4593" y="6207"/>
                </a:cubicBezTo>
                <a:cubicBezTo>
                  <a:pt x="4569" y="6215"/>
                  <a:pt x="4545" y="6224"/>
                  <a:pt x="4519" y="6231"/>
                </a:cubicBezTo>
                <a:cubicBezTo>
                  <a:pt x="4407" y="6267"/>
                  <a:pt x="4286" y="6293"/>
                  <a:pt x="4160" y="6310"/>
                </a:cubicBezTo>
                <a:cubicBezTo>
                  <a:pt x="4052" y="6325"/>
                  <a:pt x="3944" y="6331"/>
                  <a:pt x="3836" y="6331"/>
                </a:cubicBezTo>
                <a:cubicBezTo>
                  <a:pt x="3306" y="6331"/>
                  <a:pt x="2774" y="6185"/>
                  <a:pt x="2236" y="6169"/>
                </a:cubicBezTo>
                <a:cubicBezTo>
                  <a:pt x="2205" y="6168"/>
                  <a:pt x="2173" y="6167"/>
                  <a:pt x="2142" y="6167"/>
                </a:cubicBezTo>
                <a:cubicBezTo>
                  <a:pt x="1432" y="6167"/>
                  <a:pt x="726" y="6406"/>
                  <a:pt x="265" y="6805"/>
                </a:cubicBezTo>
                <a:cubicBezTo>
                  <a:pt x="165" y="6893"/>
                  <a:pt x="77" y="6988"/>
                  <a:pt x="1" y="7088"/>
                </a:cubicBezTo>
                <a:lnTo>
                  <a:pt x="21862" y="7088"/>
                </a:lnTo>
                <a:lnTo>
                  <a:pt x="21862" y="210"/>
                </a:lnTo>
                <a:cubicBezTo>
                  <a:pt x="21397" y="73"/>
                  <a:pt x="20892" y="0"/>
                  <a:pt x="20392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>
            <a:off x="7073611" y="4276678"/>
            <a:ext cx="2111739" cy="1036366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821" y="0"/>
                </a:moveTo>
                <a:lnTo>
                  <a:pt x="1821" y="3"/>
                </a:lnTo>
                <a:lnTo>
                  <a:pt x="0" y="4"/>
                </a:lnTo>
                <a:lnTo>
                  <a:pt x="0" y="222"/>
                </a:lnTo>
                <a:lnTo>
                  <a:pt x="0" y="1236"/>
                </a:lnTo>
                <a:lnTo>
                  <a:pt x="0" y="2358"/>
                </a:lnTo>
                <a:lnTo>
                  <a:pt x="1" y="3370"/>
                </a:lnTo>
                <a:lnTo>
                  <a:pt x="1" y="4493"/>
                </a:lnTo>
                <a:lnTo>
                  <a:pt x="1" y="5504"/>
                </a:lnTo>
                <a:lnTo>
                  <a:pt x="1" y="6178"/>
                </a:lnTo>
                <a:cubicBezTo>
                  <a:pt x="369" y="6349"/>
                  <a:pt x="770" y="6456"/>
                  <a:pt x="1177" y="6456"/>
                </a:cubicBezTo>
                <a:cubicBezTo>
                  <a:pt x="1363" y="6456"/>
                  <a:pt x="1550" y="6434"/>
                  <a:pt x="1736" y="6385"/>
                </a:cubicBezTo>
                <a:cubicBezTo>
                  <a:pt x="1764" y="6378"/>
                  <a:pt x="1794" y="6370"/>
                  <a:pt x="1822" y="6361"/>
                </a:cubicBezTo>
                <a:cubicBezTo>
                  <a:pt x="1843" y="6355"/>
                  <a:pt x="1862" y="6348"/>
                  <a:pt x="1882" y="6342"/>
                </a:cubicBezTo>
                <a:cubicBezTo>
                  <a:pt x="2342" y="6188"/>
                  <a:pt x="2719" y="5901"/>
                  <a:pt x="3050" y="5558"/>
                </a:cubicBezTo>
                <a:cubicBezTo>
                  <a:pt x="3068" y="5540"/>
                  <a:pt x="3085" y="5522"/>
                  <a:pt x="3102" y="5503"/>
                </a:cubicBezTo>
                <a:cubicBezTo>
                  <a:pt x="3398" y="5189"/>
                  <a:pt x="3657" y="4831"/>
                  <a:pt x="3908" y="4490"/>
                </a:cubicBezTo>
                <a:cubicBezTo>
                  <a:pt x="3908" y="4490"/>
                  <a:pt x="3909" y="4490"/>
                  <a:pt x="3909" y="4489"/>
                </a:cubicBezTo>
                <a:cubicBezTo>
                  <a:pt x="3923" y="4471"/>
                  <a:pt x="3936" y="4455"/>
                  <a:pt x="3949" y="4436"/>
                </a:cubicBezTo>
                <a:cubicBezTo>
                  <a:pt x="4217" y="4078"/>
                  <a:pt x="4522" y="3714"/>
                  <a:pt x="4875" y="3424"/>
                </a:cubicBezTo>
                <a:cubicBezTo>
                  <a:pt x="4897" y="3405"/>
                  <a:pt x="4919" y="3387"/>
                  <a:pt x="4942" y="3369"/>
                </a:cubicBezTo>
                <a:cubicBezTo>
                  <a:pt x="5319" y="3071"/>
                  <a:pt x="5750" y="2859"/>
                  <a:pt x="6248" y="2826"/>
                </a:cubicBezTo>
                <a:cubicBezTo>
                  <a:pt x="6296" y="2822"/>
                  <a:pt x="6344" y="2821"/>
                  <a:pt x="6391" y="2821"/>
                </a:cubicBezTo>
                <a:cubicBezTo>
                  <a:pt x="7025" y="2821"/>
                  <a:pt x="7616" y="3105"/>
                  <a:pt x="8200" y="3368"/>
                </a:cubicBezTo>
                <a:cubicBezTo>
                  <a:pt x="8240" y="3387"/>
                  <a:pt x="8281" y="3405"/>
                  <a:pt x="8323" y="3423"/>
                </a:cubicBezTo>
                <a:cubicBezTo>
                  <a:pt x="8382" y="3449"/>
                  <a:pt x="8442" y="3475"/>
                  <a:pt x="8501" y="3501"/>
                </a:cubicBezTo>
                <a:cubicBezTo>
                  <a:pt x="9052" y="3734"/>
                  <a:pt x="9659" y="3908"/>
                  <a:pt x="10259" y="3908"/>
                </a:cubicBezTo>
                <a:cubicBezTo>
                  <a:pt x="10487" y="3908"/>
                  <a:pt x="10715" y="3882"/>
                  <a:pt x="10937" y="3826"/>
                </a:cubicBezTo>
                <a:cubicBezTo>
                  <a:pt x="11253" y="3746"/>
                  <a:pt x="11547" y="3604"/>
                  <a:pt x="11810" y="3423"/>
                </a:cubicBezTo>
                <a:cubicBezTo>
                  <a:pt x="11835" y="3405"/>
                  <a:pt x="11861" y="3387"/>
                  <a:pt x="11886" y="3368"/>
                </a:cubicBezTo>
                <a:cubicBezTo>
                  <a:pt x="11986" y="3295"/>
                  <a:pt x="12081" y="3217"/>
                  <a:pt x="12169" y="3134"/>
                </a:cubicBezTo>
                <a:cubicBezTo>
                  <a:pt x="12416" y="2906"/>
                  <a:pt x="12624" y="2641"/>
                  <a:pt x="12783" y="2355"/>
                </a:cubicBezTo>
                <a:cubicBezTo>
                  <a:pt x="12794" y="2337"/>
                  <a:pt x="12805" y="2319"/>
                  <a:pt x="12814" y="2300"/>
                </a:cubicBezTo>
                <a:cubicBezTo>
                  <a:pt x="12983" y="1983"/>
                  <a:pt x="13095" y="1639"/>
                  <a:pt x="13135" y="1287"/>
                </a:cubicBezTo>
                <a:cubicBezTo>
                  <a:pt x="13137" y="1269"/>
                  <a:pt x="13139" y="1251"/>
                  <a:pt x="13141" y="1232"/>
                </a:cubicBezTo>
                <a:cubicBezTo>
                  <a:pt x="13152" y="1109"/>
                  <a:pt x="13155" y="984"/>
                  <a:pt x="13149" y="860"/>
                </a:cubicBezTo>
                <a:cubicBezTo>
                  <a:pt x="13137" y="644"/>
                  <a:pt x="13096" y="428"/>
                  <a:pt x="13028" y="222"/>
                </a:cubicBezTo>
                <a:cubicBezTo>
                  <a:pt x="13023" y="204"/>
                  <a:pt x="13017" y="185"/>
                  <a:pt x="13010" y="167"/>
                </a:cubicBezTo>
                <a:cubicBezTo>
                  <a:pt x="12991" y="111"/>
                  <a:pt x="12969" y="56"/>
                  <a:pt x="12946" y="1"/>
                </a:cubicBezTo>
                <a:lnTo>
                  <a:pt x="1880" y="3"/>
                </a:lnTo>
                <a:lnTo>
                  <a:pt x="1880" y="0"/>
                </a:ln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>
            <a:off x="-322222" y="3911478"/>
            <a:ext cx="4631379" cy="1561772"/>
          </a:xfrm>
          <a:custGeom>
            <a:avLst/>
            <a:gdLst/>
            <a:ahLst/>
            <a:cxnLst/>
            <a:rect l="l" t="t" r="r" b="b"/>
            <a:pathLst>
              <a:path w="28851" h="9729" extrusionOk="0">
                <a:moveTo>
                  <a:pt x="943" y="0"/>
                </a:moveTo>
                <a:cubicBezTo>
                  <a:pt x="631" y="0"/>
                  <a:pt x="337" y="87"/>
                  <a:pt x="179" y="380"/>
                </a:cubicBezTo>
                <a:cubicBezTo>
                  <a:pt x="1" y="711"/>
                  <a:pt x="78" y="1189"/>
                  <a:pt x="451" y="1303"/>
                </a:cubicBezTo>
                <a:cubicBezTo>
                  <a:pt x="355" y="2313"/>
                  <a:pt x="452" y="3522"/>
                  <a:pt x="1499" y="3989"/>
                </a:cubicBezTo>
                <a:cubicBezTo>
                  <a:pt x="1785" y="4117"/>
                  <a:pt x="2088" y="4165"/>
                  <a:pt x="2396" y="4165"/>
                </a:cubicBezTo>
                <a:cubicBezTo>
                  <a:pt x="3000" y="4165"/>
                  <a:pt x="3625" y="3981"/>
                  <a:pt x="4188" y="3848"/>
                </a:cubicBezTo>
                <a:cubicBezTo>
                  <a:pt x="4624" y="3745"/>
                  <a:pt x="5112" y="3633"/>
                  <a:pt x="5582" y="3633"/>
                </a:cubicBezTo>
                <a:cubicBezTo>
                  <a:pt x="6044" y="3633"/>
                  <a:pt x="6489" y="3741"/>
                  <a:pt x="6852" y="4069"/>
                </a:cubicBezTo>
                <a:cubicBezTo>
                  <a:pt x="7560" y="4711"/>
                  <a:pt x="7722" y="5737"/>
                  <a:pt x="8257" y="6500"/>
                </a:cubicBezTo>
                <a:cubicBezTo>
                  <a:pt x="8521" y="6876"/>
                  <a:pt x="8874" y="7178"/>
                  <a:pt x="9322" y="7300"/>
                </a:cubicBezTo>
                <a:cubicBezTo>
                  <a:pt x="9482" y="7344"/>
                  <a:pt x="9645" y="7363"/>
                  <a:pt x="9808" y="7363"/>
                </a:cubicBezTo>
                <a:cubicBezTo>
                  <a:pt x="10078" y="7363"/>
                  <a:pt x="10348" y="7310"/>
                  <a:pt x="10606" y="7231"/>
                </a:cubicBezTo>
                <a:cubicBezTo>
                  <a:pt x="11498" y="6959"/>
                  <a:pt x="12280" y="6380"/>
                  <a:pt x="13194" y="6184"/>
                </a:cubicBezTo>
                <a:cubicBezTo>
                  <a:pt x="13322" y="6156"/>
                  <a:pt x="13450" y="6141"/>
                  <a:pt x="13577" y="6141"/>
                </a:cubicBezTo>
                <a:cubicBezTo>
                  <a:pt x="13849" y="6141"/>
                  <a:pt x="14113" y="6211"/>
                  <a:pt x="14347" y="6376"/>
                </a:cubicBezTo>
                <a:cubicBezTo>
                  <a:pt x="14724" y="6643"/>
                  <a:pt x="14907" y="7097"/>
                  <a:pt x="15047" y="7521"/>
                </a:cubicBezTo>
                <a:cubicBezTo>
                  <a:pt x="15341" y="8400"/>
                  <a:pt x="15592" y="9554"/>
                  <a:pt x="16688" y="9709"/>
                </a:cubicBezTo>
                <a:cubicBezTo>
                  <a:pt x="16781" y="9722"/>
                  <a:pt x="16872" y="9728"/>
                  <a:pt x="16961" y="9728"/>
                </a:cubicBezTo>
                <a:cubicBezTo>
                  <a:pt x="18160" y="9728"/>
                  <a:pt x="18967" y="8588"/>
                  <a:pt x="19887" y="7966"/>
                </a:cubicBezTo>
                <a:cubicBezTo>
                  <a:pt x="20301" y="7685"/>
                  <a:pt x="20755" y="7537"/>
                  <a:pt x="21232" y="7537"/>
                </a:cubicBezTo>
                <a:cubicBezTo>
                  <a:pt x="21401" y="7537"/>
                  <a:pt x="21572" y="7556"/>
                  <a:pt x="21746" y="7593"/>
                </a:cubicBezTo>
                <a:cubicBezTo>
                  <a:pt x="22408" y="7736"/>
                  <a:pt x="23015" y="8087"/>
                  <a:pt x="23550" y="8494"/>
                </a:cubicBezTo>
                <a:cubicBezTo>
                  <a:pt x="24053" y="8876"/>
                  <a:pt x="24539" y="9361"/>
                  <a:pt x="25189" y="9466"/>
                </a:cubicBezTo>
                <a:cubicBezTo>
                  <a:pt x="25284" y="9481"/>
                  <a:pt x="25378" y="9489"/>
                  <a:pt x="25473" y="9489"/>
                </a:cubicBezTo>
                <a:cubicBezTo>
                  <a:pt x="26024" y="9489"/>
                  <a:pt x="26554" y="9240"/>
                  <a:pt x="26991" y="8910"/>
                </a:cubicBezTo>
                <a:cubicBezTo>
                  <a:pt x="27838" y="8271"/>
                  <a:pt x="28376" y="7319"/>
                  <a:pt x="28611" y="6292"/>
                </a:cubicBezTo>
                <a:cubicBezTo>
                  <a:pt x="28851" y="5239"/>
                  <a:pt x="28800" y="4124"/>
                  <a:pt x="28525" y="3084"/>
                </a:cubicBezTo>
                <a:cubicBezTo>
                  <a:pt x="28226" y="1958"/>
                  <a:pt x="27654" y="694"/>
                  <a:pt x="26488" y="261"/>
                </a:cubicBezTo>
                <a:cubicBezTo>
                  <a:pt x="26074" y="106"/>
                  <a:pt x="25631" y="64"/>
                  <a:pt x="25188" y="64"/>
                </a:cubicBezTo>
                <a:cubicBezTo>
                  <a:pt x="24971" y="64"/>
                  <a:pt x="24753" y="74"/>
                  <a:pt x="24540" y="86"/>
                </a:cubicBezTo>
                <a:cubicBezTo>
                  <a:pt x="23776" y="131"/>
                  <a:pt x="23013" y="188"/>
                  <a:pt x="22250" y="248"/>
                </a:cubicBezTo>
                <a:cubicBezTo>
                  <a:pt x="20720" y="367"/>
                  <a:pt x="19190" y="503"/>
                  <a:pt x="17661" y="628"/>
                </a:cubicBezTo>
                <a:cubicBezTo>
                  <a:pt x="15187" y="828"/>
                  <a:pt x="12704" y="996"/>
                  <a:pt x="10221" y="996"/>
                </a:cubicBezTo>
                <a:cubicBezTo>
                  <a:pt x="9649" y="996"/>
                  <a:pt x="9077" y="987"/>
                  <a:pt x="8505" y="967"/>
                </a:cubicBezTo>
                <a:cubicBezTo>
                  <a:pt x="6985" y="916"/>
                  <a:pt x="5467" y="790"/>
                  <a:pt x="3966" y="555"/>
                </a:cubicBezTo>
                <a:cubicBezTo>
                  <a:pt x="3209" y="436"/>
                  <a:pt x="2459" y="290"/>
                  <a:pt x="1714" y="116"/>
                </a:cubicBezTo>
                <a:cubicBezTo>
                  <a:pt x="1493" y="64"/>
                  <a:pt x="1211" y="0"/>
                  <a:pt x="94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>
            <a:off x="7238474" y="-283427"/>
            <a:ext cx="2349802" cy="3352777"/>
          </a:xfrm>
          <a:custGeom>
            <a:avLst/>
            <a:gdLst/>
            <a:ahLst/>
            <a:cxnLst/>
            <a:rect l="l" t="t" r="r" b="b"/>
            <a:pathLst>
              <a:path w="14638" h="20886" extrusionOk="0">
                <a:moveTo>
                  <a:pt x="3191" y="1"/>
                </a:moveTo>
                <a:cubicBezTo>
                  <a:pt x="2885" y="1"/>
                  <a:pt x="2576" y="81"/>
                  <a:pt x="2295" y="191"/>
                </a:cubicBezTo>
                <a:cubicBezTo>
                  <a:pt x="1899" y="349"/>
                  <a:pt x="1532" y="564"/>
                  <a:pt x="1185" y="809"/>
                </a:cubicBezTo>
                <a:cubicBezTo>
                  <a:pt x="1218" y="721"/>
                  <a:pt x="1252" y="633"/>
                  <a:pt x="1287" y="547"/>
                </a:cubicBezTo>
                <a:cubicBezTo>
                  <a:pt x="1332" y="438"/>
                  <a:pt x="1242" y="367"/>
                  <a:pt x="1149" y="367"/>
                </a:cubicBezTo>
                <a:cubicBezTo>
                  <a:pt x="1089" y="367"/>
                  <a:pt x="1027" y="397"/>
                  <a:pt x="998" y="467"/>
                </a:cubicBezTo>
                <a:cubicBezTo>
                  <a:pt x="147" y="2564"/>
                  <a:pt x="0" y="4857"/>
                  <a:pt x="71" y="7096"/>
                </a:cubicBezTo>
                <a:cubicBezTo>
                  <a:pt x="107" y="8264"/>
                  <a:pt x="200" y="9428"/>
                  <a:pt x="285" y="10592"/>
                </a:cubicBezTo>
                <a:cubicBezTo>
                  <a:pt x="378" y="11838"/>
                  <a:pt x="471" y="13083"/>
                  <a:pt x="565" y="14328"/>
                </a:cubicBezTo>
                <a:cubicBezTo>
                  <a:pt x="660" y="15573"/>
                  <a:pt x="755" y="16818"/>
                  <a:pt x="852" y="18063"/>
                </a:cubicBezTo>
                <a:cubicBezTo>
                  <a:pt x="895" y="18617"/>
                  <a:pt x="909" y="19183"/>
                  <a:pt x="997" y="19731"/>
                </a:cubicBezTo>
                <a:cubicBezTo>
                  <a:pt x="1063" y="20137"/>
                  <a:pt x="1227" y="20580"/>
                  <a:pt x="1623" y="20768"/>
                </a:cubicBezTo>
                <a:cubicBezTo>
                  <a:pt x="1853" y="20878"/>
                  <a:pt x="2108" y="20885"/>
                  <a:pt x="2359" y="20885"/>
                </a:cubicBezTo>
                <a:cubicBezTo>
                  <a:pt x="2678" y="20885"/>
                  <a:pt x="2997" y="20884"/>
                  <a:pt x="3315" y="20883"/>
                </a:cubicBezTo>
                <a:cubicBezTo>
                  <a:pt x="3934" y="20882"/>
                  <a:pt x="4551" y="20881"/>
                  <a:pt x="5168" y="20880"/>
                </a:cubicBezTo>
                <a:cubicBezTo>
                  <a:pt x="6413" y="20878"/>
                  <a:pt x="7658" y="20875"/>
                  <a:pt x="8904" y="20873"/>
                </a:cubicBezTo>
                <a:cubicBezTo>
                  <a:pt x="8946" y="20873"/>
                  <a:pt x="8987" y="20873"/>
                  <a:pt x="9029" y="20873"/>
                </a:cubicBezTo>
                <a:cubicBezTo>
                  <a:pt x="9733" y="20873"/>
                  <a:pt x="10440" y="20882"/>
                  <a:pt x="11147" y="20882"/>
                </a:cubicBezTo>
                <a:cubicBezTo>
                  <a:pt x="11621" y="20882"/>
                  <a:pt x="12096" y="20878"/>
                  <a:pt x="12569" y="20863"/>
                </a:cubicBezTo>
                <a:cubicBezTo>
                  <a:pt x="13054" y="20848"/>
                  <a:pt x="13560" y="20768"/>
                  <a:pt x="13928" y="20425"/>
                </a:cubicBezTo>
                <a:cubicBezTo>
                  <a:pt x="14266" y="20112"/>
                  <a:pt x="14409" y="19650"/>
                  <a:pt x="14479" y="19208"/>
                </a:cubicBezTo>
                <a:cubicBezTo>
                  <a:pt x="14615" y="18346"/>
                  <a:pt x="14637" y="17435"/>
                  <a:pt x="14556" y="16567"/>
                </a:cubicBezTo>
                <a:cubicBezTo>
                  <a:pt x="14480" y="15744"/>
                  <a:pt x="14290" y="14898"/>
                  <a:pt x="13827" y="14200"/>
                </a:cubicBezTo>
                <a:cubicBezTo>
                  <a:pt x="13606" y="13867"/>
                  <a:pt x="13329" y="13578"/>
                  <a:pt x="13000" y="13350"/>
                </a:cubicBezTo>
                <a:cubicBezTo>
                  <a:pt x="12618" y="13086"/>
                  <a:pt x="12175" y="12928"/>
                  <a:pt x="11727" y="12811"/>
                </a:cubicBezTo>
                <a:cubicBezTo>
                  <a:pt x="10841" y="12580"/>
                  <a:pt x="9808" y="12500"/>
                  <a:pt x="9119" y="11827"/>
                </a:cubicBezTo>
                <a:cubicBezTo>
                  <a:pt x="8381" y="11106"/>
                  <a:pt x="8246" y="10000"/>
                  <a:pt x="8306" y="9020"/>
                </a:cubicBezTo>
                <a:cubicBezTo>
                  <a:pt x="8344" y="8404"/>
                  <a:pt x="8449" y="7795"/>
                  <a:pt x="8518" y="7181"/>
                </a:cubicBezTo>
                <a:cubicBezTo>
                  <a:pt x="8574" y="6676"/>
                  <a:pt x="8621" y="6136"/>
                  <a:pt x="8417" y="5654"/>
                </a:cubicBezTo>
                <a:cubicBezTo>
                  <a:pt x="7771" y="4140"/>
                  <a:pt x="5341" y="4868"/>
                  <a:pt x="4856" y="3246"/>
                </a:cubicBezTo>
                <a:cubicBezTo>
                  <a:pt x="4619" y="2457"/>
                  <a:pt x="4843" y="1582"/>
                  <a:pt x="4492" y="818"/>
                </a:cubicBezTo>
                <a:cubicBezTo>
                  <a:pt x="4321" y="450"/>
                  <a:pt x="3993" y="161"/>
                  <a:pt x="3598" y="53"/>
                </a:cubicBezTo>
                <a:cubicBezTo>
                  <a:pt x="3465" y="17"/>
                  <a:pt x="3328" y="1"/>
                  <a:pt x="3191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2715675" y="758952"/>
            <a:ext cx="3712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5"/>
          <p:cNvSpPr/>
          <p:nvPr/>
        </p:nvSpPr>
        <p:spPr>
          <a:xfrm rot="10545964">
            <a:off x="1016839" y="203702"/>
            <a:ext cx="1057317" cy="823815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 rot="-9900030">
            <a:off x="1630759" y="4533277"/>
            <a:ext cx="215932" cy="195605"/>
            <a:chOff x="1640475" y="1197075"/>
            <a:chExt cx="55475" cy="50250"/>
          </a:xfrm>
        </p:grpSpPr>
        <p:sp>
          <p:nvSpPr>
            <p:cNvPr id="96" name="Google Shape;96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5"/>
          <p:cNvSpPr/>
          <p:nvPr/>
        </p:nvSpPr>
        <p:spPr>
          <a:xfrm rot="-650935">
            <a:off x="207474" y="4629032"/>
            <a:ext cx="827555" cy="19386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 rot="10799956">
            <a:off x="274842" y="539507"/>
            <a:ext cx="438380" cy="397116"/>
            <a:chOff x="1640475" y="1197075"/>
            <a:chExt cx="55475" cy="50250"/>
          </a:xfrm>
        </p:grpSpPr>
        <p:sp>
          <p:nvSpPr>
            <p:cNvPr id="101" name="Google Shape;101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 rot="-3600112">
            <a:off x="8113026" y="595917"/>
            <a:ext cx="262456" cy="237752"/>
            <a:chOff x="1640475" y="1197075"/>
            <a:chExt cx="55475" cy="50250"/>
          </a:xfrm>
        </p:grpSpPr>
        <p:sp>
          <p:nvSpPr>
            <p:cNvPr id="105" name="Google Shape;105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5"/>
          <p:cNvSpPr/>
          <p:nvPr/>
        </p:nvSpPr>
        <p:spPr>
          <a:xfrm rot="-9900028">
            <a:off x="6801862" y="268233"/>
            <a:ext cx="1038050" cy="243182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-9900036">
            <a:off x="8356794" y="3991332"/>
            <a:ext cx="450073" cy="665412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5"/>
          <p:cNvGrpSpPr/>
          <p:nvPr/>
        </p:nvGrpSpPr>
        <p:grpSpPr>
          <a:xfrm rot="6300003">
            <a:off x="7781718" y="4528539"/>
            <a:ext cx="330831" cy="299687"/>
            <a:chOff x="1640475" y="1197075"/>
            <a:chExt cx="55475" cy="50250"/>
          </a:xfrm>
        </p:grpSpPr>
        <p:sp>
          <p:nvSpPr>
            <p:cNvPr id="111" name="Google Shape;111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1168831" y="2580725"/>
            <a:ext cx="3206100" cy="1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5028995" y="2580725"/>
            <a:ext cx="3206100" cy="1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1210250" y="758950"/>
            <a:ext cx="6723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-212202" y="2778871"/>
            <a:ext cx="2502288" cy="2607656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580375" y="4142426"/>
            <a:ext cx="2928340" cy="1246805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-60710" y="-32232"/>
            <a:ext cx="3923803" cy="1058013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5957247" y="-243037"/>
            <a:ext cx="3390448" cy="2704882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5169350" y="1897913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124" name="Google Shape;124;p7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125" name="Google Shape;125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129" name="Google Shape;129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7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133" name="Google Shape;133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7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7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138" name="Google Shape;138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7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 rot="-807259">
            <a:off x="1440942" y="4787382"/>
            <a:ext cx="1060734" cy="248492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-42230" y="3467513"/>
            <a:ext cx="3634529" cy="1998485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-288300" y="-384812"/>
            <a:ext cx="3133499" cy="2020960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7304265" y="-384807"/>
            <a:ext cx="1985649" cy="2326869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5568694" y="4237688"/>
            <a:ext cx="3721240" cy="1536322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756200" y="1967475"/>
            <a:ext cx="3631500" cy="1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0" name="Google Shape;150;p8"/>
          <p:cNvGrpSpPr/>
          <p:nvPr/>
        </p:nvGrpSpPr>
        <p:grpSpPr>
          <a:xfrm rot="4517592">
            <a:off x="8550732" y="3940914"/>
            <a:ext cx="221771" cy="200883"/>
            <a:chOff x="1640475" y="1197075"/>
            <a:chExt cx="55475" cy="50250"/>
          </a:xfrm>
        </p:grpSpPr>
        <p:sp>
          <p:nvSpPr>
            <p:cNvPr id="151" name="Google Shape;151;p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 rot="7199963">
            <a:off x="965918" y="4533021"/>
            <a:ext cx="215935" cy="195604"/>
            <a:chOff x="1640475" y="1197075"/>
            <a:chExt cx="55475" cy="50250"/>
          </a:xfrm>
        </p:grpSpPr>
        <p:sp>
          <p:nvSpPr>
            <p:cNvPr id="155" name="Google Shape;155;p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8"/>
          <p:cNvSpPr/>
          <p:nvPr/>
        </p:nvSpPr>
        <p:spPr>
          <a:xfrm rot="2368484">
            <a:off x="3584583" y="348032"/>
            <a:ext cx="529784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 rot="-9900000">
            <a:off x="1490015" y="185475"/>
            <a:ext cx="347165" cy="314462"/>
            <a:chOff x="1640475" y="1197075"/>
            <a:chExt cx="55475" cy="50250"/>
          </a:xfrm>
        </p:grpSpPr>
        <p:sp>
          <p:nvSpPr>
            <p:cNvPr id="160" name="Google Shape;160;p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 rot="-9900030">
            <a:off x="7815634" y="527852"/>
            <a:ext cx="215932" cy="195605"/>
            <a:chOff x="1640475" y="1197075"/>
            <a:chExt cx="55475" cy="50250"/>
          </a:xfrm>
        </p:grpSpPr>
        <p:sp>
          <p:nvSpPr>
            <p:cNvPr id="164" name="Google Shape;164;p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 rot="-8289780">
            <a:off x="7855805" y="1479192"/>
            <a:ext cx="1153753" cy="844089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 rot="-120">
            <a:off x="8278108" y="4777486"/>
            <a:ext cx="529792" cy="12411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6638737" y="-95375"/>
            <a:ext cx="2579952" cy="1264894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7429385" y="1585074"/>
            <a:ext cx="2205408" cy="4019192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-265362" y="3987346"/>
            <a:ext cx="2499473" cy="1921807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>
            <a:off x="-254591" y="-217300"/>
            <a:ext cx="1913498" cy="3721126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1080884" y="2182263"/>
            <a:ext cx="2984100" cy="6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739711" y="1770750"/>
            <a:ext cx="3540300" cy="1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8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title" idx="2"/>
          </p:nvPr>
        </p:nvSpPr>
        <p:spPr>
          <a:xfrm>
            <a:off x="3387900" y="758952"/>
            <a:ext cx="236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7" name="Google Shape;177;p9"/>
          <p:cNvGrpSpPr/>
          <p:nvPr/>
        </p:nvGrpSpPr>
        <p:grpSpPr>
          <a:xfrm rot="-6300012">
            <a:off x="8329017" y="3907657"/>
            <a:ext cx="221774" cy="200886"/>
            <a:chOff x="1640475" y="1197075"/>
            <a:chExt cx="55475" cy="50250"/>
          </a:xfrm>
        </p:grpSpPr>
        <p:sp>
          <p:nvSpPr>
            <p:cNvPr id="178" name="Google Shape;178;p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9"/>
          <p:cNvGrpSpPr/>
          <p:nvPr/>
        </p:nvGrpSpPr>
        <p:grpSpPr>
          <a:xfrm rot="-5936682">
            <a:off x="8631239" y="386219"/>
            <a:ext cx="215933" cy="195605"/>
            <a:chOff x="1640475" y="1197075"/>
            <a:chExt cx="55475" cy="50250"/>
          </a:xfrm>
        </p:grpSpPr>
        <p:sp>
          <p:nvSpPr>
            <p:cNvPr id="182" name="Google Shape;182;p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9"/>
          <p:cNvSpPr/>
          <p:nvPr/>
        </p:nvSpPr>
        <p:spPr>
          <a:xfrm rot="-597351">
            <a:off x="6767407" y="4790731"/>
            <a:ext cx="529781" cy="1241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9"/>
          <p:cNvGrpSpPr/>
          <p:nvPr/>
        </p:nvGrpSpPr>
        <p:grpSpPr>
          <a:xfrm rot="-4966591">
            <a:off x="1215563" y="428704"/>
            <a:ext cx="244639" cy="221602"/>
            <a:chOff x="1640475" y="1197075"/>
            <a:chExt cx="55475" cy="50250"/>
          </a:xfrm>
        </p:grpSpPr>
        <p:sp>
          <p:nvSpPr>
            <p:cNvPr id="187" name="Google Shape;187;p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 rot="-5400136">
            <a:off x="1436469" y="4381433"/>
            <a:ext cx="420678" cy="381051"/>
            <a:chOff x="1640475" y="1197075"/>
            <a:chExt cx="55475" cy="50250"/>
          </a:xfrm>
        </p:grpSpPr>
        <p:sp>
          <p:nvSpPr>
            <p:cNvPr id="191" name="Google Shape;191;p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9"/>
          <p:cNvSpPr/>
          <p:nvPr/>
        </p:nvSpPr>
        <p:spPr>
          <a:xfrm rot="1865663" flipH="1">
            <a:off x="-99215" y="3419180"/>
            <a:ext cx="609603" cy="955142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rot="-3264252">
            <a:off x="255856" y="807468"/>
            <a:ext cx="529775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821675" y="3707975"/>
            <a:ext cx="28812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5777548" y="-948481"/>
            <a:ext cx="4112727" cy="2805948"/>
          </a:xfrm>
          <a:custGeom>
            <a:avLst/>
            <a:gdLst/>
            <a:ahLst/>
            <a:cxnLst/>
            <a:rect l="l" t="t" r="r" b="b"/>
            <a:pathLst>
              <a:path w="166828" h="113820" extrusionOk="0">
                <a:moveTo>
                  <a:pt x="37921" y="1"/>
                </a:moveTo>
                <a:cubicBezTo>
                  <a:pt x="36836" y="1"/>
                  <a:pt x="35541" y="330"/>
                  <a:pt x="34305" y="1407"/>
                </a:cubicBezTo>
                <a:cubicBezTo>
                  <a:pt x="23972" y="10416"/>
                  <a:pt x="8738" y="14467"/>
                  <a:pt x="4398" y="27982"/>
                </a:cubicBezTo>
                <a:cubicBezTo>
                  <a:pt x="0" y="41680"/>
                  <a:pt x="7520" y="58250"/>
                  <a:pt x="21045" y="63486"/>
                </a:cubicBezTo>
                <a:cubicBezTo>
                  <a:pt x="22997" y="64243"/>
                  <a:pt x="25102" y="64731"/>
                  <a:pt x="27186" y="64731"/>
                </a:cubicBezTo>
                <a:cubicBezTo>
                  <a:pt x="28926" y="64731"/>
                  <a:pt x="30652" y="64391"/>
                  <a:pt x="32263" y="63581"/>
                </a:cubicBezTo>
                <a:cubicBezTo>
                  <a:pt x="35432" y="61989"/>
                  <a:pt x="37547" y="59068"/>
                  <a:pt x="39281" y="56069"/>
                </a:cubicBezTo>
                <a:cubicBezTo>
                  <a:pt x="41088" y="52945"/>
                  <a:pt x="42569" y="49589"/>
                  <a:pt x="44777" y="46713"/>
                </a:cubicBezTo>
                <a:cubicBezTo>
                  <a:pt x="46806" y="44071"/>
                  <a:pt x="49700" y="42214"/>
                  <a:pt x="52852" y="41193"/>
                </a:cubicBezTo>
                <a:cubicBezTo>
                  <a:pt x="54502" y="40658"/>
                  <a:pt x="56271" y="40357"/>
                  <a:pt x="58033" y="40357"/>
                </a:cubicBezTo>
                <a:cubicBezTo>
                  <a:pt x="59582" y="40357"/>
                  <a:pt x="61125" y="40589"/>
                  <a:pt x="62577" y="41099"/>
                </a:cubicBezTo>
                <a:cubicBezTo>
                  <a:pt x="65894" y="42264"/>
                  <a:pt x="68169" y="44781"/>
                  <a:pt x="69461" y="48008"/>
                </a:cubicBezTo>
                <a:cubicBezTo>
                  <a:pt x="70920" y="51651"/>
                  <a:pt x="71214" y="55625"/>
                  <a:pt x="72500" y="59321"/>
                </a:cubicBezTo>
                <a:cubicBezTo>
                  <a:pt x="73761" y="62945"/>
                  <a:pt x="76246" y="66870"/>
                  <a:pt x="80098" y="68098"/>
                </a:cubicBezTo>
                <a:cubicBezTo>
                  <a:pt x="80924" y="68361"/>
                  <a:pt x="81738" y="68476"/>
                  <a:pt x="82539" y="68476"/>
                </a:cubicBezTo>
                <a:cubicBezTo>
                  <a:pt x="84915" y="68476"/>
                  <a:pt x="87181" y="67468"/>
                  <a:pt x="89338" y="66338"/>
                </a:cubicBezTo>
                <a:cubicBezTo>
                  <a:pt x="91372" y="65273"/>
                  <a:pt x="93666" y="63918"/>
                  <a:pt x="96008" y="63918"/>
                </a:cubicBezTo>
                <a:cubicBezTo>
                  <a:pt x="96706" y="63918"/>
                  <a:pt x="97408" y="64039"/>
                  <a:pt x="98109" y="64323"/>
                </a:cubicBezTo>
                <a:cubicBezTo>
                  <a:pt x="101824" y="65830"/>
                  <a:pt x="103218" y="70593"/>
                  <a:pt x="104170" y="74096"/>
                </a:cubicBezTo>
                <a:cubicBezTo>
                  <a:pt x="105294" y="78232"/>
                  <a:pt x="106341" y="82392"/>
                  <a:pt x="107639" y="86478"/>
                </a:cubicBezTo>
                <a:cubicBezTo>
                  <a:pt x="110173" y="94464"/>
                  <a:pt x="113842" y="102270"/>
                  <a:pt x="120376" y="107758"/>
                </a:cubicBezTo>
                <a:cubicBezTo>
                  <a:pt x="124773" y="111451"/>
                  <a:pt x="130232" y="113819"/>
                  <a:pt x="135852" y="113819"/>
                </a:cubicBezTo>
                <a:cubicBezTo>
                  <a:pt x="137764" y="113819"/>
                  <a:pt x="139695" y="113545"/>
                  <a:pt x="141609" y="112956"/>
                </a:cubicBezTo>
                <a:cubicBezTo>
                  <a:pt x="148075" y="110966"/>
                  <a:pt x="152915" y="105717"/>
                  <a:pt x="156292" y="100059"/>
                </a:cubicBezTo>
                <a:cubicBezTo>
                  <a:pt x="159974" y="93886"/>
                  <a:pt x="162303" y="87008"/>
                  <a:pt x="164024" y="80059"/>
                </a:cubicBezTo>
                <a:cubicBezTo>
                  <a:pt x="165781" y="72965"/>
                  <a:pt x="166828" y="65469"/>
                  <a:pt x="165704" y="58187"/>
                </a:cubicBezTo>
                <a:cubicBezTo>
                  <a:pt x="164530" y="50572"/>
                  <a:pt x="160681" y="43928"/>
                  <a:pt x="154464" y="39322"/>
                </a:cubicBezTo>
                <a:cubicBezTo>
                  <a:pt x="147232" y="33964"/>
                  <a:pt x="138199" y="31294"/>
                  <a:pt x="129697" y="28706"/>
                </a:cubicBezTo>
                <a:cubicBezTo>
                  <a:pt x="120365" y="25866"/>
                  <a:pt x="110897" y="23505"/>
                  <a:pt x="101432" y="21160"/>
                </a:cubicBezTo>
                <a:cubicBezTo>
                  <a:pt x="82523" y="16474"/>
                  <a:pt x="63390" y="11839"/>
                  <a:pt x="45718" y="3432"/>
                </a:cubicBezTo>
                <a:cubicBezTo>
                  <a:pt x="43955" y="2593"/>
                  <a:pt x="42210" y="1715"/>
                  <a:pt x="40486" y="799"/>
                </a:cubicBezTo>
                <a:cubicBezTo>
                  <a:pt x="40674" y="722"/>
                  <a:pt x="39528" y="1"/>
                  <a:pt x="379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zPRqj7gZetjsipo3xpogYGL76enZDNO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363621" y="598007"/>
            <a:ext cx="4442446" cy="675241"/>
          </a:xfrm>
          <a:custGeom>
            <a:avLst/>
            <a:gdLst/>
            <a:ahLst/>
            <a:cxnLst/>
            <a:rect l="l" t="t" r="r" b="b"/>
            <a:pathLst>
              <a:path w="36504" h="5758" extrusionOk="0">
                <a:moveTo>
                  <a:pt x="18144" y="1"/>
                </a:moveTo>
                <a:cubicBezTo>
                  <a:pt x="17036" y="1634"/>
                  <a:pt x="15167" y="2647"/>
                  <a:pt x="13238" y="2647"/>
                </a:cubicBezTo>
                <a:cubicBezTo>
                  <a:pt x="12616" y="2647"/>
                  <a:pt x="11989" y="2542"/>
                  <a:pt x="11379" y="2319"/>
                </a:cubicBezTo>
                <a:cubicBezTo>
                  <a:pt x="9365" y="1581"/>
                  <a:pt x="7828" y="320"/>
                  <a:pt x="5593" y="191"/>
                </a:cubicBezTo>
                <a:cubicBezTo>
                  <a:pt x="5449" y="183"/>
                  <a:pt x="5300" y="178"/>
                  <a:pt x="5147" y="178"/>
                </a:cubicBezTo>
                <a:cubicBezTo>
                  <a:pt x="2960" y="178"/>
                  <a:pt x="0" y="1073"/>
                  <a:pt x="333" y="3758"/>
                </a:cubicBezTo>
                <a:cubicBezTo>
                  <a:pt x="340" y="3806"/>
                  <a:pt x="331" y="3848"/>
                  <a:pt x="315" y="3883"/>
                </a:cubicBezTo>
                <a:lnTo>
                  <a:pt x="993" y="3938"/>
                </a:lnTo>
                <a:cubicBezTo>
                  <a:pt x="1146" y="3384"/>
                  <a:pt x="1456" y="2883"/>
                  <a:pt x="2007" y="2472"/>
                </a:cubicBezTo>
                <a:cubicBezTo>
                  <a:pt x="2725" y="1941"/>
                  <a:pt x="3583" y="1727"/>
                  <a:pt x="4450" y="1727"/>
                </a:cubicBezTo>
                <a:cubicBezTo>
                  <a:pt x="4894" y="1727"/>
                  <a:pt x="5341" y="1783"/>
                  <a:pt x="5773" y="1881"/>
                </a:cubicBezTo>
                <a:cubicBezTo>
                  <a:pt x="7779" y="2336"/>
                  <a:pt x="9550" y="3481"/>
                  <a:pt x="11575" y="3897"/>
                </a:cubicBezTo>
                <a:cubicBezTo>
                  <a:pt x="12135" y="4012"/>
                  <a:pt x="12699" y="4074"/>
                  <a:pt x="13255" y="4074"/>
                </a:cubicBezTo>
                <a:cubicBezTo>
                  <a:pt x="14893" y="4074"/>
                  <a:pt x="16460" y="3538"/>
                  <a:pt x="17629" y="2251"/>
                </a:cubicBezTo>
                <a:cubicBezTo>
                  <a:pt x="17624" y="2245"/>
                  <a:pt x="17618" y="2243"/>
                  <a:pt x="17612" y="2239"/>
                </a:cubicBezTo>
                <a:cubicBezTo>
                  <a:pt x="17546" y="2178"/>
                  <a:pt x="17611" y="2069"/>
                  <a:pt x="17685" y="2069"/>
                </a:cubicBezTo>
                <a:cubicBezTo>
                  <a:pt x="17701" y="2069"/>
                  <a:pt x="17717" y="2074"/>
                  <a:pt x="17733" y="2086"/>
                </a:cubicBezTo>
                <a:cubicBezTo>
                  <a:pt x="19239" y="3237"/>
                  <a:pt x="20937" y="3852"/>
                  <a:pt x="22793" y="3852"/>
                </a:cubicBezTo>
                <a:cubicBezTo>
                  <a:pt x="23059" y="3852"/>
                  <a:pt x="23328" y="3839"/>
                  <a:pt x="23600" y="3814"/>
                </a:cubicBezTo>
                <a:cubicBezTo>
                  <a:pt x="25712" y="3617"/>
                  <a:pt x="27523" y="2689"/>
                  <a:pt x="29519" y="2088"/>
                </a:cubicBezTo>
                <a:cubicBezTo>
                  <a:pt x="30068" y="1923"/>
                  <a:pt x="30659" y="1810"/>
                  <a:pt x="31242" y="1810"/>
                </a:cubicBezTo>
                <a:cubicBezTo>
                  <a:pt x="31952" y="1810"/>
                  <a:pt x="32648" y="1978"/>
                  <a:pt x="33237" y="2426"/>
                </a:cubicBezTo>
                <a:cubicBezTo>
                  <a:pt x="34260" y="3201"/>
                  <a:pt x="34563" y="4547"/>
                  <a:pt x="34740" y="5758"/>
                </a:cubicBezTo>
                <a:cubicBezTo>
                  <a:pt x="35271" y="5233"/>
                  <a:pt x="35867" y="4776"/>
                  <a:pt x="36504" y="4388"/>
                </a:cubicBezTo>
                <a:lnTo>
                  <a:pt x="36202" y="3998"/>
                </a:lnTo>
                <a:cubicBezTo>
                  <a:pt x="36068" y="3998"/>
                  <a:pt x="35934" y="3919"/>
                  <a:pt x="35955" y="3758"/>
                </a:cubicBezTo>
                <a:cubicBezTo>
                  <a:pt x="36287" y="1073"/>
                  <a:pt x="33327" y="178"/>
                  <a:pt x="31142" y="178"/>
                </a:cubicBezTo>
                <a:cubicBezTo>
                  <a:pt x="30989" y="178"/>
                  <a:pt x="30840" y="183"/>
                  <a:pt x="30696" y="191"/>
                </a:cubicBezTo>
                <a:cubicBezTo>
                  <a:pt x="28460" y="320"/>
                  <a:pt x="26922" y="1581"/>
                  <a:pt x="24909" y="2319"/>
                </a:cubicBezTo>
                <a:cubicBezTo>
                  <a:pt x="24299" y="2542"/>
                  <a:pt x="23672" y="2647"/>
                  <a:pt x="23051" y="2647"/>
                </a:cubicBezTo>
                <a:cubicBezTo>
                  <a:pt x="21122" y="2647"/>
                  <a:pt x="19251" y="1634"/>
                  <a:pt x="18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1177557" y="794199"/>
            <a:ext cx="5013450" cy="2908882"/>
          </a:xfrm>
          <a:custGeom>
            <a:avLst/>
            <a:gdLst/>
            <a:ahLst/>
            <a:cxnLst/>
            <a:rect l="l" t="t" r="r" b="b"/>
            <a:pathLst>
              <a:path w="41196" h="24805" extrusionOk="0">
                <a:moveTo>
                  <a:pt x="3847" y="1"/>
                </a:moveTo>
                <a:cubicBezTo>
                  <a:pt x="2137" y="1"/>
                  <a:pt x="763" y="859"/>
                  <a:pt x="677" y="3336"/>
                </a:cubicBezTo>
                <a:cubicBezTo>
                  <a:pt x="613" y="5220"/>
                  <a:pt x="2550" y="9525"/>
                  <a:pt x="1" y="10579"/>
                </a:cubicBezTo>
                <a:cubicBezTo>
                  <a:pt x="3011" y="11967"/>
                  <a:pt x="594" y="15800"/>
                  <a:pt x="538" y="18000"/>
                </a:cubicBezTo>
                <a:cubicBezTo>
                  <a:pt x="478" y="20293"/>
                  <a:pt x="2067" y="21963"/>
                  <a:pt x="4339" y="22062"/>
                </a:cubicBezTo>
                <a:cubicBezTo>
                  <a:pt x="4416" y="22065"/>
                  <a:pt x="4492" y="22067"/>
                  <a:pt x="4568" y="22067"/>
                </a:cubicBezTo>
                <a:cubicBezTo>
                  <a:pt x="6475" y="22067"/>
                  <a:pt x="8130" y="21013"/>
                  <a:pt x="9855" y="20327"/>
                </a:cubicBezTo>
                <a:cubicBezTo>
                  <a:pt x="9870" y="20321"/>
                  <a:pt x="9884" y="20318"/>
                  <a:pt x="9897" y="20318"/>
                </a:cubicBezTo>
                <a:cubicBezTo>
                  <a:pt x="9969" y="20318"/>
                  <a:pt x="9999" y="20406"/>
                  <a:pt x="9975" y="20473"/>
                </a:cubicBezTo>
                <a:cubicBezTo>
                  <a:pt x="10009" y="20508"/>
                  <a:pt x="10035" y="20551"/>
                  <a:pt x="10039" y="20611"/>
                </a:cubicBezTo>
                <a:cubicBezTo>
                  <a:pt x="10252" y="22943"/>
                  <a:pt x="12007" y="24671"/>
                  <a:pt x="14359" y="24796"/>
                </a:cubicBezTo>
                <a:cubicBezTo>
                  <a:pt x="14475" y="24802"/>
                  <a:pt x="14590" y="24805"/>
                  <a:pt x="14705" y="24805"/>
                </a:cubicBezTo>
                <a:cubicBezTo>
                  <a:pt x="16578" y="24805"/>
                  <a:pt x="18354" y="24022"/>
                  <a:pt x="20081" y="23387"/>
                </a:cubicBezTo>
                <a:cubicBezTo>
                  <a:pt x="21335" y="22924"/>
                  <a:pt x="22685" y="22498"/>
                  <a:pt x="24038" y="22498"/>
                </a:cubicBezTo>
                <a:cubicBezTo>
                  <a:pt x="24447" y="22498"/>
                  <a:pt x="24856" y="22537"/>
                  <a:pt x="25262" y="22625"/>
                </a:cubicBezTo>
                <a:cubicBezTo>
                  <a:pt x="26320" y="22854"/>
                  <a:pt x="27557" y="23480"/>
                  <a:pt x="27889" y="24581"/>
                </a:cubicBezTo>
                <a:cubicBezTo>
                  <a:pt x="28223" y="23480"/>
                  <a:pt x="29460" y="22854"/>
                  <a:pt x="30517" y="22625"/>
                </a:cubicBezTo>
                <a:cubicBezTo>
                  <a:pt x="30924" y="22537"/>
                  <a:pt x="31332" y="22498"/>
                  <a:pt x="31741" y="22498"/>
                </a:cubicBezTo>
                <a:cubicBezTo>
                  <a:pt x="33094" y="22498"/>
                  <a:pt x="34445" y="22924"/>
                  <a:pt x="35698" y="23387"/>
                </a:cubicBezTo>
                <a:cubicBezTo>
                  <a:pt x="37422" y="24022"/>
                  <a:pt x="39197" y="24803"/>
                  <a:pt x="41066" y="24803"/>
                </a:cubicBezTo>
                <a:cubicBezTo>
                  <a:pt x="41109" y="24803"/>
                  <a:pt x="41153" y="24803"/>
                  <a:pt x="41196" y="24802"/>
                </a:cubicBezTo>
                <a:lnTo>
                  <a:pt x="41189" y="24209"/>
                </a:lnTo>
                <a:cubicBezTo>
                  <a:pt x="41152" y="24211"/>
                  <a:pt x="41115" y="24211"/>
                  <a:pt x="41077" y="24211"/>
                </a:cubicBezTo>
                <a:cubicBezTo>
                  <a:pt x="40614" y="24211"/>
                  <a:pt x="40111" y="24107"/>
                  <a:pt x="39568" y="23867"/>
                </a:cubicBezTo>
                <a:cubicBezTo>
                  <a:pt x="38792" y="23528"/>
                  <a:pt x="38112" y="23001"/>
                  <a:pt x="37352" y="22627"/>
                </a:cubicBezTo>
                <a:cubicBezTo>
                  <a:pt x="36364" y="22138"/>
                  <a:pt x="35299" y="21806"/>
                  <a:pt x="34214" y="21623"/>
                </a:cubicBezTo>
                <a:cubicBezTo>
                  <a:pt x="33591" y="21518"/>
                  <a:pt x="32969" y="21469"/>
                  <a:pt x="32350" y="21469"/>
                </a:cubicBezTo>
                <a:cubicBezTo>
                  <a:pt x="30774" y="21469"/>
                  <a:pt x="29218" y="21789"/>
                  <a:pt x="27714" y="22329"/>
                </a:cubicBezTo>
                <a:cubicBezTo>
                  <a:pt x="27705" y="22333"/>
                  <a:pt x="27696" y="22335"/>
                  <a:pt x="27687" y="22335"/>
                </a:cubicBezTo>
                <a:cubicBezTo>
                  <a:pt x="27663" y="22335"/>
                  <a:pt x="27642" y="22322"/>
                  <a:pt x="27629" y="22305"/>
                </a:cubicBezTo>
                <a:lnTo>
                  <a:pt x="27603" y="22334"/>
                </a:lnTo>
                <a:cubicBezTo>
                  <a:pt x="27656" y="22378"/>
                  <a:pt x="27710" y="22422"/>
                  <a:pt x="27760" y="22470"/>
                </a:cubicBezTo>
                <a:cubicBezTo>
                  <a:pt x="27879" y="22578"/>
                  <a:pt x="27768" y="22737"/>
                  <a:pt x="27642" y="22737"/>
                </a:cubicBezTo>
                <a:cubicBezTo>
                  <a:pt x="27606" y="22737"/>
                  <a:pt x="27570" y="22724"/>
                  <a:pt x="27537" y="22694"/>
                </a:cubicBezTo>
                <a:cubicBezTo>
                  <a:pt x="26519" y="21773"/>
                  <a:pt x="25347" y="21448"/>
                  <a:pt x="24107" y="21448"/>
                </a:cubicBezTo>
                <a:cubicBezTo>
                  <a:pt x="21397" y="21448"/>
                  <a:pt x="18367" y="23003"/>
                  <a:pt x="15932" y="23289"/>
                </a:cubicBezTo>
                <a:cubicBezTo>
                  <a:pt x="15723" y="23314"/>
                  <a:pt x="15519" y="23326"/>
                  <a:pt x="15320" y="23326"/>
                </a:cubicBezTo>
                <a:cubicBezTo>
                  <a:pt x="12671" y="23326"/>
                  <a:pt x="10863" y="21230"/>
                  <a:pt x="10185" y="18734"/>
                </a:cubicBezTo>
                <a:lnTo>
                  <a:pt x="10069" y="18766"/>
                </a:lnTo>
                <a:cubicBezTo>
                  <a:pt x="10081" y="18794"/>
                  <a:pt x="10079" y="18827"/>
                  <a:pt x="10053" y="18850"/>
                </a:cubicBezTo>
                <a:cubicBezTo>
                  <a:pt x="8921" y="19817"/>
                  <a:pt x="6790" y="20981"/>
                  <a:pt x="4952" y="20981"/>
                </a:cubicBezTo>
                <a:cubicBezTo>
                  <a:pt x="4112" y="20981"/>
                  <a:pt x="3333" y="20737"/>
                  <a:pt x="2739" y="20120"/>
                </a:cubicBezTo>
                <a:cubicBezTo>
                  <a:pt x="243" y="17529"/>
                  <a:pt x="4568" y="13482"/>
                  <a:pt x="1838" y="11034"/>
                </a:cubicBezTo>
                <a:lnTo>
                  <a:pt x="1838" y="11034"/>
                </a:lnTo>
                <a:cubicBezTo>
                  <a:pt x="1827" y="11038"/>
                  <a:pt x="1816" y="11040"/>
                  <a:pt x="1806" y="11040"/>
                </a:cubicBezTo>
                <a:cubicBezTo>
                  <a:pt x="1733" y="11040"/>
                  <a:pt x="1687" y="10950"/>
                  <a:pt x="1741" y="10891"/>
                </a:cubicBezTo>
                <a:cubicBezTo>
                  <a:pt x="1737" y="10809"/>
                  <a:pt x="1817" y="10732"/>
                  <a:pt x="1904" y="10732"/>
                </a:cubicBezTo>
                <a:cubicBezTo>
                  <a:pt x="1918" y="10732"/>
                  <a:pt x="1933" y="10734"/>
                  <a:pt x="1947" y="10738"/>
                </a:cubicBezTo>
                <a:cubicBezTo>
                  <a:pt x="4939" y="8501"/>
                  <a:pt x="196" y="4163"/>
                  <a:pt x="2832" y="2011"/>
                </a:cubicBezTo>
                <a:cubicBezTo>
                  <a:pt x="3326" y="1608"/>
                  <a:pt x="3893" y="1443"/>
                  <a:pt x="4496" y="1443"/>
                </a:cubicBezTo>
                <a:cubicBezTo>
                  <a:pt x="6603" y="1443"/>
                  <a:pt x="9147" y="3457"/>
                  <a:pt x="10538" y="4354"/>
                </a:cubicBezTo>
                <a:cubicBezTo>
                  <a:pt x="10582" y="4382"/>
                  <a:pt x="10600" y="4424"/>
                  <a:pt x="10600" y="4463"/>
                </a:cubicBezTo>
                <a:lnTo>
                  <a:pt x="10705" y="4449"/>
                </a:lnTo>
                <a:cubicBezTo>
                  <a:pt x="10594" y="3692"/>
                  <a:pt x="10550" y="2939"/>
                  <a:pt x="10739" y="2265"/>
                </a:cubicBezTo>
                <a:lnTo>
                  <a:pt x="10061" y="2209"/>
                </a:lnTo>
                <a:cubicBezTo>
                  <a:pt x="10019" y="2287"/>
                  <a:pt x="9926" y="2325"/>
                  <a:pt x="9832" y="2325"/>
                </a:cubicBezTo>
                <a:cubicBezTo>
                  <a:pt x="9764" y="2325"/>
                  <a:pt x="9695" y="2305"/>
                  <a:pt x="9645" y="2265"/>
                </a:cubicBezTo>
                <a:cubicBezTo>
                  <a:pt x="8242" y="1145"/>
                  <a:pt x="5821" y="1"/>
                  <a:pt x="38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6190155" y="794199"/>
            <a:ext cx="1775567" cy="2908648"/>
          </a:xfrm>
          <a:custGeom>
            <a:avLst/>
            <a:gdLst/>
            <a:ahLst/>
            <a:cxnLst/>
            <a:rect l="l" t="t" r="r" b="b"/>
            <a:pathLst>
              <a:path w="14590" h="24803" extrusionOk="0">
                <a:moveTo>
                  <a:pt x="10745" y="1"/>
                </a:moveTo>
                <a:cubicBezTo>
                  <a:pt x="8771" y="1"/>
                  <a:pt x="6350" y="1145"/>
                  <a:pt x="4947" y="2265"/>
                </a:cubicBezTo>
                <a:cubicBezTo>
                  <a:pt x="4895" y="2304"/>
                  <a:pt x="4826" y="2325"/>
                  <a:pt x="4760" y="2325"/>
                </a:cubicBezTo>
                <a:lnTo>
                  <a:pt x="5062" y="2715"/>
                </a:lnTo>
                <a:cubicBezTo>
                  <a:pt x="5699" y="2328"/>
                  <a:pt x="6378" y="2008"/>
                  <a:pt x="7082" y="1757"/>
                </a:cubicBezTo>
                <a:cubicBezTo>
                  <a:pt x="7873" y="1474"/>
                  <a:pt x="8982" y="1106"/>
                  <a:pt x="9976" y="1106"/>
                </a:cubicBezTo>
                <a:cubicBezTo>
                  <a:pt x="10413" y="1106"/>
                  <a:pt x="10827" y="1177"/>
                  <a:pt x="11182" y="1358"/>
                </a:cubicBezTo>
                <a:cubicBezTo>
                  <a:pt x="12247" y="1898"/>
                  <a:pt x="12651" y="3163"/>
                  <a:pt x="12647" y="4280"/>
                </a:cubicBezTo>
                <a:cubicBezTo>
                  <a:pt x="12641" y="6296"/>
                  <a:pt x="11480" y="8423"/>
                  <a:pt x="12856" y="10245"/>
                </a:cubicBezTo>
                <a:cubicBezTo>
                  <a:pt x="12914" y="10318"/>
                  <a:pt x="12891" y="10392"/>
                  <a:pt x="12836" y="10436"/>
                </a:cubicBezTo>
                <a:lnTo>
                  <a:pt x="12852" y="10459"/>
                </a:lnTo>
                <a:cubicBezTo>
                  <a:pt x="12880" y="10436"/>
                  <a:pt x="12907" y="10416"/>
                  <a:pt x="12935" y="10397"/>
                </a:cubicBezTo>
                <a:cubicBezTo>
                  <a:pt x="12964" y="10377"/>
                  <a:pt x="12993" y="10369"/>
                  <a:pt x="13020" y="10369"/>
                </a:cubicBezTo>
                <a:cubicBezTo>
                  <a:pt x="13151" y="10369"/>
                  <a:pt x="13237" y="10577"/>
                  <a:pt x="13096" y="10674"/>
                </a:cubicBezTo>
                <a:cubicBezTo>
                  <a:pt x="9979" y="12831"/>
                  <a:pt x="14313" y="17215"/>
                  <a:pt x="11808" y="19785"/>
                </a:cubicBezTo>
                <a:cubicBezTo>
                  <a:pt x="11256" y="20352"/>
                  <a:pt x="10533" y="20576"/>
                  <a:pt x="9745" y="20576"/>
                </a:cubicBezTo>
                <a:cubicBezTo>
                  <a:pt x="7840" y="20576"/>
                  <a:pt x="5552" y="19265"/>
                  <a:pt x="4357" y="18293"/>
                </a:cubicBezTo>
                <a:lnTo>
                  <a:pt x="4299" y="18365"/>
                </a:lnTo>
                <a:cubicBezTo>
                  <a:pt x="4339" y="18400"/>
                  <a:pt x="4362" y="18455"/>
                  <a:pt x="4348" y="18522"/>
                </a:cubicBezTo>
                <a:cubicBezTo>
                  <a:pt x="3856" y="20820"/>
                  <a:pt x="2515" y="24108"/>
                  <a:pt x="0" y="24209"/>
                </a:cubicBezTo>
                <a:lnTo>
                  <a:pt x="7" y="24802"/>
                </a:lnTo>
                <a:cubicBezTo>
                  <a:pt x="82" y="24802"/>
                  <a:pt x="157" y="24800"/>
                  <a:pt x="231" y="24796"/>
                </a:cubicBezTo>
                <a:cubicBezTo>
                  <a:pt x="2584" y="24671"/>
                  <a:pt x="4339" y="22943"/>
                  <a:pt x="4551" y="20611"/>
                </a:cubicBezTo>
                <a:cubicBezTo>
                  <a:pt x="4556" y="20551"/>
                  <a:pt x="4583" y="20508"/>
                  <a:pt x="4615" y="20473"/>
                </a:cubicBezTo>
                <a:cubicBezTo>
                  <a:pt x="4592" y="20407"/>
                  <a:pt x="4622" y="20319"/>
                  <a:pt x="4693" y="20319"/>
                </a:cubicBezTo>
                <a:cubicBezTo>
                  <a:pt x="4706" y="20319"/>
                  <a:pt x="4721" y="20322"/>
                  <a:pt x="4736" y="20328"/>
                </a:cubicBezTo>
                <a:cubicBezTo>
                  <a:pt x="6461" y="21013"/>
                  <a:pt x="8116" y="22067"/>
                  <a:pt x="10022" y="22067"/>
                </a:cubicBezTo>
                <a:cubicBezTo>
                  <a:pt x="10098" y="22067"/>
                  <a:pt x="10175" y="22065"/>
                  <a:pt x="10252" y="22062"/>
                </a:cubicBezTo>
                <a:cubicBezTo>
                  <a:pt x="12524" y="21963"/>
                  <a:pt x="14112" y="20293"/>
                  <a:pt x="14053" y="18000"/>
                </a:cubicBezTo>
                <a:cubicBezTo>
                  <a:pt x="13997" y="15800"/>
                  <a:pt x="11580" y="11967"/>
                  <a:pt x="14590" y="10579"/>
                </a:cubicBezTo>
                <a:cubicBezTo>
                  <a:pt x="12044" y="9525"/>
                  <a:pt x="13979" y="5220"/>
                  <a:pt x="13914" y="3336"/>
                </a:cubicBezTo>
                <a:cubicBezTo>
                  <a:pt x="13829" y="859"/>
                  <a:pt x="12455" y="1"/>
                  <a:pt x="10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1434339" y="838879"/>
            <a:ext cx="6362345" cy="2748222"/>
          </a:xfrm>
          <a:custGeom>
            <a:avLst/>
            <a:gdLst/>
            <a:ahLst/>
            <a:cxnLst/>
            <a:rect l="l" t="t" r="r" b="b"/>
            <a:pathLst>
              <a:path w="52280" h="23435" extrusionOk="0">
                <a:moveTo>
                  <a:pt x="12107" y="1"/>
                </a:moveTo>
                <a:cubicBezTo>
                  <a:pt x="11223" y="1"/>
                  <a:pt x="10275" y="247"/>
                  <a:pt x="9617" y="845"/>
                </a:cubicBezTo>
                <a:cubicBezTo>
                  <a:pt x="8659" y="1718"/>
                  <a:pt x="8710" y="2990"/>
                  <a:pt x="8814" y="4185"/>
                </a:cubicBezTo>
                <a:cubicBezTo>
                  <a:pt x="8819" y="4247"/>
                  <a:pt x="8762" y="4283"/>
                  <a:pt x="8708" y="4283"/>
                </a:cubicBezTo>
                <a:cubicBezTo>
                  <a:pt x="8665" y="4283"/>
                  <a:pt x="8623" y="4260"/>
                  <a:pt x="8615" y="4211"/>
                </a:cubicBezTo>
                <a:cubicBezTo>
                  <a:pt x="8609" y="4163"/>
                  <a:pt x="8601" y="4117"/>
                  <a:pt x="8595" y="4068"/>
                </a:cubicBezTo>
                <a:lnTo>
                  <a:pt x="8490" y="4082"/>
                </a:lnTo>
                <a:cubicBezTo>
                  <a:pt x="8490" y="4154"/>
                  <a:pt x="8435" y="4223"/>
                  <a:pt x="8361" y="4223"/>
                </a:cubicBezTo>
                <a:cubicBezTo>
                  <a:pt x="8340" y="4223"/>
                  <a:pt x="8318" y="4218"/>
                  <a:pt x="8295" y="4205"/>
                </a:cubicBezTo>
                <a:cubicBezTo>
                  <a:pt x="6844" y="3408"/>
                  <a:pt x="5446" y="2350"/>
                  <a:pt x="3891" y="1771"/>
                </a:cubicBezTo>
                <a:cubicBezTo>
                  <a:pt x="3415" y="1593"/>
                  <a:pt x="2858" y="1451"/>
                  <a:pt x="2316" y="1451"/>
                </a:cubicBezTo>
                <a:cubicBezTo>
                  <a:pt x="1911" y="1451"/>
                  <a:pt x="1514" y="1530"/>
                  <a:pt x="1165" y="1734"/>
                </a:cubicBezTo>
                <a:cubicBezTo>
                  <a:pt x="1" y="2416"/>
                  <a:pt x="301" y="3911"/>
                  <a:pt x="567" y="4978"/>
                </a:cubicBezTo>
                <a:cubicBezTo>
                  <a:pt x="1003" y="6726"/>
                  <a:pt x="1853" y="9305"/>
                  <a:pt x="12" y="10494"/>
                </a:cubicBezTo>
                <a:cubicBezTo>
                  <a:pt x="1827" y="12187"/>
                  <a:pt x="481" y="14736"/>
                  <a:pt x="213" y="16782"/>
                </a:cubicBezTo>
                <a:cubicBezTo>
                  <a:pt x="93" y="17712"/>
                  <a:pt x="158" y="18802"/>
                  <a:pt x="843" y="19524"/>
                </a:cubicBezTo>
                <a:cubicBezTo>
                  <a:pt x="1349" y="20060"/>
                  <a:pt x="2058" y="20230"/>
                  <a:pt x="2771" y="20230"/>
                </a:cubicBezTo>
                <a:cubicBezTo>
                  <a:pt x="3111" y="20230"/>
                  <a:pt x="3453" y="20191"/>
                  <a:pt x="3774" y="20134"/>
                </a:cubicBezTo>
                <a:cubicBezTo>
                  <a:pt x="5259" y="19870"/>
                  <a:pt x="6609" y="19180"/>
                  <a:pt x="7846" y="18342"/>
                </a:cubicBezTo>
                <a:cubicBezTo>
                  <a:pt x="7859" y="18333"/>
                  <a:pt x="7871" y="18330"/>
                  <a:pt x="7884" y="18330"/>
                </a:cubicBezTo>
                <a:cubicBezTo>
                  <a:pt x="7916" y="18330"/>
                  <a:pt x="7946" y="18354"/>
                  <a:pt x="7959" y="18386"/>
                </a:cubicBezTo>
                <a:lnTo>
                  <a:pt x="8075" y="18353"/>
                </a:lnTo>
                <a:cubicBezTo>
                  <a:pt x="8061" y="18307"/>
                  <a:pt x="8050" y="18261"/>
                  <a:pt x="8038" y="18215"/>
                </a:cubicBezTo>
                <a:cubicBezTo>
                  <a:pt x="8016" y="18129"/>
                  <a:pt x="8085" y="18073"/>
                  <a:pt x="8153" y="18073"/>
                </a:cubicBezTo>
                <a:cubicBezTo>
                  <a:pt x="8199" y="18073"/>
                  <a:pt x="8243" y="18098"/>
                  <a:pt x="8259" y="18155"/>
                </a:cubicBezTo>
                <a:cubicBezTo>
                  <a:pt x="8782" y="19944"/>
                  <a:pt x="9929" y="21866"/>
                  <a:pt x="11830" y="22431"/>
                </a:cubicBezTo>
                <a:cubicBezTo>
                  <a:pt x="12263" y="22560"/>
                  <a:pt x="12697" y="22614"/>
                  <a:pt x="13133" y="22614"/>
                </a:cubicBezTo>
                <a:cubicBezTo>
                  <a:pt x="14730" y="22614"/>
                  <a:pt x="16331" y="21886"/>
                  <a:pt x="17844" y="21484"/>
                </a:cubicBezTo>
                <a:cubicBezTo>
                  <a:pt x="19093" y="21153"/>
                  <a:pt x="20539" y="20822"/>
                  <a:pt x="21933" y="20822"/>
                </a:cubicBezTo>
                <a:cubicBezTo>
                  <a:pt x="23232" y="20822"/>
                  <a:pt x="24486" y="21109"/>
                  <a:pt x="25494" y="21953"/>
                </a:cubicBezTo>
                <a:lnTo>
                  <a:pt x="25519" y="21924"/>
                </a:lnTo>
                <a:cubicBezTo>
                  <a:pt x="25487" y="21884"/>
                  <a:pt x="25482" y="21815"/>
                  <a:pt x="25537" y="21789"/>
                </a:cubicBezTo>
                <a:cubicBezTo>
                  <a:pt x="26999" y="21079"/>
                  <a:pt x="28615" y="20738"/>
                  <a:pt x="30235" y="20738"/>
                </a:cubicBezTo>
                <a:cubicBezTo>
                  <a:pt x="31768" y="20738"/>
                  <a:pt x="33306" y="21043"/>
                  <a:pt x="34720" y="21628"/>
                </a:cubicBezTo>
                <a:cubicBezTo>
                  <a:pt x="36126" y="22211"/>
                  <a:pt x="37468" y="23435"/>
                  <a:pt x="38962" y="23435"/>
                </a:cubicBezTo>
                <a:cubicBezTo>
                  <a:pt x="39398" y="23435"/>
                  <a:pt x="39847" y="23330"/>
                  <a:pt x="40314" y="23075"/>
                </a:cubicBezTo>
                <a:cubicBezTo>
                  <a:pt x="42159" y="22069"/>
                  <a:pt x="42635" y="19919"/>
                  <a:pt x="43118" y="18055"/>
                </a:cubicBezTo>
                <a:cubicBezTo>
                  <a:pt x="43138" y="17976"/>
                  <a:pt x="43198" y="17941"/>
                  <a:pt x="43261" y="17941"/>
                </a:cubicBezTo>
                <a:cubicBezTo>
                  <a:pt x="43303" y="17941"/>
                  <a:pt x="43346" y="17957"/>
                  <a:pt x="43378" y="17985"/>
                </a:cubicBezTo>
                <a:lnTo>
                  <a:pt x="43436" y="17913"/>
                </a:lnTo>
                <a:cubicBezTo>
                  <a:pt x="43402" y="17888"/>
                  <a:pt x="43372" y="17860"/>
                  <a:pt x="43339" y="17834"/>
                </a:cubicBezTo>
                <a:cubicBezTo>
                  <a:pt x="43282" y="17785"/>
                  <a:pt x="43337" y="17694"/>
                  <a:pt x="43399" y="17694"/>
                </a:cubicBezTo>
                <a:cubicBezTo>
                  <a:pt x="43412" y="17694"/>
                  <a:pt x="43425" y="17698"/>
                  <a:pt x="43438" y="17707"/>
                </a:cubicBezTo>
                <a:cubicBezTo>
                  <a:pt x="44757" y="18647"/>
                  <a:pt x="46235" y="19355"/>
                  <a:pt x="47832" y="19663"/>
                </a:cubicBezTo>
                <a:cubicBezTo>
                  <a:pt x="48177" y="19729"/>
                  <a:pt x="48540" y="19774"/>
                  <a:pt x="48896" y="19774"/>
                </a:cubicBezTo>
                <a:cubicBezTo>
                  <a:pt x="49734" y="19774"/>
                  <a:pt x="50537" y="19525"/>
                  <a:pt x="51000" y="18719"/>
                </a:cubicBezTo>
                <a:cubicBezTo>
                  <a:pt x="51428" y="17973"/>
                  <a:pt x="51444" y="17095"/>
                  <a:pt x="51328" y="16271"/>
                </a:cubicBezTo>
                <a:cubicBezTo>
                  <a:pt x="51046" y="14225"/>
                  <a:pt x="49871" y="11579"/>
                  <a:pt x="51931" y="10078"/>
                </a:cubicBezTo>
                <a:lnTo>
                  <a:pt x="51915" y="10055"/>
                </a:lnTo>
                <a:cubicBezTo>
                  <a:pt x="51882" y="10081"/>
                  <a:pt x="51838" y="10097"/>
                  <a:pt x="51793" y="10097"/>
                </a:cubicBezTo>
                <a:cubicBezTo>
                  <a:pt x="51743" y="10097"/>
                  <a:pt x="51691" y="10077"/>
                  <a:pt x="51653" y="10028"/>
                </a:cubicBezTo>
                <a:cubicBezTo>
                  <a:pt x="49855" y="7666"/>
                  <a:pt x="52279" y="4826"/>
                  <a:pt x="51122" y="2360"/>
                </a:cubicBezTo>
                <a:cubicBezTo>
                  <a:pt x="50662" y="1381"/>
                  <a:pt x="49845" y="1062"/>
                  <a:pt x="48940" y="1062"/>
                </a:cubicBezTo>
                <a:cubicBezTo>
                  <a:pt x="48040" y="1062"/>
                  <a:pt x="47052" y="1377"/>
                  <a:pt x="46241" y="1670"/>
                </a:cubicBezTo>
                <a:cubicBezTo>
                  <a:pt x="44817" y="2185"/>
                  <a:pt x="43581" y="2988"/>
                  <a:pt x="42397" y="3914"/>
                </a:cubicBezTo>
                <a:cubicBezTo>
                  <a:pt x="42385" y="4012"/>
                  <a:pt x="42294" y="4075"/>
                  <a:pt x="42213" y="4075"/>
                </a:cubicBezTo>
                <a:cubicBezTo>
                  <a:pt x="42152" y="4075"/>
                  <a:pt x="42097" y="4040"/>
                  <a:pt x="42086" y="3958"/>
                </a:cubicBezTo>
                <a:cubicBezTo>
                  <a:pt x="41799" y="2028"/>
                  <a:pt x="41175" y="90"/>
                  <a:pt x="38833" y="67"/>
                </a:cubicBezTo>
                <a:cubicBezTo>
                  <a:pt x="38820" y="67"/>
                  <a:pt x="38807" y="67"/>
                  <a:pt x="38794" y="67"/>
                </a:cubicBezTo>
                <a:cubicBezTo>
                  <a:pt x="37002" y="67"/>
                  <a:pt x="35260" y="1156"/>
                  <a:pt x="33566" y="1630"/>
                </a:cubicBezTo>
                <a:cubicBezTo>
                  <a:pt x="32535" y="1920"/>
                  <a:pt x="31487" y="2085"/>
                  <a:pt x="30459" y="2085"/>
                </a:cubicBezTo>
                <a:cubicBezTo>
                  <a:pt x="28662" y="2085"/>
                  <a:pt x="26928" y="1580"/>
                  <a:pt x="25457" y="358"/>
                </a:cubicBezTo>
                <a:cubicBezTo>
                  <a:pt x="24329" y="1819"/>
                  <a:pt x="22682" y="2359"/>
                  <a:pt x="20972" y="2359"/>
                </a:cubicBezTo>
                <a:cubicBezTo>
                  <a:pt x="19891" y="2359"/>
                  <a:pt x="18785" y="2143"/>
                  <a:pt x="17770" y="1809"/>
                </a:cubicBezTo>
                <a:cubicBezTo>
                  <a:pt x="15997" y="1224"/>
                  <a:pt x="14295" y="129"/>
                  <a:pt x="12400" y="10"/>
                </a:cubicBezTo>
                <a:cubicBezTo>
                  <a:pt x="12304" y="4"/>
                  <a:pt x="12206" y="1"/>
                  <a:pt x="121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>
            <a:off x="1116830" y="539489"/>
            <a:ext cx="6909619" cy="3217654"/>
            <a:chOff x="1116830" y="539489"/>
            <a:chExt cx="6909619" cy="3217654"/>
          </a:xfrm>
        </p:grpSpPr>
        <p:sp>
          <p:nvSpPr>
            <p:cNvPr id="235" name="Google Shape;235;p15"/>
            <p:cNvSpPr/>
            <p:nvPr/>
          </p:nvSpPr>
          <p:spPr>
            <a:xfrm>
              <a:off x="1116830" y="539489"/>
              <a:ext cx="6909619" cy="3217654"/>
            </a:xfrm>
            <a:custGeom>
              <a:avLst/>
              <a:gdLst/>
              <a:ahLst/>
              <a:cxnLst/>
              <a:rect l="l" t="t" r="r" b="b"/>
              <a:pathLst>
                <a:path w="56777" h="27438" extrusionOk="0">
                  <a:moveTo>
                    <a:pt x="28389" y="500"/>
                  </a:moveTo>
                  <a:cubicBezTo>
                    <a:pt x="29496" y="2133"/>
                    <a:pt x="31368" y="3146"/>
                    <a:pt x="33296" y="3146"/>
                  </a:cubicBezTo>
                  <a:cubicBezTo>
                    <a:pt x="33917" y="3146"/>
                    <a:pt x="34544" y="3041"/>
                    <a:pt x="35154" y="2818"/>
                  </a:cubicBezTo>
                  <a:cubicBezTo>
                    <a:pt x="37167" y="2080"/>
                    <a:pt x="38706" y="819"/>
                    <a:pt x="40941" y="690"/>
                  </a:cubicBezTo>
                  <a:cubicBezTo>
                    <a:pt x="41085" y="682"/>
                    <a:pt x="41234" y="677"/>
                    <a:pt x="41387" y="677"/>
                  </a:cubicBezTo>
                  <a:cubicBezTo>
                    <a:pt x="43573" y="677"/>
                    <a:pt x="46532" y="1572"/>
                    <a:pt x="46200" y="4257"/>
                  </a:cubicBezTo>
                  <a:cubicBezTo>
                    <a:pt x="46179" y="4418"/>
                    <a:pt x="46313" y="4497"/>
                    <a:pt x="46447" y="4497"/>
                  </a:cubicBezTo>
                  <a:cubicBezTo>
                    <a:pt x="46514" y="4497"/>
                    <a:pt x="46583" y="4476"/>
                    <a:pt x="46633" y="4437"/>
                  </a:cubicBezTo>
                  <a:cubicBezTo>
                    <a:pt x="48037" y="3317"/>
                    <a:pt x="50458" y="2173"/>
                    <a:pt x="52433" y="2173"/>
                  </a:cubicBezTo>
                  <a:cubicBezTo>
                    <a:pt x="54143" y="2173"/>
                    <a:pt x="55517" y="3031"/>
                    <a:pt x="55602" y="5508"/>
                  </a:cubicBezTo>
                  <a:cubicBezTo>
                    <a:pt x="55667" y="7392"/>
                    <a:pt x="53731" y="11697"/>
                    <a:pt x="56278" y="12751"/>
                  </a:cubicBezTo>
                  <a:cubicBezTo>
                    <a:pt x="53268" y="14139"/>
                    <a:pt x="55685" y="17972"/>
                    <a:pt x="55741" y="20172"/>
                  </a:cubicBezTo>
                  <a:cubicBezTo>
                    <a:pt x="55800" y="22465"/>
                    <a:pt x="54212" y="24135"/>
                    <a:pt x="51940" y="24234"/>
                  </a:cubicBezTo>
                  <a:cubicBezTo>
                    <a:pt x="51863" y="24237"/>
                    <a:pt x="51786" y="24239"/>
                    <a:pt x="51710" y="24239"/>
                  </a:cubicBezTo>
                  <a:cubicBezTo>
                    <a:pt x="49804" y="24239"/>
                    <a:pt x="48149" y="23185"/>
                    <a:pt x="46424" y="22500"/>
                  </a:cubicBezTo>
                  <a:cubicBezTo>
                    <a:pt x="46409" y="22494"/>
                    <a:pt x="46394" y="22491"/>
                    <a:pt x="46381" y="22491"/>
                  </a:cubicBezTo>
                  <a:cubicBezTo>
                    <a:pt x="46310" y="22491"/>
                    <a:pt x="46280" y="22579"/>
                    <a:pt x="46303" y="22645"/>
                  </a:cubicBezTo>
                  <a:cubicBezTo>
                    <a:pt x="46271" y="22680"/>
                    <a:pt x="46244" y="22723"/>
                    <a:pt x="46239" y="22783"/>
                  </a:cubicBezTo>
                  <a:cubicBezTo>
                    <a:pt x="46027" y="25115"/>
                    <a:pt x="44272" y="26843"/>
                    <a:pt x="41919" y="26968"/>
                  </a:cubicBezTo>
                  <a:cubicBezTo>
                    <a:pt x="41845" y="26972"/>
                    <a:pt x="41770" y="26974"/>
                    <a:pt x="41695" y="26974"/>
                  </a:cubicBezTo>
                  <a:cubicBezTo>
                    <a:pt x="41652" y="26975"/>
                    <a:pt x="41609" y="26975"/>
                    <a:pt x="41565" y="26975"/>
                  </a:cubicBezTo>
                  <a:cubicBezTo>
                    <a:pt x="39698" y="26975"/>
                    <a:pt x="37922" y="26194"/>
                    <a:pt x="36197" y="25559"/>
                  </a:cubicBezTo>
                  <a:cubicBezTo>
                    <a:pt x="34943" y="25096"/>
                    <a:pt x="33593" y="24670"/>
                    <a:pt x="32239" y="24670"/>
                  </a:cubicBezTo>
                  <a:cubicBezTo>
                    <a:pt x="31831" y="24670"/>
                    <a:pt x="31423" y="24709"/>
                    <a:pt x="31016" y="24797"/>
                  </a:cubicBezTo>
                  <a:cubicBezTo>
                    <a:pt x="29959" y="25026"/>
                    <a:pt x="28722" y="25652"/>
                    <a:pt x="28389" y="26753"/>
                  </a:cubicBezTo>
                  <a:cubicBezTo>
                    <a:pt x="28056" y="25652"/>
                    <a:pt x="26819" y="25026"/>
                    <a:pt x="25761" y="24797"/>
                  </a:cubicBezTo>
                  <a:cubicBezTo>
                    <a:pt x="25355" y="24709"/>
                    <a:pt x="24947" y="24670"/>
                    <a:pt x="24539" y="24670"/>
                  </a:cubicBezTo>
                  <a:cubicBezTo>
                    <a:pt x="23185" y="24670"/>
                    <a:pt x="21834" y="25096"/>
                    <a:pt x="20580" y="25559"/>
                  </a:cubicBezTo>
                  <a:cubicBezTo>
                    <a:pt x="18853" y="26195"/>
                    <a:pt x="17077" y="26977"/>
                    <a:pt x="15205" y="26977"/>
                  </a:cubicBezTo>
                  <a:cubicBezTo>
                    <a:pt x="15090" y="26977"/>
                    <a:pt x="14974" y="26974"/>
                    <a:pt x="14858" y="26968"/>
                  </a:cubicBezTo>
                  <a:cubicBezTo>
                    <a:pt x="12506" y="26843"/>
                    <a:pt x="10751" y="25115"/>
                    <a:pt x="10538" y="22783"/>
                  </a:cubicBezTo>
                  <a:cubicBezTo>
                    <a:pt x="10534" y="22723"/>
                    <a:pt x="10508" y="22680"/>
                    <a:pt x="10474" y="22645"/>
                  </a:cubicBezTo>
                  <a:cubicBezTo>
                    <a:pt x="10498" y="22579"/>
                    <a:pt x="10468" y="22491"/>
                    <a:pt x="10397" y="22491"/>
                  </a:cubicBezTo>
                  <a:cubicBezTo>
                    <a:pt x="10384" y="22491"/>
                    <a:pt x="10370" y="22494"/>
                    <a:pt x="10355" y="22500"/>
                  </a:cubicBezTo>
                  <a:cubicBezTo>
                    <a:pt x="8629" y="23186"/>
                    <a:pt x="6974" y="24239"/>
                    <a:pt x="5067" y="24239"/>
                  </a:cubicBezTo>
                  <a:cubicBezTo>
                    <a:pt x="4991" y="24239"/>
                    <a:pt x="4915" y="24237"/>
                    <a:pt x="4838" y="24234"/>
                  </a:cubicBezTo>
                  <a:cubicBezTo>
                    <a:pt x="2566" y="24135"/>
                    <a:pt x="977" y="22465"/>
                    <a:pt x="1038" y="20172"/>
                  </a:cubicBezTo>
                  <a:cubicBezTo>
                    <a:pt x="1094" y="17972"/>
                    <a:pt x="3510" y="14140"/>
                    <a:pt x="500" y="12752"/>
                  </a:cubicBezTo>
                  <a:cubicBezTo>
                    <a:pt x="3049" y="11697"/>
                    <a:pt x="1112" y="7392"/>
                    <a:pt x="1176" y="5508"/>
                  </a:cubicBezTo>
                  <a:cubicBezTo>
                    <a:pt x="1262" y="3032"/>
                    <a:pt x="2636" y="2174"/>
                    <a:pt x="4345" y="2174"/>
                  </a:cubicBezTo>
                  <a:cubicBezTo>
                    <a:pt x="6319" y="2174"/>
                    <a:pt x="8741" y="3318"/>
                    <a:pt x="10144" y="4438"/>
                  </a:cubicBezTo>
                  <a:cubicBezTo>
                    <a:pt x="10194" y="4477"/>
                    <a:pt x="10262" y="4497"/>
                    <a:pt x="10331" y="4497"/>
                  </a:cubicBezTo>
                  <a:cubicBezTo>
                    <a:pt x="10425" y="4497"/>
                    <a:pt x="10518" y="4459"/>
                    <a:pt x="10560" y="4382"/>
                  </a:cubicBezTo>
                  <a:cubicBezTo>
                    <a:pt x="10576" y="4347"/>
                    <a:pt x="10585" y="4305"/>
                    <a:pt x="10578" y="4257"/>
                  </a:cubicBezTo>
                  <a:cubicBezTo>
                    <a:pt x="10245" y="1572"/>
                    <a:pt x="13205" y="677"/>
                    <a:pt x="15392" y="677"/>
                  </a:cubicBezTo>
                  <a:cubicBezTo>
                    <a:pt x="15545" y="677"/>
                    <a:pt x="15694" y="682"/>
                    <a:pt x="15838" y="690"/>
                  </a:cubicBezTo>
                  <a:cubicBezTo>
                    <a:pt x="18073" y="819"/>
                    <a:pt x="19610" y="2080"/>
                    <a:pt x="21624" y="2818"/>
                  </a:cubicBezTo>
                  <a:cubicBezTo>
                    <a:pt x="22234" y="3041"/>
                    <a:pt x="22861" y="3146"/>
                    <a:pt x="23483" y="3146"/>
                  </a:cubicBezTo>
                  <a:cubicBezTo>
                    <a:pt x="25412" y="3146"/>
                    <a:pt x="27281" y="2133"/>
                    <a:pt x="28389" y="500"/>
                  </a:cubicBezTo>
                  <a:close/>
                  <a:moveTo>
                    <a:pt x="28294" y="0"/>
                  </a:moveTo>
                  <a:cubicBezTo>
                    <a:pt x="28226" y="0"/>
                    <a:pt x="28159" y="31"/>
                    <a:pt x="28114" y="106"/>
                  </a:cubicBezTo>
                  <a:cubicBezTo>
                    <a:pt x="27161" y="1701"/>
                    <a:pt x="25402" y="2696"/>
                    <a:pt x="23548" y="2696"/>
                  </a:cubicBezTo>
                  <a:cubicBezTo>
                    <a:pt x="23394" y="2696"/>
                    <a:pt x="23239" y="2689"/>
                    <a:pt x="23083" y="2675"/>
                  </a:cubicBezTo>
                  <a:cubicBezTo>
                    <a:pt x="20994" y="2490"/>
                    <a:pt x="19361" y="842"/>
                    <a:pt x="17327" y="378"/>
                  </a:cubicBezTo>
                  <a:cubicBezTo>
                    <a:pt x="16784" y="254"/>
                    <a:pt x="16143" y="185"/>
                    <a:pt x="15469" y="185"/>
                  </a:cubicBezTo>
                  <a:cubicBezTo>
                    <a:pt x="12994" y="185"/>
                    <a:pt x="10087" y="1122"/>
                    <a:pt x="10045" y="3728"/>
                  </a:cubicBezTo>
                  <a:cubicBezTo>
                    <a:pt x="8582" y="2668"/>
                    <a:pt x="6380" y="1518"/>
                    <a:pt x="4422" y="1518"/>
                  </a:cubicBezTo>
                  <a:cubicBezTo>
                    <a:pt x="3581" y="1518"/>
                    <a:pt x="2784" y="1730"/>
                    <a:pt x="2111" y="2253"/>
                  </a:cubicBezTo>
                  <a:cubicBezTo>
                    <a:pt x="1081" y="3051"/>
                    <a:pt x="698" y="4420"/>
                    <a:pt x="691" y="5673"/>
                  </a:cubicBezTo>
                  <a:cubicBezTo>
                    <a:pt x="681" y="7579"/>
                    <a:pt x="2594" y="11588"/>
                    <a:pt x="146" y="12534"/>
                  </a:cubicBezTo>
                  <a:cubicBezTo>
                    <a:pt x="1" y="12592"/>
                    <a:pt x="13" y="12781"/>
                    <a:pt x="118" y="12836"/>
                  </a:cubicBezTo>
                  <a:cubicBezTo>
                    <a:pt x="54" y="12940"/>
                    <a:pt x="63" y="13077"/>
                    <a:pt x="206" y="13139"/>
                  </a:cubicBezTo>
                  <a:cubicBezTo>
                    <a:pt x="2693" y="14224"/>
                    <a:pt x="1063" y="17373"/>
                    <a:pt x="679" y="19193"/>
                  </a:cubicBezTo>
                  <a:cubicBezTo>
                    <a:pt x="379" y="20614"/>
                    <a:pt x="569" y="22158"/>
                    <a:pt x="1520" y="23306"/>
                  </a:cubicBezTo>
                  <a:cubicBezTo>
                    <a:pt x="2424" y="24397"/>
                    <a:pt x="3624" y="24818"/>
                    <a:pt x="4892" y="24818"/>
                  </a:cubicBezTo>
                  <a:cubicBezTo>
                    <a:pt x="6719" y="24818"/>
                    <a:pt x="8685" y="23944"/>
                    <a:pt x="10107" y="22940"/>
                  </a:cubicBezTo>
                  <a:cubicBezTo>
                    <a:pt x="10352" y="25745"/>
                    <a:pt x="12666" y="27438"/>
                    <a:pt x="15300" y="27438"/>
                  </a:cubicBezTo>
                  <a:cubicBezTo>
                    <a:pt x="15610" y="27438"/>
                    <a:pt x="15925" y="27414"/>
                    <a:pt x="16242" y="27366"/>
                  </a:cubicBezTo>
                  <a:cubicBezTo>
                    <a:pt x="18214" y="27071"/>
                    <a:pt x="19998" y="26095"/>
                    <a:pt x="21889" y="25515"/>
                  </a:cubicBezTo>
                  <a:cubicBezTo>
                    <a:pt x="22749" y="25251"/>
                    <a:pt x="23653" y="25046"/>
                    <a:pt x="24556" y="25046"/>
                  </a:cubicBezTo>
                  <a:cubicBezTo>
                    <a:pt x="24926" y="25046"/>
                    <a:pt x="25295" y="25081"/>
                    <a:pt x="25662" y="25159"/>
                  </a:cubicBezTo>
                  <a:cubicBezTo>
                    <a:pt x="26859" y="25413"/>
                    <a:pt x="27541" y="26074"/>
                    <a:pt x="28301" y="26962"/>
                  </a:cubicBezTo>
                  <a:cubicBezTo>
                    <a:pt x="28315" y="26979"/>
                    <a:pt x="28333" y="26987"/>
                    <a:pt x="28350" y="26987"/>
                  </a:cubicBezTo>
                  <a:cubicBezTo>
                    <a:pt x="28364" y="26987"/>
                    <a:pt x="28377" y="26982"/>
                    <a:pt x="28389" y="26974"/>
                  </a:cubicBezTo>
                  <a:cubicBezTo>
                    <a:pt x="28401" y="26982"/>
                    <a:pt x="28414" y="26987"/>
                    <a:pt x="28428" y="26987"/>
                  </a:cubicBezTo>
                  <a:cubicBezTo>
                    <a:pt x="28445" y="26987"/>
                    <a:pt x="28463" y="26979"/>
                    <a:pt x="28477" y="26962"/>
                  </a:cubicBezTo>
                  <a:cubicBezTo>
                    <a:pt x="29239" y="26074"/>
                    <a:pt x="29922" y="25413"/>
                    <a:pt x="31116" y="25159"/>
                  </a:cubicBezTo>
                  <a:cubicBezTo>
                    <a:pt x="31482" y="25081"/>
                    <a:pt x="31852" y="25046"/>
                    <a:pt x="32221" y="25046"/>
                  </a:cubicBezTo>
                  <a:cubicBezTo>
                    <a:pt x="33125" y="25046"/>
                    <a:pt x="34028" y="25251"/>
                    <a:pt x="34889" y="25515"/>
                  </a:cubicBezTo>
                  <a:cubicBezTo>
                    <a:pt x="36780" y="26095"/>
                    <a:pt x="38565" y="27071"/>
                    <a:pt x="40536" y="27366"/>
                  </a:cubicBezTo>
                  <a:cubicBezTo>
                    <a:pt x="40852" y="27414"/>
                    <a:pt x="41168" y="27438"/>
                    <a:pt x="41478" y="27438"/>
                  </a:cubicBezTo>
                  <a:cubicBezTo>
                    <a:pt x="44113" y="27438"/>
                    <a:pt x="46425" y="25745"/>
                    <a:pt x="46671" y="22940"/>
                  </a:cubicBezTo>
                  <a:cubicBezTo>
                    <a:pt x="48092" y="23944"/>
                    <a:pt x="50059" y="24818"/>
                    <a:pt x="51886" y="24818"/>
                  </a:cubicBezTo>
                  <a:cubicBezTo>
                    <a:pt x="53153" y="24818"/>
                    <a:pt x="54354" y="24397"/>
                    <a:pt x="55258" y="23306"/>
                  </a:cubicBezTo>
                  <a:cubicBezTo>
                    <a:pt x="56209" y="22157"/>
                    <a:pt x="56399" y="20614"/>
                    <a:pt x="56098" y="19193"/>
                  </a:cubicBezTo>
                  <a:cubicBezTo>
                    <a:pt x="55715" y="17373"/>
                    <a:pt x="54085" y="14224"/>
                    <a:pt x="56574" y="13139"/>
                  </a:cubicBezTo>
                  <a:cubicBezTo>
                    <a:pt x="56717" y="13077"/>
                    <a:pt x="56723" y="12940"/>
                    <a:pt x="56659" y="12836"/>
                  </a:cubicBezTo>
                  <a:cubicBezTo>
                    <a:pt x="56765" y="12781"/>
                    <a:pt x="56777" y="12592"/>
                    <a:pt x="56632" y="12534"/>
                  </a:cubicBezTo>
                  <a:cubicBezTo>
                    <a:pt x="54184" y="11588"/>
                    <a:pt x="56098" y="7579"/>
                    <a:pt x="56087" y="5673"/>
                  </a:cubicBezTo>
                  <a:cubicBezTo>
                    <a:pt x="56082" y="4420"/>
                    <a:pt x="55697" y="3052"/>
                    <a:pt x="54667" y="2253"/>
                  </a:cubicBezTo>
                  <a:cubicBezTo>
                    <a:pt x="53993" y="1730"/>
                    <a:pt x="53197" y="1518"/>
                    <a:pt x="52357" y="1518"/>
                  </a:cubicBezTo>
                  <a:cubicBezTo>
                    <a:pt x="50399" y="1518"/>
                    <a:pt x="48199" y="2668"/>
                    <a:pt x="46736" y="3728"/>
                  </a:cubicBezTo>
                  <a:cubicBezTo>
                    <a:pt x="46692" y="1122"/>
                    <a:pt x="43784" y="185"/>
                    <a:pt x="41310" y="185"/>
                  </a:cubicBezTo>
                  <a:cubicBezTo>
                    <a:pt x="40637" y="185"/>
                    <a:pt x="39996" y="254"/>
                    <a:pt x="39454" y="378"/>
                  </a:cubicBezTo>
                  <a:cubicBezTo>
                    <a:pt x="37417" y="842"/>
                    <a:pt x="35784" y="2490"/>
                    <a:pt x="33694" y="2675"/>
                  </a:cubicBezTo>
                  <a:cubicBezTo>
                    <a:pt x="33539" y="2689"/>
                    <a:pt x="33384" y="2696"/>
                    <a:pt x="33230" y="2696"/>
                  </a:cubicBezTo>
                  <a:cubicBezTo>
                    <a:pt x="31377" y="2696"/>
                    <a:pt x="29616" y="1701"/>
                    <a:pt x="28664" y="106"/>
                  </a:cubicBezTo>
                  <a:cubicBezTo>
                    <a:pt x="28619" y="31"/>
                    <a:pt x="28552" y="0"/>
                    <a:pt x="28485" y="0"/>
                  </a:cubicBezTo>
                  <a:cubicBezTo>
                    <a:pt x="28453" y="0"/>
                    <a:pt x="28420" y="7"/>
                    <a:pt x="28389" y="20"/>
                  </a:cubicBezTo>
                  <a:cubicBezTo>
                    <a:pt x="28359" y="7"/>
                    <a:pt x="28326" y="0"/>
                    <a:pt x="28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6701650" y="2010055"/>
              <a:ext cx="1230483" cy="1197209"/>
            </a:xfrm>
            <a:custGeom>
              <a:avLst/>
              <a:gdLst/>
              <a:ahLst/>
              <a:cxnLst/>
              <a:rect l="l" t="t" r="r" b="b"/>
              <a:pathLst>
                <a:path w="10111" h="10209" extrusionOk="0">
                  <a:moveTo>
                    <a:pt x="8816" y="1"/>
                  </a:moveTo>
                  <a:cubicBezTo>
                    <a:pt x="8790" y="1"/>
                    <a:pt x="8761" y="9"/>
                    <a:pt x="8732" y="29"/>
                  </a:cubicBezTo>
                  <a:cubicBezTo>
                    <a:pt x="8704" y="48"/>
                    <a:pt x="8677" y="68"/>
                    <a:pt x="8649" y="91"/>
                  </a:cubicBezTo>
                  <a:cubicBezTo>
                    <a:pt x="6589" y="1592"/>
                    <a:pt x="7764" y="4238"/>
                    <a:pt x="8046" y="6284"/>
                  </a:cubicBezTo>
                  <a:cubicBezTo>
                    <a:pt x="8162" y="7108"/>
                    <a:pt x="8146" y="7985"/>
                    <a:pt x="7718" y="8732"/>
                  </a:cubicBezTo>
                  <a:cubicBezTo>
                    <a:pt x="7255" y="9538"/>
                    <a:pt x="6452" y="9787"/>
                    <a:pt x="5614" y="9787"/>
                  </a:cubicBezTo>
                  <a:cubicBezTo>
                    <a:pt x="5258" y="9787"/>
                    <a:pt x="4895" y="9742"/>
                    <a:pt x="4550" y="9676"/>
                  </a:cubicBezTo>
                  <a:cubicBezTo>
                    <a:pt x="2953" y="9368"/>
                    <a:pt x="1475" y="8660"/>
                    <a:pt x="156" y="7720"/>
                  </a:cubicBezTo>
                  <a:cubicBezTo>
                    <a:pt x="143" y="7711"/>
                    <a:pt x="130" y="7707"/>
                    <a:pt x="117" y="7707"/>
                  </a:cubicBezTo>
                  <a:cubicBezTo>
                    <a:pt x="55" y="7707"/>
                    <a:pt x="0" y="7798"/>
                    <a:pt x="57" y="7847"/>
                  </a:cubicBezTo>
                  <a:cubicBezTo>
                    <a:pt x="90" y="7873"/>
                    <a:pt x="120" y="7901"/>
                    <a:pt x="154" y="7925"/>
                  </a:cubicBezTo>
                  <a:cubicBezTo>
                    <a:pt x="1349" y="8897"/>
                    <a:pt x="3637" y="10208"/>
                    <a:pt x="5542" y="10208"/>
                  </a:cubicBezTo>
                  <a:cubicBezTo>
                    <a:pt x="6330" y="10208"/>
                    <a:pt x="7053" y="9984"/>
                    <a:pt x="7605" y="9417"/>
                  </a:cubicBezTo>
                  <a:cubicBezTo>
                    <a:pt x="10110" y="6847"/>
                    <a:pt x="5776" y="2463"/>
                    <a:pt x="8893" y="306"/>
                  </a:cubicBezTo>
                  <a:cubicBezTo>
                    <a:pt x="9034" y="209"/>
                    <a:pt x="8947" y="1"/>
                    <a:pt x="8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461344" y="800415"/>
              <a:ext cx="5335340" cy="1222540"/>
            </a:xfrm>
            <a:custGeom>
              <a:avLst/>
              <a:gdLst/>
              <a:ahLst/>
              <a:cxnLst/>
              <a:rect l="l" t="t" r="r" b="b"/>
              <a:pathLst>
                <a:path w="43841" h="10425" extrusionOk="0">
                  <a:moveTo>
                    <a:pt x="3647" y="1"/>
                  </a:moveTo>
                  <a:cubicBezTo>
                    <a:pt x="2780" y="1"/>
                    <a:pt x="1922" y="215"/>
                    <a:pt x="1204" y="746"/>
                  </a:cubicBezTo>
                  <a:cubicBezTo>
                    <a:pt x="652" y="1157"/>
                    <a:pt x="343" y="1658"/>
                    <a:pt x="190" y="2212"/>
                  </a:cubicBezTo>
                  <a:cubicBezTo>
                    <a:pt x="1" y="2887"/>
                    <a:pt x="45" y="3639"/>
                    <a:pt x="156" y="4396"/>
                  </a:cubicBezTo>
                  <a:cubicBezTo>
                    <a:pt x="162" y="4444"/>
                    <a:pt x="170" y="4491"/>
                    <a:pt x="176" y="4539"/>
                  </a:cubicBezTo>
                  <a:cubicBezTo>
                    <a:pt x="184" y="4588"/>
                    <a:pt x="226" y="4611"/>
                    <a:pt x="269" y="4611"/>
                  </a:cubicBezTo>
                  <a:cubicBezTo>
                    <a:pt x="323" y="4611"/>
                    <a:pt x="380" y="4575"/>
                    <a:pt x="375" y="4512"/>
                  </a:cubicBezTo>
                  <a:cubicBezTo>
                    <a:pt x="271" y="3318"/>
                    <a:pt x="220" y="2046"/>
                    <a:pt x="1178" y="1173"/>
                  </a:cubicBezTo>
                  <a:cubicBezTo>
                    <a:pt x="1836" y="576"/>
                    <a:pt x="2782" y="328"/>
                    <a:pt x="3665" y="328"/>
                  </a:cubicBezTo>
                  <a:cubicBezTo>
                    <a:pt x="3765" y="328"/>
                    <a:pt x="3863" y="332"/>
                    <a:pt x="3961" y="338"/>
                  </a:cubicBezTo>
                  <a:cubicBezTo>
                    <a:pt x="5856" y="457"/>
                    <a:pt x="7558" y="1551"/>
                    <a:pt x="9331" y="2136"/>
                  </a:cubicBezTo>
                  <a:cubicBezTo>
                    <a:pt x="10347" y="2470"/>
                    <a:pt x="11453" y="2686"/>
                    <a:pt x="12534" y="2686"/>
                  </a:cubicBezTo>
                  <a:cubicBezTo>
                    <a:pt x="14243" y="2686"/>
                    <a:pt x="15890" y="2147"/>
                    <a:pt x="17018" y="686"/>
                  </a:cubicBezTo>
                  <a:cubicBezTo>
                    <a:pt x="18488" y="1908"/>
                    <a:pt x="20222" y="2412"/>
                    <a:pt x="22020" y="2412"/>
                  </a:cubicBezTo>
                  <a:cubicBezTo>
                    <a:pt x="23047" y="2412"/>
                    <a:pt x="24096" y="2248"/>
                    <a:pt x="25127" y="1958"/>
                  </a:cubicBezTo>
                  <a:cubicBezTo>
                    <a:pt x="26821" y="1483"/>
                    <a:pt x="28562" y="394"/>
                    <a:pt x="30355" y="394"/>
                  </a:cubicBezTo>
                  <a:cubicBezTo>
                    <a:pt x="30368" y="394"/>
                    <a:pt x="30381" y="394"/>
                    <a:pt x="30394" y="394"/>
                  </a:cubicBezTo>
                  <a:cubicBezTo>
                    <a:pt x="32736" y="418"/>
                    <a:pt x="33360" y="2355"/>
                    <a:pt x="33647" y="4285"/>
                  </a:cubicBezTo>
                  <a:cubicBezTo>
                    <a:pt x="33658" y="4367"/>
                    <a:pt x="33713" y="4402"/>
                    <a:pt x="33774" y="4402"/>
                  </a:cubicBezTo>
                  <a:cubicBezTo>
                    <a:pt x="33855" y="4402"/>
                    <a:pt x="33946" y="4339"/>
                    <a:pt x="33958" y="4241"/>
                  </a:cubicBezTo>
                  <a:cubicBezTo>
                    <a:pt x="35142" y="3315"/>
                    <a:pt x="36378" y="2512"/>
                    <a:pt x="37802" y="1997"/>
                  </a:cubicBezTo>
                  <a:cubicBezTo>
                    <a:pt x="38613" y="1704"/>
                    <a:pt x="39600" y="1390"/>
                    <a:pt x="40500" y="1390"/>
                  </a:cubicBezTo>
                  <a:cubicBezTo>
                    <a:pt x="41405" y="1390"/>
                    <a:pt x="42222" y="1708"/>
                    <a:pt x="42683" y="2688"/>
                  </a:cubicBezTo>
                  <a:cubicBezTo>
                    <a:pt x="43840" y="5154"/>
                    <a:pt x="41416" y="7993"/>
                    <a:pt x="43214" y="10355"/>
                  </a:cubicBezTo>
                  <a:cubicBezTo>
                    <a:pt x="43252" y="10404"/>
                    <a:pt x="43304" y="10425"/>
                    <a:pt x="43355" y="10425"/>
                  </a:cubicBezTo>
                  <a:cubicBezTo>
                    <a:pt x="43399" y="10425"/>
                    <a:pt x="43443" y="10409"/>
                    <a:pt x="43476" y="10383"/>
                  </a:cubicBezTo>
                  <a:cubicBezTo>
                    <a:pt x="43531" y="10339"/>
                    <a:pt x="43554" y="10265"/>
                    <a:pt x="43496" y="10192"/>
                  </a:cubicBezTo>
                  <a:cubicBezTo>
                    <a:pt x="42120" y="8370"/>
                    <a:pt x="43281" y="6243"/>
                    <a:pt x="43286" y="4227"/>
                  </a:cubicBezTo>
                  <a:cubicBezTo>
                    <a:pt x="43291" y="3110"/>
                    <a:pt x="42886" y="1845"/>
                    <a:pt x="41822" y="1305"/>
                  </a:cubicBezTo>
                  <a:cubicBezTo>
                    <a:pt x="41467" y="1124"/>
                    <a:pt x="41053" y="1053"/>
                    <a:pt x="40616" y="1053"/>
                  </a:cubicBezTo>
                  <a:cubicBezTo>
                    <a:pt x="39622" y="1053"/>
                    <a:pt x="38512" y="1421"/>
                    <a:pt x="37721" y="1704"/>
                  </a:cubicBezTo>
                  <a:cubicBezTo>
                    <a:pt x="37017" y="1955"/>
                    <a:pt x="36339" y="2275"/>
                    <a:pt x="35701" y="2662"/>
                  </a:cubicBezTo>
                  <a:cubicBezTo>
                    <a:pt x="35064" y="3050"/>
                    <a:pt x="34468" y="3507"/>
                    <a:pt x="33937" y="4031"/>
                  </a:cubicBezTo>
                  <a:cubicBezTo>
                    <a:pt x="33760" y="2821"/>
                    <a:pt x="33457" y="1475"/>
                    <a:pt x="32434" y="700"/>
                  </a:cubicBezTo>
                  <a:cubicBezTo>
                    <a:pt x="31845" y="252"/>
                    <a:pt x="31149" y="84"/>
                    <a:pt x="30439" y="84"/>
                  </a:cubicBezTo>
                  <a:cubicBezTo>
                    <a:pt x="29856" y="84"/>
                    <a:pt x="29265" y="197"/>
                    <a:pt x="28716" y="362"/>
                  </a:cubicBezTo>
                  <a:cubicBezTo>
                    <a:pt x="26720" y="963"/>
                    <a:pt x="24909" y="1891"/>
                    <a:pt x="22797" y="2088"/>
                  </a:cubicBezTo>
                  <a:cubicBezTo>
                    <a:pt x="22525" y="2113"/>
                    <a:pt x="22256" y="2126"/>
                    <a:pt x="21990" y="2126"/>
                  </a:cubicBezTo>
                  <a:cubicBezTo>
                    <a:pt x="20134" y="2126"/>
                    <a:pt x="18436" y="1511"/>
                    <a:pt x="16930" y="360"/>
                  </a:cubicBezTo>
                  <a:cubicBezTo>
                    <a:pt x="16914" y="348"/>
                    <a:pt x="16898" y="343"/>
                    <a:pt x="16882" y="343"/>
                  </a:cubicBezTo>
                  <a:cubicBezTo>
                    <a:pt x="16808" y="343"/>
                    <a:pt x="16744" y="452"/>
                    <a:pt x="16809" y="513"/>
                  </a:cubicBezTo>
                  <a:cubicBezTo>
                    <a:pt x="16815" y="517"/>
                    <a:pt x="16821" y="519"/>
                    <a:pt x="16825" y="524"/>
                  </a:cubicBezTo>
                  <a:cubicBezTo>
                    <a:pt x="15657" y="1812"/>
                    <a:pt x="14090" y="2348"/>
                    <a:pt x="12451" y="2348"/>
                  </a:cubicBezTo>
                  <a:cubicBezTo>
                    <a:pt x="11895" y="2348"/>
                    <a:pt x="11331" y="2286"/>
                    <a:pt x="10771" y="2171"/>
                  </a:cubicBezTo>
                  <a:cubicBezTo>
                    <a:pt x="8747" y="1754"/>
                    <a:pt x="6976" y="609"/>
                    <a:pt x="4970" y="155"/>
                  </a:cubicBezTo>
                  <a:cubicBezTo>
                    <a:pt x="4538" y="57"/>
                    <a:pt x="4091" y="1"/>
                    <a:pt x="3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535434" y="2942703"/>
              <a:ext cx="2185687" cy="690838"/>
            </a:xfrm>
            <a:custGeom>
              <a:avLst/>
              <a:gdLst/>
              <a:ahLst/>
              <a:cxnLst/>
              <a:rect l="l" t="t" r="r" b="b"/>
              <a:pathLst>
                <a:path w="17960" h="5891" extrusionOk="0">
                  <a:moveTo>
                    <a:pt x="17779" y="1"/>
                  </a:moveTo>
                  <a:cubicBezTo>
                    <a:pt x="17716" y="1"/>
                    <a:pt x="17656" y="35"/>
                    <a:pt x="17636" y="115"/>
                  </a:cubicBezTo>
                  <a:cubicBezTo>
                    <a:pt x="17153" y="1979"/>
                    <a:pt x="16677" y="4129"/>
                    <a:pt x="14832" y="5135"/>
                  </a:cubicBezTo>
                  <a:cubicBezTo>
                    <a:pt x="14365" y="5390"/>
                    <a:pt x="13916" y="5495"/>
                    <a:pt x="13480" y="5495"/>
                  </a:cubicBezTo>
                  <a:cubicBezTo>
                    <a:pt x="11986" y="5495"/>
                    <a:pt x="10644" y="4271"/>
                    <a:pt x="9238" y="3688"/>
                  </a:cubicBezTo>
                  <a:cubicBezTo>
                    <a:pt x="7824" y="3103"/>
                    <a:pt x="6286" y="2798"/>
                    <a:pt x="4753" y="2798"/>
                  </a:cubicBezTo>
                  <a:cubicBezTo>
                    <a:pt x="3133" y="2798"/>
                    <a:pt x="1517" y="3139"/>
                    <a:pt x="56" y="3849"/>
                  </a:cubicBezTo>
                  <a:cubicBezTo>
                    <a:pt x="0" y="3875"/>
                    <a:pt x="5" y="3944"/>
                    <a:pt x="37" y="3984"/>
                  </a:cubicBezTo>
                  <a:cubicBezTo>
                    <a:pt x="51" y="4001"/>
                    <a:pt x="71" y="4014"/>
                    <a:pt x="95" y="4014"/>
                  </a:cubicBezTo>
                  <a:cubicBezTo>
                    <a:pt x="104" y="4014"/>
                    <a:pt x="113" y="4012"/>
                    <a:pt x="122" y="4008"/>
                  </a:cubicBezTo>
                  <a:cubicBezTo>
                    <a:pt x="1626" y="3468"/>
                    <a:pt x="3182" y="3148"/>
                    <a:pt x="4758" y="3148"/>
                  </a:cubicBezTo>
                  <a:cubicBezTo>
                    <a:pt x="5377" y="3148"/>
                    <a:pt x="5999" y="3197"/>
                    <a:pt x="6622" y="3302"/>
                  </a:cubicBezTo>
                  <a:cubicBezTo>
                    <a:pt x="7707" y="3485"/>
                    <a:pt x="8772" y="3817"/>
                    <a:pt x="9760" y="4306"/>
                  </a:cubicBezTo>
                  <a:cubicBezTo>
                    <a:pt x="10520" y="4680"/>
                    <a:pt x="11200" y="5207"/>
                    <a:pt x="11977" y="5546"/>
                  </a:cubicBezTo>
                  <a:cubicBezTo>
                    <a:pt x="12519" y="5786"/>
                    <a:pt x="13022" y="5890"/>
                    <a:pt x="13485" y="5890"/>
                  </a:cubicBezTo>
                  <a:cubicBezTo>
                    <a:pt x="13523" y="5890"/>
                    <a:pt x="13560" y="5890"/>
                    <a:pt x="13597" y="5888"/>
                  </a:cubicBezTo>
                  <a:cubicBezTo>
                    <a:pt x="16111" y="5787"/>
                    <a:pt x="17453" y="2499"/>
                    <a:pt x="17945" y="201"/>
                  </a:cubicBezTo>
                  <a:cubicBezTo>
                    <a:pt x="17959" y="134"/>
                    <a:pt x="17936" y="79"/>
                    <a:pt x="17896" y="44"/>
                  </a:cubicBezTo>
                  <a:cubicBezTo>
                    <a:pt x="17864" y="16"/>
                    <a:pt x="17821" y="1"/>
                    <a:pt x="17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409744" y="2958183"/>
              <a:ext cx="2160739" cy="571457"/>
            </a:xfrm>
            <a:custGeom>
              <a:avLst/>
              <a:gdLst/>
              <a:ahLst/>
              <a:cxnLst/>
              <a:rect l="l" t="t" r="r" b="b"/>
              <a:pathLst>
                <a:path w="17755" h="4873" extrusionOk="0">
                  <a:moveTo>
                    <a:pt x="138" y="1"/>
                  </a:moveTo>
                  <a:cubicBezTo>
                    <a:pt x="70" y="1"/>
                    <a:pt x="1" y="57"/>
                    <a:pt x="23" y="143"/>
                  </a:cubicBezTo>
                  <a:cubicBezTo>
                    <a:pt x="35" y="189"/>
                    <a:pt x="47" y="235"/>
                    <a:pt x="61" y="281"/>
                  </a:cubicBezTo>
                  <a:cubicBezTo>
                    <a:pt x="738" y="2777"/>
                    <a:pt x="2546" y="4873"/>
                    <a:pt x="5195" y="4873"/>
                  </a:cubicBezTo>
                  <a:cubicBezTo>
                    <a:pt x="5394" y="4873"/>
                    <a:pt x="5598" y="4861"/>
                    <a:pt x="5807" y="4836"/>
                  </a:cubicBezTo>
                  <a:cubicBezTo>
                    <a:pt x="8242" y="4550"/>
                    <a:pt x="11272" y="2995"/>
                    <a:pt x="13982" y="2995"/>
                  </a:cubicBezTo>
                  <a:cubicBezTo>
                    <a:pt x="15222" y="2995"/>
                    <a:pt x="16394" y="3320"/>
                    <a:pt x="17412" y="4241"/>
                  </a:cubicBezTo>
                  <a:cubicBezTo>
                    <a:pt x="17445" y="4271"/>
                    <a:pt x="17481" y="4284"/>
                    <a:pt x="17517" y="4284"/>
                  </a:cubicBezTo>
                  <a:cubicBezTo>
                    <a:pt x="17643" y="4284"/>
                    <a:pt x="17754" y="4125"/>
                    <a:pt x="17636" y="4017"/>
                  </a:cubicBezTo>
                  <a:cubicBezTo>
                    <a:pt x="17585" y="3969"/>
                    <a:pt x="17531" y="3925"/>
                    <a:pt x="17479" y="3881"/>
                  </a:cubicBezTo>
                  <a:cubicBezTo>
                    <a:pt x="16471" y="3037"/>
                    <a:pt x="15218" y="2749"/>
                    <a:pt x="13919" y="2749"/>
                  </a:cubicBezTo>
                  <a:cubicBezTo>
                    <a:pt x="12525" y="2749"/>
                    <a:pt x="11079" y="3081"/>
                    <a:pt x="9829" y="3412"/>
                  </a:cubicBezTo>
                  <a:cubicBezTo>
                    <a:pt x="8316" y="3814"/>
                    <a:pt x="6715" y="4542"/>
                    <a:pt x="5118" y="4542"/>
                  </a:cubicBezTo>
                  <a:cubicBezTo>
                    <a:pt x="4682" y="4542"/>
                    <a:pt x="4248" y="4488"/>
                    <a:pt x="3815" y="4359"/>
                  </a:cubicBezTo>
                  <a:cubicBezTo>
                    <a:pt x="1914" y="3793"/>
                    <a:pt x="767" y="1872"/>
                    <a:pt x="244" y="83"/>
                  </a:cubicBezTo>
                  <a:cubicBezTo>
                    <a:pt x="228" y="25"/>
                    <a:pt x="183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201531" y="963303"/>
              <a:ext cx="1266262" cy="2291339"/>
            </a:xfrm>
            <a:custGeom>
              <a:avLst/>
              <a:gdLst/>
              <a:ahLst/>
              <a:cxnLst/>
              <a:rect l="l" t="t" r="r" b="b"/>
              <a:pathLst>
                <a:path w="10405" h="19539" extrusionOk="0">
                  <a:moveTo>
                    <a:pt x="4298" y="0"/>
                  </a:moveTo>
                  <a:cubicBezTo>
                    <a:pt x="3696" y="0"/>
                    <a:pt x="3129" y="165"/>
                    <a:pt x="2635" y="568"/>
                  </a:cubicBezTo>
                  <a:cubicBezTo>
                    <a:pt x="0" y="2721"/>
                    <a:pt x="4742" y="7059"/>
                    <a:pt x="1750" y="9296"/>
                  </a:cubicBezTo>
                  <a:cubicBezTo>
                    <a:pt x="1736" y="9292"/>
                    <a:pt x="1721" y="9290"/>
                    <a:pt x="1707" y="9290"/>
                  </a:cubicBezTo>
                  <a:cubicBezTo>
                    <a:pt x="1620" y="9290"/>
                    <a:pt x="1540" y="9367"/>
                    <a:pt x="1544" y="9449"/>
                  </a:cubicBezTo>
                  <a:cubicBezTo>
                    <a:pt x="1490" y="9507"/>
                    <a:pt x="1536" y="9598"/>
                    <a:pt x="1609" y="9598"/>
                  </a:cubicBezTo>
                  <a:cubicBezTo>
                    <a:pt x="1619" y="9598"/>
                    <a:pt x="1630" y="9596"/>
                    <a:pt x="1641" y="9592"/>
                  </a:cubicBezTo>
                  <a:lnTo>
                    <a:pt x="1641" y="9592"/>
                  </a:lnTo>
                  <a:cubicBezTo>
                    <a:pt x="4371" y="12040"/>
                    <a:pt x="46" y="16087"/>
                    <a:pt x="2542" y="18678"/>
                  </a:cubicBezTo>
                  <a:cubicBezTo>
                    <a:pt x="3136" y="19295"/>
                    <a:pt x="3915" y="19538"/>
                    <a:pt x="4755" y="19538"/>
                  </a:cubicBezTo>
                  <a:cubicBezTo>
                    <a:pt x="6593" y="19538"/>
                    <a:pt x="8724" y="18374"/>
                    <a:pt x="9856" y="17408"/>
                  </a:cubicBezTo>
                  <a:cubicBezTo>
                    <a:pt x="9882" y="17384"/>
                    <a:pt x="9884" y="17352"/>
                    <a:pt x="9872" y="17324"/>
                  </a:cubicBezTo>
                  <a:cubicBezTo>
                    <a:pt x="9859" y="17293"/>
                    <a:pt x="9829" y="17268"/>
                    <a:pt x="9798" y="17268"/>
                  </a:cubicBezTo>
                  <a:cubicBezTo>
                    <a:pt x="9785" y="17268"/>
                    <a:pt x="9772" y="17272"/>
                    <a:pt x="9760" y="17281"/>
                  </a:cubicBezTo>
                  <a:cubicBezTo>
                    <a:pt x="8522" y="18119"/>
                    <a:pt x="7172" y="18809"/>
                    <a:pt x="5687" y="19072"/>
                  </a:cubicBezTo>
                  <a:cubicBezTo>
                    <a:pt x="5366" y="19129"/>
                    <a:pt x="5023" y="19169"/>
                    <a:pt x="4681" y="19169"/>
                  </a:cubicBezTo>
                  <a:cubicBezTo>
                    <a:pt x="3970" y="19169"/>
                    <a:pt x="3262" y="18998"/>
                    <a:pt x="2756" y="18463"/>
                  </a:cubicBezTo>
                  <a:cubicBezTo>
                    <a:pt x="2071" y="17740"/>
                    <a:pt x="2006" y="16650"/>
                    <a:pt x="2126" y="15720"/>
                  </a:cubicBezTo>
                  <a:cubicBezTo>
                    <a:pt x="2394" y="13674"/>
                    <a:pt x="3740" y="11125"/>
                    <a:pt x="1925" y="9433"/>
                  </a:cubicBezTo>
                  <a:cubicBezTo>
                    <a:pt x="3766" y="8244"/>
                    <a:pt x="2916" y="5665"/>
                    <a:pt x="2480" y="3917"/>
                  </a:cubicBezTo>
                  <a:cubicBezTo>
                    <a:pt x="2214" y="2850"/>
                    <a:pt x="1914" y="1355"/>
                    <a:pt x="3078" y="673"/>
                  </a:cubicBezTo>
                  <a:cubicBezTo>
                    <a:pt x="3426" y="469"/>
                    <a:pt x="3823" y="390"/>
                    <a:pt x="4229" y="390"/>
                  </a:cubicBezTo>
                  <a:cubicBezTo>
                    <a:pt x="4771" y="390"/>
                    <a:pt x="5328" y="532"/>
                    <a:pt x="5804" y="710"/>
                  </a:cubicBezTo>
                  <a:cubicBezTo>
                    <a:pt x="7359" y="1289"/>
                    <a:pt x="8757" y="2347"/>
                    <a:pt x="10208" y="3144"/>
                  </a:cubicBezTo>
                  <a:cubicBezTo>
                    <a:pt x="10231" y="3157"/>
                    <a:pt x="10253" y="3162"/>
                    <a:pt x="10274" y="3162"/>
                  </a:cubicBezTo>
                  <a:cubicBezTo>
                    <a:pt x="10348" y="3162"/>
                    <a:pt x="10404" y="3093"/>
                    <a:pt x="10404" y="3021"/>
                  </a:cubicBezTo>
                  <a:cubicBezTo>
                    <a:pt x="10404" y="2982"/>
                    <a:pt x="10385" y="2940"/>
                    <a:pt x="10341" y="2912"/>
                  </a:cubicBezTo>
                  <a:cubicBezTo>
                    <a:pt x="8950" y="2015"/>
                    <a:pt x="6406" y="0"/>
                    <a:pt x="4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1649800" y="1039525"/>
            <a:ext cx="58443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Математическая статистика</a:t>
            </a:r>
            <a:endParaRPr lang="en-US"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1"/>
          </p:nvPr>
        </p:nvSpPr>
        <p:spPr>
          <a:xfrm>
            <a:off x="2815816" y="3945339"/>
            <a:ext cx="3374339" cy="600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Расчетно-графическая работа №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A73E39-1D06-35AE-12BD-31619F7C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35" y="871443"/>
            <a:ext cx="4670329" cy="2853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B67134-EBF4-B12E-C2E4-FA971E77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47" y="3825010"/>
            <a:ext cx="6331785" cy="1211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3A886-27D2-53A6-E400-F082CEA32A2E}"/>
              </a:ext>
            </a:extLst>
          </p:cNvPr>
          <p:cNvSpPr txBox="1"/>
          <p:nvPr/>
        </p:nvSpPr>
        <p:spPr>
          <a:xfrm>
            <a:off x="961099" y="248448"/>
            <a:ext cx="722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Теперь решим эту же задачу с помощью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t-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критерия Уэлча</a:t>
            </a:r>
            <a:endParaRPr lang="ru-RU" sz="1800" dirty="0">
              <a:solidFill>
                <a:srgbClr val="26016A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8" name="Google Shape;1828;p46"/>
          <p:cNvGrpSpPr/>
          <p:nvPr/>
        </p:nvGrpSpPr>
        <p:grpSpPr>
          <a:xfrm>
            <a:off x="609483" y="2457128"/>
            <a:ext cx="2586617" cy="1499844"/>
            <a:chOff x="2291979" y="2213288"/>
            <a:chExt cx="1668483" cy="1499844"/>
          </a:xfrm>
        </p:grpSpPr>
        <p:sp>
          <p:nvSpPr>
            <p:cNvPr id="1829" name="Google Shape;1829;p46"/>
            <p:cNvSpPr/>
            <p:nvPr/>
          </p:nvSpPr>
          <p:spPr>
            <a:xfrm>
              <a:off x="2291979" y="2213288"/>
              <a:ext cx="1668483" cy="1499844"/>
            </a:xfrm>
            <a:custGeom>
              <a:avLst/>
              <a:gdLst/>
              <a:ahLst/>
              <a:cxnLst/>
              <a:rect l="l" t="t" r="r" b="b"/>
              <a:pathLst>
                <a:path w="52271" h="33179" extrusionOk="0">
                  <a:moveTo>
                    <a:pt x="1568" y="488"/>
                  </a:moveTo>
                  <a:cubicBezTo>
                    <a:pt x="5404" y="655"/>
                    <a:pt x="9257" y="689"/>
                    <a:pt x="13114" y="689"/>
                  </a:cubicBezTo>
                  <a:cubicBezTo>
                    <a:pt x="15685" y="689"/>
                    <a:pt x="18258" y="674"/>
                    <a:pt x="20829" y="674"/>
                  </a:cubicBezTo>
                  <a:cubicBezTo>
                    <a:pt x="22115" y="674"/>
                    <a:pt x="23400" y="677"/>
                    <a:pt x="24684" y="689"/>
                  </a:cubicBezTo>
                  <a:cubicBezTo>
                    <a:pt x="32357" y="755"/>
                    <a:pt x="40029" y="855"/>
                    <a:pt x="47701" y="955"/>
                  </a:cubicBezTo>
                  <a:cubicBezTo>
                    <a:pt x="47734" y="989"/>
                    <a:pt x="47768" y="1055"/>
                    <a:pt x="47868" y="1055"/>
                  </a:cubicBezTo>
                  <a:cubicBezTo>
                    <a:pt x="48218" y="1055"/>
                    <a:pt x="48585" y="1064"/>
                    <a:pt x="48956" y="1064"/>
                  </a:cubicBezTo>
                  <a:cubicBezTo>
                    <a:pt x="49327" y="1064"/>
                    <a:pt x="49702" y="1055"/>
                    <a:pt x="50069" y="1022"/>
                  </a:cubicBezTo>
                  <a:cubicBezTo>
                    <a:pt x="50094" y="1071"/>
                    <a:pt x="50154" y="1102"/>
                    <a:pt x="50224" y="1102"/>
                  </a:cubicBezTo>
                  <a:cubicBezTo>
                    <a:pt x="50249" y="1102"/>
                    <a:pt x="50276" y="1098"/>
                    <a:pt x="50303" y="1089"/>
                  </a:cubicBezTo>
                  <a:cubicBezTo>
                    <a:pt x="50331" y="1081"/>
                    <a:pt x="50358" y="1077"/>
                    <a:pt x="50384" y="1077"/>
                  </a:cubicBezTo>
                  <a:cubicBezTo>
                    <a:pt x="51227" y="1077"/>
                    <a:pt x="51070" y="5139"/>
                    <a:pt x="51070" y="5592"/>
                  </a:cubicBezTo>
                  <a:cubicBezTo>
                    <a:pt x="51103" y="6793"/>
                    <a:pt x="51103" y="7994"/>
                    <a:pt x="51137" y="9195"/>
                  </a:cubicBezTo>
                  <a:lnTo>
                    <a:pt x="51237" y="17200"/>
                  </a:lnTo>
                  <a:cubicBezTo>
                    <a:pt x="51303" y="19769"/>
                    <a:pt x="51337" y="22337"/>
                    <a:pt x="51370" y="24939"/>
                  </a:cubicBezTo>
                  <a:cubicBezTo>
                    <a:pt x="51403" y="26207"/>
                    <a:pt x="51403" y="27508"/>
                    <a:pt x="51437" y="28809"/>
                  </a:cubicBezTo>
                  <a:cubicBezTo>
                    <a:pt x="51470" y="29909"/>
                    <a:pt x="51737" y="31577"/>
                    <a:pt x="50903" y="32511"/>
                  </a:cubicBezTo>
                  <a:cubicBezTo>
                    <a:pt x="50870" y="32511"/>
                    <a:pt x="50836" y="32478"/>
                    <a:pt x="50770" y="32478"/>
                  </a:cubicBezTo>
                  <a:cubicBezTo>
                    <a:pt x="49142" y="32471"/>
                    <a:pt x="47514" y="32469"/>
                    <a:pt x="45886" y="32469"/>
                  </a:cubicBezTo>
                  <a:cubicBezTo>
                    <a:pt x="39375" y="32469"/>
                    <a:pt x="32864" y="32511"/>
                    <a:pt x="26352" y="32511"/>
                  </a:cubicBezTo>
                  <a:cubicBezTo>
                    <a:pt x="22349" y="32511"/>
                    <a:pt x="18380" y="32545"/>
                    <a:pt x="14410" y="32545"/>
                  </a:cubicBezTo>
                  <a:cubicBezTo>
                    <a:pt x="12309" y="32545"/>
                    <a:pt x="10241" y="32545"/>
                    <a:pt x="8173" y="32578"/>
                  </a:cubicBezTo>
                  <a:cubicBezTo>
                    <a:pt x="7787" y="32578"/>
                    <a:pt x="6151" y="32689"/>
                    <a:pt x="4612" y="32689"/>
                  </a:cubicBezTo>
                  <a:cubicBezTo>
                    <a:pt x="3352" y="32689"/>
                    <a:pt x="2158" y="32615"/>
                    <a:pt x="1768" y="32345"/>
                  </a:cubicBezTo>
                  <a:cubicBezTo>
                    <a:pt x="1768" y="32278"/>
                    <a:pt x="1768" y="32244"/>
                    <a:pt x="1768" y="32211"/>
                  </a:cubicBezTo>
                  <a:cubicBezTo>
                    <a:pt x="1301" y="30944"/>
                    <a:pt x="1501" y="29409"/>
                    <a:pt x="1468" y="28108"/>
                  </a:cubicBezTo>
                  <a:cubicBezTo>
                    <a:pt x="1468" y="26907"/>
                    <a:pt x="1434" y="25706"/>
                    <a:pt x="1434" y="24472"/>
                  </a:cubicBezTo>
                  <a:cubicBezTo>
                    <a:pt x="1401" y="21804"/>
                    <a:pt x="1368" y="19135"/>
                    <a:pt x="1334" y="16467"/>
                  </a:cubicBezTo>
                  <a:cubicBezTo>
                    <a:pt x="1301" y="13865"/>
                    <a:pt x="1268" y="11296"/>
                    <a:pt x="1234" y="8694"/>
                  </a:cubicBezTo>
                  <a:cubicBezTo>
                    <a:pt x="1201" y="7393"/>
                    <a:pt x="1201" y="6126"/>
                    <a:pt x="1168" y="4825"/>
                  </a:cubicBezTo>
                  <a:cubicBezTo>
                    <a:pt x="1168" y="4191"/>
                    <a:pt x="734" y="789"/>
                    <a:pt x="1468" y="555"/>
                  </a:cubicBezTo>
                  <a:cubicBezTo>
                    <a:pt x="1501" y="555"/>
                    <a:pt x="1535" y="522"/>
                    <a:pt x="1568" y="488"/>
                  </a:cubicBezTo>
                  <a:close/>
                  <a:moveTo>
                    <a:pt x="9378" y="0"/>
                  </a:moveTo>
                  <a:cubicBezTo>
                    <a:pt x="6704" y="0"/>
                    <a:pt x="4032" y="40"/>
                    <a:pt x="1368" y="155"/>
                  </a:cubicBezTo>
                  <a:cubicBezTo>
                    <a:pt x="1301" y="155"/>
                    <a:pt x="1268" y="188"/>
                    <a:pt x="1234" y="222"/>
                  </a:cubicBezTo>
                  <a:cubicBezTo>
                    <a:pt x="0" y="288"/>
                    <a:pt x="601" y="4425"/>
                    <a:pt x="601" y="5092"/>
                  </a:cubicBezTo>
                  <a:lnTo>
                    <a:pt x="734" y="14665"/>
                  </a:lnTo>
                  <a:lnTo>
                    <a:pt x="834" y="23972"/>
                  </a:lnTo>
                  <a:cubicBezTo>
                    <a:pt x="867" y="25606"/>
                    <a:pt x="901" y="27241"/>
                    <a:pt x="901" y="28875"/>
                  </a:cubicBezTo>
                  <a:cubicBezTo>
                    <a:pt x="934" y="30043"/>
                    <a:pt x="767" y="31244"/>
                    <a:pt x="1234" y="32345"/>
                  </a:cubicBezTo>
                  <a:cubicBezTo>
                    <a:pt x="1284" y="33064"/>
                    <a:pt x="2127" y="33156"/>
                    <a:pt x="2844" y="33156"/>
                  </a:cubicBezTo>
                  <a:cubicBezTo>
                    <a:pt x="3091" y="33156"/>
                    <a:pt x="3323" y="33145"/>
                    <a:pt x="3503" y="33145"/>
                  </a:cubicBezTo>
                  <a:cubicBezTo>
                    <a:pt x="5738" y="33178"/>
                    <a:pt x="7972" y="33178"/>
                    <a:pt x="10241" y="33178"/>
                  </a:cubicBezTo>
                  <a:cubicBezTo>
                    <a:pt x="14744" y="33145"/>
                    <a:pt x="19247" y="33145"/>
                    <a:pt x="23750" y="33145"/>
                  </a:cubicBezTo>
                  <a:cubicBezTo>
                    <a:pt x="32690" y="33112"/>
                    <a:pt x="41663" y="33145"/>
                    <a:pt x="50603" y="33078"/>
                  </a:cubicBezTo>
                  <a:cubicBezTo>
                    <a:pt x="50650" y="33102"/>
                    <a:pt x="50681" y="33126"/>
                    <a:pt x="50730" y="33126"/>
                  </a:cubicBezTo>
                  <a:cubicBezTo>
                    <a:pt x="50750" y="33126"/>
                    <a:pt x="50774" y="33122"/>
                    <a:pt x="50803" y="33112"/>
                  </a:cubicBezTo>
                  <a:cubicBezTo>
                    <a:pt x="51570" y="32812"/>
                    <a:pt x="51870" y="32211"/>
                    <a:pt x="52004" y="31411"/>
                  </a:cubicBezTo>
                  <a:cubicBezTo>
                    <a:pt x="52271" y="29909"/>
                    <a:pt x="52037" y="28242"/>
                    <a:pt x="52004" y="26741"/>
                  </a:cubicBezTo>
                  <a:cubicBezTo>
                    <a:pt x="51971" y="23205"/>
                    <a:pt x="51904" y="19669"/>
                    <a:pt x="51837" y="16166"/>
                  </a:cubicBezTo>
                  <a:cubicBezTo>
                    <a:pt x="51770" y="12630"/>
                    <a:pt x="51737" y="9128"/>
                    <a:pt x="51670" y="5592"/>
                  </a:cubicBezTo>
                  <a:cubicBezTo>
                    <a:pt x="51670" y="5023"/>
                    <a:pt x="52059" y="444"/>
                    <a:pt x="50683" y="444"/>
                  </a:cubicBezTo>
                  <a:cubicBezTo>
                    <a:pt x="50606" y="444"/>
                    <a:pt x="50524" y="458"/>
                    <a:pt x="50436" y="488"/>
                  </a:cubicBezTo>
                  <a:cubicBezTo>
                    <a:pt x="50248" y="463"/>
                    <a:pt x="50057" y="452"/>
                    <a:pt x="49866" y="452"/>
                  </a:cubicBezTo>
                  <a:cubicBezTo>
                    <a:pt x="49311" y="452"/>
                    <a:pt x="48747" y="539"/>
                    <a:pt x="48201" y="588"/>
                  </a:cubicBezTo>
                  <a:cubicBezTo>
                    <a:pt x="48168" y="522"/>
                    <a:pt x="48068" y="455"/>
                    <a:pt x="47968" y="455"/>
                  </a:cubicBezTo>
                  <a:cubicBezTo>
                    <a:pt x="40195" y="288"/>
                    <a:pt x="32423" y="222"/>
                    <a:pt x="24651" y="188"/>
                  </a:cubicBezTo>
                  <a:cubicBezTo>
                    <a:pt x="19576" y="144"/>
                    <a:pt x="14473" y="0"/>
                    <a:pt x="9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2315376" y="2235347"/>
              <a:ext cx="1628072" cy="1455680"/>
            </a:xfrm>
            <a:custGeom>
              <a:avLst/>
              <a:gdLst/>
              <a:ahLst/>
              <a:cxnLst/>
              <a:rect l="l" t="t" r="r" b="b"/>
              <a:pathLst>
                <a:path w="51005" h="32202" extrusionOk="0">
                  <a:moveTo>
                    <a:pt x="13177" y="567"/>
                  </a:moveTo>
                  <a:cubicBezTo>
                    <a:pt x="13277" y="567"/>
                    <a:pt x="13277" y="734"/>
                    <a:pt x="13177" y="734"/>
                  </a:cubicBezTo>
                  <a:cubicBezTo>
                    <a:pt x="12843" y="768"/>
                    <a:pt x="12543" y="768"/>
                    <a:pt x="12210" y="768"/>
                  </a:cubicBezTo>
                  <a:cubicBezTo>
                    <a:pt x="12110" y="734"/>
                    <a:pt x="12110" y="567"/>
                    <a:pt x="12210" y="567"/>
                  </a:cubicBezTo>
                  <a:close/>
                  <a:moveTo>
                    <a:pt x="17980" y="467"/>
                  </a:moveTo>
                  <a:cubicBezTo>
                    <a:pt x="18548" y="467"/>
                    <a:pt x="19148" y="501"/>
                    <a:pt x="19715" y="567"/>
                  </a:cubicBezTo>
                  <a:cubicBezTo>
                    <a:pt x="19807" y="598"/>
                    <a:pt x="19843" y="771"/>
                    <a:pt x="19743" y="771"/>
                  </a:cubicBezTo>
                  <a:cubicBezTo>
                    <a:pt x="19734" y="771"/>
                    <a:pt x="19725" y="770"/>
                    <a:pt x="19715" y="768"/>
                  </a:cubicBezTo>
                  <a:cubicBezTo>
                    <a:pt x="19115" y="768"/>
                    <a:pt x="18548" y="701"/>
                    <a:pt x="17980" y="668"/>
                  </a:cubicBezTo>
                  <a:cubicBezTo>
                    <a:pt x="17880" y="634"/>
                    <a:pt x="17847" y="467"/>
                    <a:pt x="17980" y="467"/>
                  </a:cubicBezTo>
                  <a:close/>
                  <a:moveTo>
                    <a:pt x="7335" y="676"/>
                  </a:moveTo>
                  <a:cubicBezTo>
                    <a:pt x="7531" y="676"/>
                    <a:pt x="7723" y="684"/>
                    <a:pt x="7907" y="701"/>
                  </a:cubicBezTo>
                  <a:cubicBezTo>
                    <a:pt x="8007" y="701"/>
                    <a:pt x="8007" y="834"/>
                    <a:pt x="7907" y="834"/>
                  </a:cubicBezTo>
                  <a:cubicBezTo>
                    <a:pt x="7723" y="851"/>
                    <a:pt x="7531" y="859"/>
                    <a:pt x="7335" y="859"/>
                  </a:cubicBezTo>
                  <a:cubicBezTo>
                    <a:pt x="7139" y="859"/>
                    <a:pt x="6939" y="851"/>
                    <a:pt x="6739" y="834"/>
                  </a:cubicBezTo>
                  <a:cubicBezTo>
                    <a:pt x="6639" y="834"/>
                    <a:pt x="6639" y="701"/>
                    <a:pt x="6739" y="701"/>
                  </a:cubicBezTo>
                  <a:cubicBezTo>
                    <a:pt x="6939" y="684"/>
                    <a:pt x="7139" y="676"/>
                    <a:pt x="7335" y="676"/>
                  </a:cubicBezTo>
                  <a:close/>
                  <a:moveTo>
                    <a:pt x="10012" y="676"/>
                  </a:moveTo>
                  <a:cubicBezTo>
                    <a:pt x="10175" y="676"/>
                    <a:pt x="10342" y="684"/>
                    <a:pt x="10508" y="701"/>
                  </a:cubicBezTo>
                  <a:cubicBezTo>
                    <a:pt x="10575" y="701"/>
                    <a:pt x="10575" y="834"/>
                    <a:pt x="10508" y="834"/>
                  </a:cubicBezTo>
                  <a:cubicBezTo>
                    <a:pt x="10342" y="851"/>
                    <a:pt x="10175" y="859"/>
                    <a:pt x="10012" y="859"/>
                  </a:cubicBezTo>
                  <a:cubicBezTo>
                    <a:pt x="9850" y="859"/>
                    <a:pt x="9691" y="851"/>
                    <a:pt x="9541" y="834"/>
                  </a:cubicBezTo>
                  <a:cubicBezTo>
                    <a:pt x="9441" y="834"/>
                    <a:pt x="9441" y="701"/>
                    <a:pt x="9541" y="701"/>
                  </a:cubicBezTo>
                  <a:cubicBezTo>
                    <a:pt x="9691" y="684"/>
                    <a:pt x="9850" y="676"/>
                    <a:pt x="10012" y="676"/>
                  </a:cubicBezTo>
                  <a:close/>
                  <a:moveTo>
                    <a:pt x="28311" y="654"/>
                  </a:moveTo>
                  <a:cubicBezTo>
                    <a:pt x="28448" y="654"/>
                    <a:pt x="28585" y="658"/>
                    <a:pt x="28721" y="668"/>
                  </a:cubicBezTo>
                  <a:cubicBezTo>
                    <a:pt x="28855" y="668"/>
                    <a:pt x="28855" y="868"/>
                    <a:pt x="28721" y="868"/>
                  </a:cubicBezTo>
                  <a:cubicBezTo>
                    <a:pt x="28585" y="877"/>
                    <a:pt x="28448" y="882"/>
                    <a:pt x="28311" y="882"/>
                  </a:cubicBezTo>
                  <a:cubicBezTo>
                    <a:pt x="27981" y="882"/>
                    <a:pt x="27651" y="858"/>
                    <a:pt x="27320" y="834"/>
                  </a:cubicBezTo>
                  <a:cubicBezTo>
                    <a:pt x="27220" y="834"/>
                    <a:pt x="27220" y="701"/>
                    <a:pt x="27320" y="701"/>
                  </a:cubicBezTo>
                  <a:cubicBezTo>
                    <a:pt x="27651" y="677"/>
                    <a:pt x="27981" y="654"/>
                    <a:pt x="28311" y="654"/>
                  </a:cubicBezTo>
                  <a:close/>
                  <a:moveTo>
                    <a:pt x="22817" y="563"/>
                  </a:moveTo>
                  <a:cubicBezTo>
                    <a:pt x="22922" y="563"/>
                    <a:pt x="22939" y="704"/>
                    <a:pt x="22817" y="734"/>
                  </a:cubicBezTo>
                  <a:cubicBezTo>
                    <a:pt x="22450" y="868"/>
                    <a:pt x="22050" y="901"/>
                    <a:pt x="21616" y="901"/>
                  </a:cubicBezTo>
                  <a:cubicBezTo>
                    <a:pt x="21492" y="870"/>
                    <a:pt x="21484" y="664"/>
                    <a:pt x="21592" y="664"/>
                  </a:cubicBezTo>
                  <a:cubicBezTo>
                    <a:pt x="21599" y="664"/>
                    <a:pt x="21608" y="665"/>
                    <a:pt x="21616" y="668"/>
                  </a:cubicBezTo>
                  <a:cubicBezTo>
                    <a:pt x="22017" y="668"/>
                    <a:pt x="22417" y="601"/>
                    <a:pt x="22784" y="567"/>
                  </a:cubicBezTo>
                  <a:cubicBezTo>
                    <a:pt x="22796" y="564"/>
                    <a:pt x="22807" y="563"/>
                    <a:pt x="22817" y="563"/>
                  </a:cubicBezTo>
                  <a:close/>
                  <a:moveTo>
                    <a:pt x="2068" y="608"/>
                  </a:moveTo>
                  <a:cubicBezTo>
                    <a:pt x="2170" y="608"/>
                    <a:pt x="2271" y="616"/>
                    <a:pt x="2369" y="634"/>
                  </a:cubicBezTo>
                  <a:cubicBezTo>
                    <a:pt x="2536" y="668"/>
                    <a:pt x="2469" y="901"/>
                    <a:pt x="2336" y="901"/>
                  </a:cubicBezTo>
                  <a:cubicBezTo>
                    <a:pt x="2214" y="889"/>
                    <a:pt x="2092" y="881"/>
                    <a:pt x="1968" y="881"/>
                  </a:cubicBezTo>
                  <a:cubicBezTo>
                    <a:pt x="1754" y="881"/>
                    <a:pt x="1535" y="904"/>
                    <a:pt x="1302" y="968"/>
                  </a:cubicBezTo>
                  <a:cubicBezTo>
                    <a:pt x="1292" y="970"/>
                    <a:pt x="1282" y="972"/>
                    <a:pt x="1273" y="972"/>
                  </a:cubicBezTo>
                  <a:cubicBezTo>
                    <a:pt x="1164" y="972"/>
                    <a:pt x="1143" y="798"/>
                    <a:pt x="1235" y="768"/>
                  </a:cubicBezTo>
                  <a:cubicBezTo>
                    <a:pt x="1504" y="670"/>
                    <a:pt x="1790" y="608"/>
                    <a:pt x="2068" y="608"/>
                  </a:cubicBezTo>
                  <a:close/>
                  <a:moveTo>
                    <a:pt x="24809" y="626"/>
                  </a:moveTo>
                  <a:cubicBezTo>
                    <a:pt x="25091" y="626"/>
                    <a:pt x="25374" y="665"/>
                    <a:pt x="25619" y="768"/>
                  </a:cubicBezTo>
                  <a:cubicBezTo>
                    <a:pt x="25742" y="798"/>
                    <a:pt x="25695" y="972"/>
                    <a:pt x="25582" y="972"/>
                  </a:cubicBezTo>
                  <a:cubicBezTo>
                    <a:pt x="25573" y="972"/>
                    <a:pt x="25563" y="970"/>
                    <a:pt x="25553" y="968"/>
                  </a:cubicBezTo>
                  <a:cubicBezTo>
                    <a:pt x="25152" y="901"/>
                    <a:pt x="24752" y="868"/>
                    <a:pt x="24318" y="868"/>
                  </a:cubicBezTo>
                  <a:cubicBezTo>
                    <a:pt x="24185" y="868"/>
                    <a:pt x="24185" y="701"/>
                    <a:pt x="24285" y="668"/>
                  </a:cubicBezTo>
                  <a:cubicBezTo>
                    <a:pt x="24453" y="642"/>
                    <a:pt x="24631" y="626"/>
                    <a:pt x="24809" y="626"/>
                  </a:cubicBezTo>
                  <a:close/>
                  <a:moveTo>
                    <a:pt x="5038" y="768"/>
                  </a:moveTo>
                  <a:cubicBezTo>
                    <a:pt x="5138" y="768"/>
                    <a:pt x="5138" y="968"/>
                    <a:pt x="5038" y="968"/>
                  </a:cubicBezTo>
                  <a:cubicBezTo>
                    <a:pt x="4930" y="978"/>
                    <a:pt x="4823" y="982"/>
                    <a:pt x="4716" y="982"/>
                  </a:cubicBezTo>
                  <a:cubicBezTo>
                    <a:pt x="4459" y="982"/>
                    <a:pt x="4206" y="958"/>
                    <a:pt x="3970" y="934"/>
                  </a:cubicBezTo>
                  <a:cubicBezTo>
                    <a:pt x="3870" y="934"/>
                    <a:pt x="3870" y="801"/>
                    <a:pt x="3970" y="801"/>
                  </a:cubicBezTo>
                  <a:cubicBezTo>
                    <a:pt x="4304" y="801"/>
                    <a:pt x="4671" y="768"/>
                    <a:pt x="5038" y="768"/>
                  </a:cubicBezTo>
                  <a:close/>
                  <a:moveTo>
                    <a:pt x="37661" y="738"/>
                  </a:moveTo>
                  <a:cubicBezTo>
                    <a:pt x="37850" y="738"/>
                    <a:pt x="38039" y="745"/>
                    <a:pt x="38228" y="768"/>
                  </a:cubicBezTo>
                  <a:cubicBezTo>
                    <a:pt x="38362" y="768"/>
                    <a:pt x="38362" y="968"/>
                    <a:pt x="38228" y="968"/>
                  </a:cubicBezTo>
                  <a:cubicBezTo>
                    <a:pt x="37989" y="996"/>
                    <a:pt x="37749" y="1006"/>
                    <a:pt x="37509" y="1006"/>
                  </a:cubicBezTo>
                  <a:cubicBezTo>
                    <a:pt x="37182" y="1006"/>
                    <a:pt x="36854" y="987"/>
                    <a:pt x="36527" y="968"/>
                  </a:cubicBezTo>
                  <a:cubicBezTo>
                    <a:pt x="36394" y="968"/>
                    <a:pt x="36394" y="768"/>
                    <a:pt x="36527" y="768"/>
                  </a:cubicBezTo>
                  <a:cubicBezTo>
                    <a:pt x="36905" y="768"/>
                    <a:pt x="37283" y="738"/>
                    <a:pt x="37661" y="738"/>
                  </a:cubicBezTo>
                  <a:close/>
                  <a:moveTo>
                    <a:pt x="16279" y="868"/>
                  </a:moveTo>
                  <a:cubicBezTo>
                    <a:pt x="16413" y="901"/>
                    <a:pt x="16413" y="1068"/>
                    <a:pt x="16279" y="1101"/>
                  </a:cubicBezTo>
                  <a:lnTo>
                    <a:pt x="15112" y="1101"/>
                  </a:lnTo>
                  <a:cubicBezTo>
                    <a:pt x="14978" y="1101"/>
                    <a:pt x="14978" y="868"/>
                    <a:pt x="15112" y="868"/>
                  </a:cubicBezTo>
                  <a:close/>
                  <a:moveTo>
                    <a:pt x="31281" y="853"/>
                  </a:moveTo>
                  <a:cubicBezTo>
                    <a:pt x="31464" y="853"/>
                    <a:pt x="31646" y="857"/>
                    <a:pt x="31824" y="868"/>
                  </a:cubicBezTo>
                  <a:cubicBezTo>
                    <a:pt x="31957" y="901"/>
                    <a:pt x="31957" y="1068"/>
                    <a:pt x="31824" y="1101"/>
                  </a:cubicBezTo>
                  <a:cubicBezTo>
                    <a:pt x="31646" y="1112"/>
                    <a:pt x="31464" y="1116"/>
                    <a:pt x="31281" y="1116"/>
                  </a:cubicBezTo>
                  <a:cubicBezTo>
                    <a:pt x="30916" y="1116"/>
                    <a:pt x="30545" y="1101"/>
                    <a:pt x="30189" y="1101"/>
                  </a:cubicBezTo>
                  <a:cubicBezTo>
                    <a:pt x="30089" y="1068"/>
                    <a:pt x="30089" y="901"/>
                    <a:pt x="30189" y="868"/>
                  </a:cubicBezTo>
                  <a:cubicBezTo>
                    <a:pt x="30545" y="868"/>
                    <a:pt x="30916" y="853"/>
                    <a:pt x="31281" y="853"/>
                  </a:cubicBezTo>
                  <a:close/>
                  <a:moveTo>
                    <a:pt x="35155" y="897"/>
                  </a:moveTo>
                  <a:cubicBezTo>
                    <a:pt x="35268" y="897"/>
                    <a:pt x="35313" y="1070"/>
                    <a:pt x="35159" y="1101"/>
                  </a:cubicBezTo>
                  <a:cubicBezTo>
                    <a:pt x="34781" y="1190"/>
                    <a:pt x="34403" y="1235"/>
                    <a:pt x="34015" y="1235"/>
                  </a:cubicBezTo>
                  <a:cubicBezTo>
                    <a:pt x="33821" y="1235"/>
                    <a:pt x="33625" y="1224"/>
                    <a:pt x="33425" y="1201"/>
                  </a:cubicBezTo>
                  <a:cubicBezTo>
                    <a:pt x="33258" y="1201"/>
                    <a:pt x="33258" y="968"/>
                    <a:pt x="33425" y="968"/>
                  </a:cubicBezTo>
                  <a:cubicBezTo>
                    <a:pt x="33577" y="977"/>
                    <a:pt x="33729" y="981"/>
                    <a:pt x="33881" y="981"/>
                  </a:cubicBezTo>
                  <a:cubicBezTo>
                    <a:pt x="34296" y="981"/>
                    <a:pt x="34711" y="950"/>
                    <a:pt x="35126" y="901"/>
                  </a:cubicBezTo>
                  <a:cubicBezTo>
                    <a:pt x="35136" y="899"/>
                    <a:pt x="35146" y="897"/>
                    <a:pt x="35155" y="897"/>
                  </a:cubicBezTo>
                  <a:close/>
                  <a:moveTo>
                    <a:pt x="47635" y="953"/>
                  </a:moveTo>
                  <a:cubicBezTo>
                    <a:pt x="47791" y="953"/>
                    <a:pt x="47946" y="957"/>
                    <a:pt x="48102" y="968"/>
                  </a:cubicBezTo>
                  <a:cubicBezTo>
                    <a:pt x="48235" y="968"/>
                    <a:pt x="48235" y="1201"/>
                    <a:pt x="48102" y="1201"/>
                  </a:cubicBezTo>
                  <a:cubicBezTo>
                    <a:pt x="47905" y="1229"/>
                    <a:pt x="47707" y="1240"/>
                    <a:pt x="47510" y="1240"/>
                  </a:cubicBezTo>
                  <a:cubicBezTo>
                    <a:pt x="47240" y="1240"/>
                    <a:pt x="46971" y="1221"/>
                    <a:pt x="46701" y="1201"/>
                  </a:cubicBezTo>
                  <a:cubicBezTo>
                    <a:pt x="46534" y="1201"/>
                    <a:pt x="46534" y="968"/>
                    <a:pt x="46701" y="968"/>
                  </a:cubicBezTo>
                  <a:cubicBezTo>
                    <a:pt x="47012" y="968"/>
                    <a:pt x="47324" y="953"/>
                    <a:pt x="47635" y="953"/>
                  </a:cubicBezTo>
                  <a:close/>
                  <a:moveTo>
                    <a:pt x="43632" y="901"/>
                  </a:moveTo>
                  <a:cubicBezTo>
                    <a:pt x="44132" y="968"/>
                    <a:pt x="44599" y="934"/>
                    <a:pt x="45100" y="968"/>
                  </a:cubicBezTo>
                  <a:cubicBezTo>
                    <a:pt x="45200" y="968"/>
                    <a:pt x="45233" y="1135"/>
                    <a:pt x="45133" y="1168"/>
                  </a:cubicBezTo>
                  <a:cubicBezTo>
                    <a:pt x="44933" y="1221"/>
                    <a:pt x="44717" y="1243"/>
                    <a:pt x="44500" y="1243"/>
                  </a:cubicBezTo>
                  <a:cubicBezTo>
                    <a:pt x="44174" y="1243"/>
                    <a:pt x="43846" y="1195"/>
                    <a:pt x="43565" y="1135"/>
                  </a:cubicBezTo>
                  <a:cubicBezTo>
                    <a:pt x="43399" y="1101"/>
                    <a:pt x="43465" y="901"/>
                    <a:pt x="43632" y="901"/>
                  </a:cubicBezTo>
                  <a:close/>
                  <a:moveTo>
                    <a:pt x="39840" y="1131"/>
                  </a:moveTo>
                  <a:cubicBezTo>
                    <a:pt x="39848" y="1131"/>
                    <a:pt x="39855" y="1132"/>
                    <a:pt x="39863" y="1135"/>
                  </a:cubicBezTo>
                  <a:cubicBezTo>
                    <a:pt x="40430" y="1201"/>
                    <a:pt x="40997" y="1168"/>
                    <a:pt x="41564" y="1201"/>
                  </a:cubicBezTo>
                  <a:cubicBezTo>
                    <a:pt x="41664" y="1201"/>
                    <a:pt x="41697" y="1368"/>
                    <a:pt x="41597" y="1401"/>
                  </a:cubicBezTo>
                  <a:cubicBezTo>
                    <a:pt x="41388" y="1436"/>
                    <a:pt x="41179" y="1451"/>
                    <a:pt x="40971" y="1451"/>
                  </a:cubicBezTo>
                  <a:cubicBezTo>
                    <a:pt x="40582" y="1451"/>
                    <a:pt x="40199" y="1400"/>
                    <a:pt x="39829" y="1335"/>
                  </a:cubicBezTo>
                  <a:cubicBezTo>
                    <a:pt x="39706" y="1304"/>
                    <a:pt x="39754" y="1131"/>
                    <a:pt x="39840" y="1131"/>
                  </a:cubicBezTo>
                  <a:close/>
                  <a:moveTo>
                    <a:pt x="49043" y="1306"/>
                  </a:moveTo>
                  <a:cubicBezTo>
                    <a:pt x="49079" y="1306"/>
                    <a:pt x="49115" y="1325"/>
                    <a:pt x="49136" y="1368"/>
                  </a:cubicBezTo>
                  <a:cubicBezTo>
                    <a:pt x="49370" y="1735"/>
                    <a:pt x="49603" y="2135"/>
                    <a:pt x="49770" y="2536"/>
                  </a:cubicBezTo>
                  <a:cubicBezTo>
                    <a:pt x="49812" y="2641"/>
                    <a:pt x="49721" y="2707"/>
                    <a:pt x="49631" y="2707"/>
                  </a:cubicBezTo>
                  <a:cubicBezTo>
                    <a:pt x="49579" y="2707"/>
                    <a:pt x="49527" y="2685"/>
                    <a:pt x="49503" y="2636"/>
                  </a:cubicBezTo>
                  <a:cubicBezTo>
                    <a:pt x="49269" y="2269"/>
                    <a:pt x="49103" y="1868"/>
                    <a:pt x="48936" y="1501"/>
                  </a:cubicBezTo>
                  <a:cubicBezTo>
                    <a:pt x="48891" y="1389"/>
                    <a:pt x="48968" y="1306"/>
                    <a:pt x="49043" y="1306"/>
                  </a:cubicBezTo>
                  <a:close/>
                  <a:moveTo>
                    <a:pt x="1064" y="2144"/>
                  </a:moveTo>
                  <a:cubicBezTo>
                    <a:pt x="1118" y="2144"/>
                    <a:pt x="1168" y="2185"/>
                    <a:pt x="1168" y="2269"/>
                  </a:cubicBezTo>
                  <a:cubicBezTo>
                    <a:pt x="1235" y="2702"/>
                    <a:pt x="1168" y="3136"/>
                    <a:pt x="1135" y="3570"/>
                  </a:cubicBezTo>
                  <a:cubicBezTo>
                    <a:pt x="1135" y="3620"/>
                    <a:pt x="1102" y="3645"/>
                    <a:pt x="1064" y="3645"/>
                  </a:cubicBezTo>
                  <a:cubicBezTo>
                    <a:pt x="1027" y="3645"/>
                    <a:pt x="985" y="3620"/>
                    <a:pt x="968" y="3570"/>
                  </a:cubicBezTo>
                  <a:cubicBezTo>
                    <a:pt x="935" y="3136"/>
                    <a:pt x="902" y="2702"/>
                    <a:pt x="935" y="2269"/>
                  </a:cubicBezTo>
                  <a:cubicBezTo>
                    <a:pt x="952" y="2185"/>
                    <a:pt x="1010" y="2144"/>
                    <a:pt x="1064" y="2144"/>
                  </a:cubicBezTo>
                  <a:close/>
                  <a:moveTo>
                    <a:pt x="49501" y="4188"/>
                  </a:moveTo>
                  <a:cubicBezTo>
                    <a:pt x="49546" y="4188"/>
                    <a:pt x="49589" y="4214"/>
                    <a:pt x="49603" y="4270"/>
                  </a:cubicBezTo>
                  <a:cubicBezTo>
                    <a:pt x="49736" y="4704"/>
                    <a:pt x="49770" y="5171"/>
                    <a:pt x="49703" y="5604"/>
                  </a:cubicBezTo>
                  <a:cubicBezTo>
                    <a:pt x="49689" y="5663"/>
                    <a:pt x="49642" y="5689"/>
                    <a:pt x="49597" y="5689"/>
                  </a:cubicBezTo>
                  <a:cubicBezTo>
                    <a:pt x="49539" y="5689"/>
                    <a:pt x="49484" y="5646"/>
                    <a:pt x="49503" y="5571"/>
                  </a:cubicBezTo>
                  <a:cubicBezTo>
                    <a:pt x="49503" y="5171"/>
                    <a:pt x="49436" y="4737"/>
                    <a:pt x="49370" y="4337"/>
                  </a:cubicBezTo>
                  <a:cubicBezTo>
                    <a:pt x="49370" y="4240"/>
                    <a:pt x="49437" y="4188"/>
                    <a:pt x="49501" y="4188"/>
                  </a:cubicBezTo>
                  <a:close/>
                  <a:moveTo>
                    <a:pt x="1305" y="4819"/>
                  </a:moveTo>
                  <a:cubicBezTo>
                    <a:pt x="1372" y="4819"/>
                    <a:pt x="1435" y="4862"/>
                    <a:pt x="1435" y="4937"/>
                  </a:cubicBezTo>
                  <a:cubicBezTo>
                    <a:pt x="1369" y="5504"/>
                    <a:pt x="1335" y="6005"/>
                    <a:pt x="1502" y="6538"/>
                  </a:cubicBezTo>
                  <a:cubicBezTo>
                    <a:pt x="1522" y="6619"/>
                    <a:pt x="1481" y="6663"/>
                    <a:pt x="1438" y="6663"/>
                  </a:cubicBezTo>
                  <a:cubicBezTo>
                    <a:pt x="1411" y="6663"/>
                    <a:pt x="1382" y="6645"/>
                    <a:pt x="1369" y="6605"/>
                  </a:cubicBezTo>
                  <a:cubicBezTo>
                    <a:pt x="1135" y="6071"/>
                    <a:pt x="1002" y="5471"/>
                    <a:pt x="1168" y="4904"/>
                  </a:cubicBezTo>
                  <a:cubicBezTo>
                    <a:pt x="1198" y="4845"/>
                    <a:pt x="1253" y="4819"/>
                    <a:pt x="1305" y="4819"/>
                  </a:cubicBezTo>
                  <a:close/>
                  <a:moveTo>
                    <a:pt x="49586" y="7739"/>
                  </a:moveTo>
                  <a:cubicBezTo>
                    <a:pt x="49628" y="7739"/>
                    <a:pt x="49670" y="7773"/>
                    <a:pt x="49670" y="7839"/>
                  </a:cubicBezTo>
                  <a:cubicBezTo>
                    <a:pt x="49736" y="8306"/>
                    <a:pt x="49703" y="8773"/>
                    <a:pt x="49703" y="9240"/>
                  </a:cubicBezTo>
                  <a:cubicBezTo>
                    <a:pt x="49703" y="9307"/>
                    <a:pt x="49653" y="9340"/>
                    <a:pt x="49599" y="9340"/>
                  </a:cubicBezTo>
                  <a:cubicBezTo>
                    <a:pt x="49545" y="9340"/>
                    <a:pt x="49486" y="9307"/>
                    <a:pt x="49470" y="9240"/>
                  </a:cubicBezTo>
                  <a:cubicBezTo>
                    <a:pt x="49470" y="8773"/>
                    <a:pt x="49470" y="8306"/>
                    <a:pt x="49503" y="7839"/>
                  </a:cubicBezTo>
                  <a:cubicBezTo>
                    <a:pt x="49503" y="7773"/>
                    <a:pt x="49545" y="7739"/>
                    <a:pt x="49586" y="7739"/>
                  </a:cubicBezTo>
                  <a:close/>
                  <a:moveTo>
                    <a:pt x="1278" y="8355"/>
                  </a:moveTo>
                  <a:cubicBezTo>
                    <a:pt x="1339" y="8355"/>
                    <a:pt x="1402" y="8398"/>
                    <a:pt x="1402" y="8473"/>
                  </a:cubicBezTo>
                  <a:cubicBezTo>
                    <a:pt x="1402" y="9007"/>
                    <a:pt x="1369" y="9541"/>
                    <a:pt x="1335" y="10074"/>
                  </a:cubicBezTo>
                  <a:cubicBezTo>
                    <a:pt x="1335" y="10158"/>
                    <a:pt x="1285" y="10199"/>
                    <a:pt x="1235" y="10199"/>
                  </a:cubicBezTo>
                  <a:cubicBezTo>
                    <a:pt x="1185" y="10199"/>
                    <a:pt x="1135" y="10158"/>
                    <a:pt x="1135" y="10074"/>
                  </a:cubicBezTo>
                  <a:cubicBezTo>
                    <a:pt x="1068" y="9541"/>
                    <a:pt x="1068" y="8973"/>
                    <a:pt x="1168" y="8440"/>
                  </a:cubicBezTo>
                  <a:cubicBezTo>
                    <a:pt x="1183" y="8381"/>
                    <a:pt x="1230" y="8355"/>
                    <a:pt x="1278" y="8355"/>
                  </a:cubicBezTo>
                  <a:close/>
                  <a:moveTo>
                    <a:pt x="1385" y="11500"/>
                  </a:moveTo>
                  <a:cubicBezTo>
                    <a:pt x="1427" y="11500"/>
                    <a:pt x="1469" y="11525"/>
                    <a:pt x="1469" y="11575"/>
                  </a:cubicBezTo>
                  <a:cubicBezTo>
                    <a:pt x="1569" y="11942"/>
                    <a:pt x="1502" y="12376"/>
                    <a:pt x="1469" y="12776"/>
                  </a:cubicBezTo>
                  <a:cubicBezTo>
                    <a:pt x="1469" y="12826"/>
                    <a:pt x="1427" y="12851"/>
                    <a:pt x="1385" y="12851"/>
                  </a:cubicBezTo>
                  <a:cubicBezTo>
                    <a:pt x="1344" y="12851"/>
                    <a:pt x="1302" y="12826"/>
                    <a:pt x="1302" y="12776"/>
                  </a:cubicBezTo>
                  <a:cubicBezTo>
                    <a:pt x="1269" y="12376"/>
                    <a:pt x="1202" y="11942"/>
                    <a:pt x="1302" y="11575"/>
                  </a:cubicBezTo>
                  <a:cubicBezTo>
                    <a:pt x="1302" y="11525"/>
                    <a:pt x="1344" y="11500"/>
                    <a:pt x="1385" y="11500"/>
                  </a:cubicBezTo>
                  <a:close/>
                  <a:moveTo>
                    <a:pt x="49803" y="11475"/>
                  </a:moveTo>
                  <a:cubicBezTo>
                    <a:pt x="49853" y="11475"/>
                    <a:pt x="49903" y="11509"/>
                    <a:pt x="49903" y="11575"/>
                  </a:cubicBezTo>
                  <a:cubicBezTo>
                    <a:pt x="49937" y="11976"/>
                    <a:pt x="49937" y="12376"/>
                    <a:pt x="49903" y="12776"/>
                  </a:cubicBezTo>
                  <a:cubicBezTo>
                    <a:pt x="49903" y="12843"/>
                    <a:pt x="49853" y="12876"/>
                    <a:pt x="49803" y="12876"/>
                  </a:cubicBezTo>
                  <a:cubicBezTo>
                    <a:pt x="49753" y="12876"/>
                    <a:pt x="49703" y="12843"/>
                    <a:pt x="49703" y="12776"/>
                  </a:cubicBezTo>
                  <a:cubicBezTo>
                    <a:pt x="49670" y="12376"/>
                    <a:pt x="49670" y="11976"/>
                    <a:pt x="49703" y="11575"/>
                  </a:cubicBezTo>
                  <a:cubicBezTo>
                    <a:pt x="49703" y="11509"/>
                    <a:pt x="49753" y="11475"/>
                    <a:pt x="49803" y="11475"/>
                  </a:cubicBezTo>
                  <a:close/>
                  <a:moveTo>
                    <a:pt x="1285" y="14252"/>
                  </a:moveTo>
                  <a:cubicBezTo>
                    <a:pt x="1335" y="14252"/>
                    <a:pt x="1385" y="14294"/>
                    <a:pt x="1402" y="14377"/>
                  </a:cubicBezTo>
                  <a:cubicBezTo>
                    <a:pt x="1469" y="14811"/>
                    <a:pt x="1402" y="15245"/>
                    <a:pt x="1402" y="15645"/>
                  </a:cubicBezTo>
                  <a:cubicBezTo>
                    <a:pt x="1385" y="15728"/>
                    <a:pt x="1327" y="15770"/>
                    <a:pt x="1273" y="15770"/>
                  </a:cubicBezTo>
                  <a:cubicBezTo>
                    <a:pt x="1219" y="15770"/>
                    <a:pt x="1168" y="15728"/>
                    <a:pt x="1168" y="15645"/>
                  </a:cubicBezTo>
                  <a:cubicBezTo>
                    <a:pt x="1135" y="15245"/>
                    <a:pt x="1102" y="14811"/>
                    <a:pt x="1168" y="14377"/>
                  </a:cubicBezTo>
                  <a:cubicBezTo>
                    <a:pt x="1185" y="14294"/>
                    <a:pt x="1235" y="14252"/>
                    <a:pt x="1285" y="14252"/>
                  </a:cubicBezTo>
                  <a:close/>
                  <a:moveTo>
                    <a:pt x="49703" y="15653"/>
                  </a:moveTo>
                  <a:cubicBezTo>
                    <a:pt x="49762" y="15653"/>
                    <a:pt x="49820" y="15695"/>
                    <a:pt x="49837" y="15778"/>
                  </a:cubicBezTo>
                  <a:cubicBezTo>
                    <a:pt x="49837" y="16145"/>
                    <a:pt x="49803" y="16546"/>
                    <a:pt x="49803" y="16946"/>
                  </a:cubicBezTo>
                  <a:cubicBezTo>
                    <a:pt x="49803" y="17013"/>
                    <a:pt x="49753" y="17046"/>
                    <a:pt x="49703" y="17046"/>
                  </a:cubicBezTo>
                  <a:cubicBezTo>
                    <a:pt x="49653" y="17046"/>
                    <a:pt x="49603" y="17013"/>
                    <a:pt x="49603" y="16946"/>
                  </a:cubicBezTo>
                  <a:cubicBezTo>
                    <a:pt x="49603" y="16546"/>
                    <a:pt x="49570" y="16145"/>
                    <a:pt x="49570" y="15778"/>
                  </a:cubicBezTo>
                  <a:cubicBezTo>
                    <a:pt x="49586" y="15695"/>
                    <a:pt x="49645" y="15653"/>
                    <a:pt x="49703" y="15653"/>
                  </a:cubicBezTo>
                  <a:close/>
                  <a:moveTo>
                    <a:pt x="1286" y="17447"/>
                  </a:moveTo>
                  <a:cubicBezTo>
                    <a:pt x="1339" y="17447"/>
                    <a:pt x="1388" y="17476"/>
                    <a:pt x="1402" y="17546"/>
                  </a:cubicBezTo>
                  <a:cubicBezTo>
                    <a:pt x="1535" y="18013"/>
                    <a:pt x="1435" y="18547"/>
                    <a:pt x="1302" y="19014"/>
                  </a:cubicBezTo>
                  <a:cubicBezTo>
                    <a:pt x="1276" y="19065"/>
                    <a:pt x="1236" y="19087"/>
                    <a:pt x="1198" y="19087"/>
                  </a:cubicBezTo>
                  <a:cubicBezTo>
                    <a:pt x="1137" y="19087"/>
                    <a:pt x="1081" y="19030"/>
                    <a:pt x="1102" y="18947"/>
                  </a:cubicBezTo>
                  <a:cubicBezTo>
                    <a:pt x="1168" y="18480"/>
                    <a:pt x="1102" y="18047"/>
                    <a:pt x="1135" y="17580"/>
                  </a:cubicBezTo>
                  <a:cubicBezTo>
                    <a:pt x="1135" y="17502"/>
                    <a:pt x="1214" y="17447"/>
                    <a:pt x="1286" y="17447"/>
                  </a:cubicBezTo>
                  <a:close/>
                  <a:moveTo>
                    <a:pt x="49920" y="19214"/>
                  </a:moveTo>
                  <a:cubicBezTo>
                    <a:pt x="49962" y="19214"/>
                    <a:pt x="50003" y="19248"/>
                    <a:pt x="50003" y="19314"/>
                  </a:cubicBezTo>
                  <a:cubicBezTo>
                    <a:pt x="50037" y="19715"/>
                    <a:pt x="50037" y="20148"/>
                    <a:pt x="50003" y="20582"/>
                  </a:cubicBezTo>
                  <a:cubicBezTo>
                    <a:pt x="50003" y="20649"/>
                    <a:pt x="49953" y="20682"/>
                    <a:pt x="49903" y="20682"/>
                  </a:cubicBezTo>
                  <a:cubicBezTo>
                    <a:pt x="49853" y="20682"/>
                    <a:pt x="49803" y="20649"/>
                    <a:pt x="49803" y="20582"/>
                  </a:cubicBezTo>
                  <a:cubicBezTo>
                    <a:pt x="49803" y="20148"/>
                    <a:pt x="49803" y="19715"/>
                    <a:pt x="49837" y="19314"/>
                  </a:cubicBezTo>
                  <a:cubicBezTo>
                    <a:pt x="49837" y="19248"/>
                    <a:pt x="49878" y="19214"/>
                    <a:pt x="49920" y="19214"/>
                  </a:cubicBezTo>
                  <a:close/>
                  <a:moveTo>
                    <a:pt x="1413" y="20585"/>
                  </a:moveTo>
                  <a:cubicBezTo>
                    <a:pt x="1461" y="20585"/>
                    <a:pt x="1502" y="20603"/>
                    <a:pt x="1502" y="20649"/>
                  </a:cubicBezTo>
                  <a:cubicBezTo>
                    <a:pt x="1569" y="21049"/>
                    <a:pt x="1502" y="21449"/>
                    <a:pt x="1602" y="21849"/>
                  </a:cubicBezTo>
                  <a:cubicBezTo>
                    <a:pt x="1623" y="21932"/>
                    <a:pt x="1541" y="21989"/>
                    <a:pt x="1468" y="21989"/>
                  </a:cubicBezTo>
                  <a:cubicBezTo>
                    <a:pt x="1423" y="21989"/>
                    <a:pt x="1381" y="21967"/>
                    <a:pt x="1369" y="21916"/>
                  </a:cubicBezTo>
                  <a:cubicBezTo>
                    <a:pt x="1235" y="21516"/>
                    <a:pt x="1135" y="21049"/>
                    <a:pt x="1269" y="20649"/>
                  </a:cubicBezTo>
                  <a:cubicBezTo>
                    <a:pt x="1287" y="20612"/>
                    <a:pt x="1355" y="20585"/>
                    <a:pt x="1413" y="20585"/>
                  </a:cubicBezTo>
                  <a:close/>
                  <a:moveTo>
                    <a:pt x="49916" y="22850"/>
                  </a:moveTo>
                  <a:cubicBezTo>
                    <a:pt x="49962" y="22850"/>
                    <a:pt x="50003" y="22883"/>
                    <a:pt x="50003" y="22950"/>
                  </a:cubicBezTo>
                  <a:cubicBezTo>
                    <a:pt x="50037" y="23384"/>
                    <a:pt x="50037" y="23784"/>
                    <a:pt x="50003" y="24218"/>
                  </a:cubicBezTo>
                  <a:cubicBezTo>
                    <a:pt x="50003" y="24284"/>
                    <a:pt x="49962" y="24318"/>
                    <a:pt x="49916" y="24318"/>
                  </a:cubicBezTo>
                  <a:cubicBezTo>
                    <a:pt x="49870" y="24318"/>
                    <a:pt x="49820" y="24284"/>
                    <a:pt x="49803" y="24218"/>
                  </a:cubicBezTo>
                  <a:cubicBezTo>
                    <a:pt x="49770" y="23784"/>
                    <a:pt x="49770" y="23384"/>
                    <a:pt x="49803" y="22950"/>
                  </a:cubicBezTo>
                  <a:cubicBezTo>
                    <a:pt x="49820" y="22883"/>
                    <a:pt x="49870" y="22850"/>
                    <a:pt x="49916" y="22850"/>
                  </a:cubicBezTo>
                  <a:close/>
                  <a:moveTo>
                    <a:pt x="1485" y="23684"/>
                  </a:moveTo>
                  <a:cubicBezTo>
                    <a:pt x="1535" y="23684"/>
                    <a:pt x="1585" y="23717"/>
                    <a:pt x="1602" y="23784"/>
                  </a:cubicBezTo>
                  <a:cubicBezTo>
                    <a:pt x="1702" y="24218"/>
                    <a:pt x="1635" y="24751"/>
                    <a:pt x="1569" y="25185"/>
                  </a:cubicBezTo>
                  <a:cubicBezTo>
                    <a:pt x="1569" y="25252"/>
                    <a:pt x="1527" y="25285"/>
                    <a:pt x="1485" y="25285"/>
                  </a:cubicBezTo>
                  <a:cubicBezTo>
                    <a:pt x="1444" y="25285"/>
                    <a:pt x="1402" y="25252"/>
                    <a:pt x="1402" y="25185"/>
                  </a:cubicBezTo>
                  <a:cubicBezTo>
                    <a:pt x="1369" y="24751"/>
                    <a:pt x="1269" y="24218"/>
                    <a:pt x="1369" y="23784"/>
                  </a:cubicBezTo>
                  <a:cubicBezTo>
                    <a:pt x="1385" y="23717"/>
                    <a:pt x="1435" y="23684"/>
                    <a:pt x="1485" y="23684"/>
                  </a:cubicBezTo>
                  <a:close/>
                  <a:moveTo>
                    <a:pt x="50120" y="25977"/>
                  </a:moveTo>
                  <a:cubicBezTo>
                    <a:pt x="50162" y="25977"/>
                    <a:pt x="50203" y="26002"/>
                    <a:pt x="50203" y="26052"/>
                  </a:cubicBezTo>
                  <a:cubicBezTo>
                    <a:pt x="50237" y="26519"/>
                    <a:pt x="50237" y="26986"/>
                    <a:pt x="50203" y="27453"/>
                  </a:cubicBezTo>
                  <a:cubicBezTo>
                    <a:pt x="50203" y="27503"/>
                    <a:pt x="50170" y="27528"/>
                    <a:pt x="50133" y="27528"/>
                  </a:cubicBezTo>
                  <a:cubicBezTo>
                    <a:pt x="50095" y="27528"/>
                    <a:pt x="50053" y="27503"/>
                    <a:pt x="50037" y="27453"/>
                  </a:cubicBezTo>
                  <a:cubicBezTo>
                    <a:pt x="50037" y="26986"/>
                    <a:pt x="50003" y="26519"/>
                    <a:pt x="50037" y="26052"/>
                  </a:cubicBezTo>
                  <a:cubicBezTo>
                    <a:pt x="50037" y="26002"/>
                    <a:pt x="50078" y="25977"/>
                    <a:pt x="50120" y="25977"/>
                  </a:cubicBezTo>
                  <a:close/>
                  <a:moveTo>
                    <a:pt x="1473" y="27023"/>
                  </a:moveTo>
                  <a:cubicBezTo>
                    <a:pt x="1519" y="27023"/>
                    <a:pt x="1569" y="27050"/>
                    <a:pt x="1569" y="27086"/>
                  </a:cubicBezTo>
                  <a:cubicBezTo>
                    <a:pt x="1669" y="27453"/>
                    <a:pt x="1635" y="27820"/>
                    <a:pt x="1602" y="28187"/>
                  </a:cubicBezTo>
                  <a:cubicBezTo>
                    <a:pt x="1602" y="28254"/>
                    <a:pt x="1560" y="28287"/>
                    <a:pt x="1519" y="28287"/>
                  </a:cubicBezTo>
                  <a:cubicBezTo>
                    <a:pt x="1477" y="28287"/>
                    <a:pt x="1435" y="28254"/>
                    <a:pt x="1435" y="28187"/>
                  </a:cubicBezTo>
                  <a:cubicBezTo>
                    <a:pt x="1369" y="27820"/>
                    <a:pt x="1302" y="27453"/>
                    <a:pt x="1402" y="27086"/>
                  </a:cubicBezTo>
                  <a:cubicBezTo>
                    <a:pt x="1402" y="27041"/>
                    <a:pt x="1436" y="27023"/>
                    <a:pt x="1473" y="27023"/>
                  </a:cubicBezTo>
                  <a:close/>
                  <a:moveTo>
                    <a:pt x="50033" y="28421"/>
                  </a:moveTo>
                  <a:cubicBezTo>
                    <a:pt x="50087" y="28421"/>
                    <a:pt x="50137" y="28454"/>
                    <a:pt x="50137" y="28521"/>
                  </a:cubicBezTo>
                  <a:cubicBezTo>
                    <a:pt x="50170" y="28954"/>
                    <a:pt x="50170" y="29388"/>
                    <a:pt x="50137" y="29788"/>
                  </a:cubicBezTo>
                  <a:cubicBezTo>
                    <a:pt x="50137" y="29872"/>
                    <a:pt x="50087" y="29913"/>
                    <a:pt x="50033" y="29913"/>
                  </a:cubicBezTo>
                  <a:cubicBezTo>
                    <a:pt x="49978" y="29913"/>
                    <a:pt x="49920" y="29872"/>
                    <a:pt x="49903" y="29788"/>
                  </a:cubicBezTo>
                  <a:cubicBezTo>
                    <a:pt x="49870" y="29388"/>
                    <a:pt x="49870" y="28954"/>
                    <a:pt x="49903" y="28521"/>
                  </a:cubicBezTo>
                  <a:cubicBezTo>
                    <a:pt x="49920" y="28454"/>
                    <a:pt x="49978" y="28421"/>
                    <a:pt x="50033" y="28421"/>
                  </a:cubicBezTo>
                  <a:close/>
                  <a:moveTo>
                    <a:pt x="1610" y="29792"/>
                  </a:moveTo>
                  <a:cubicBezTo>
                    <a:pt x="1680" y="29792"/>
                    <a:pt x="1755" y="29856"/>
                    <a:pt x="1736" y="29955"/>
                  </a:cubicBezTo>
                  <a:cubicBezTo>
                    <a:pt x="1669" y="30289"/>
                    <a:pt x="1702" y="30656"/>
                    <a:pt x="1869" y="30956"/>
                  </a:cubicBezTo>
                  <a:cubicBezTo>
                    <a:pt x="1893" y="31028"/>
                    <a:pt x="1830" y="31083"/>
                    <a:pt x="1769" y="31083"/>
                  </a:cubicBezTo>
                  <a:cubicBezTo>
                    <a:pt x="1745" y="31083"/>
                    <a:pt x="1721" y="31075"/>
                    <a:pt x="1702" y="31056"/>
                  </a:cubicBezTo>
                  <a:cubicBezTo>
                    <a:pt x="1469" y="30689"/>
                    <a:pt x="1369" y="30289"/>
                    <a:pt x="1502" y="29888"/>
                  </a:cubicBezTo>
                  <a:cubicBezTo>
                    <a:pt x="1516" y="29821"/>
                    <a:pt x="1562" y="29792"/>
                    <a:pt x="1610" y="29792"/>
                  </a:cubicBezTo>
                  <a:close/>
                  <a:moveTo>
                    <a:pt x="31173" y="31108"/>
                  </a:moveTo>
                  <a:cubicBezTo>
                    <a:pt x="31316" y="31108"/>
                    <a:pt x="31457" y="31112"/>
                    <a:pt x="31590" y="31123"/>
                  </a:cubicBezTo>
                  <a:cubicBezTo>
                    <a:pt x="31690" y="31123"/>
                    <a:pt x="31690" y="31256"/>
                    <a:pt x="31590" y="31256"/>
                  </a:cubicBezTo>
                  <a:cubicBezTo>
                    <a:pt x="31457" y="31267"/>
                    <a:pt x="31316" y="31271"/>
                    <a:pt x="31173" y="31271"/>
                  </a:cubicBezTo>
                  <a:cubicBezTo>
                    <a:pt x="30886" y="31271"/>
                    <a:pt x="30589" y="31256"/>
                    <a:pt x="30323" y="31256"/>
                  </a:cubicBezTo>
                  <a:cubicBezTo>
                    <a:pt x="30223" y="31256"/>
                    <a:pt x="30223" y="31123"/>
                    <a:pt x="30323" y="31123"/>
                  </a:cubicBezTo>
                  <a:cubicBezTo>
                    <a:pt x="30589" y="31123"/>
                    <a:pt x="30886" y="31108"/>
                    <a:pt x="31173" y="31108"/>
                  </a:cubicBezTo>
                  <a:close/>
                  <a:moveTo>
                    <a:pt x="42731" y="30989"/>
                  </a:moveTo>
                  <a:cubicBezTo>
                    <a:pt x="42898" y="30989"/>
                    <a:pt x="42865" y="31189"/>
                    <a:pt x="42731" y="31189"/>
                  </a:cubicBezTo>
                  <a:cubicBezTo>
                    <a:pt x="42064" y="31289"/>
                    <a:pt x="41397" y="31289"/>
                    <a:pt x="40697" y="31323"/>
                  </a:cubicBezTo>
                  <a:cubicBezTo>
                    <a:pt x="40563" y="31323"/>
                    <a:pt x="40563" y="31123"/>
                    <a:pt x="40697" y="31089"/>
                  </a:cubicBezTo>
                  <a:cubicBezTo>
                    <a:pt x="41364" y="31056"/>
                    <a:pt x="42064" y="30989"/>
                    <a:pt x="42731" y="30989"/>
                  </a:cubicBezTo>
                  <a:close/>
                  <a:moveTo>
                    <a:pt x="37062" y="30986"/>
                  </a:moveTo>
                  <a:cubicBezTo>
                    <a:pt x="37072" y="30986"/>
                    <a:pt x="37083" y="30987"/>
                    <a:pt x="37094" y="30989"/>
                  </a:cubicBezTo>
                  <a:cubicBezTo>
                    <a:pt x="37661" y="31089"/>
                    <a:pt x="38195" y="31056"/>
                    <a:pt x="38762" y="31089"/>
                  </a:cubicBezTo>
                  <a:cubicBezTo>
                    <a:pt x="38895" y="31089"/>
                    <a:pt x="38929" y="31289"/>
                    <a:pt x="38795" y="31289"/>
                  </a:cubicBezTo>
                  <a:cubicBezTo>
                    <a:pt x="38606" y="31323"/>
                    <a:pt x="38414" y="31338"/>
                    <a:pt x="38218" y="31338"/>
                  </a:cubicBezTo>
                  <a:cubicBezTo>
                    <a:pt x="37828" y="31338"/>
                    <a:pt x="37428" y="31278"/>
                    <a:pt x="37027" y="31189"/>
                  </a:cubicBezTo>
                  <a:cubicBezTo>
                    <a:pt x="36872" y="31189"/>
                    <a:pt x="36919" y="30986"/>
                    <a:pt x="37062" y="30986"/>
                  </a:cubicBezTo>
                  <a:close/>
                  <a:moveTo>
                    <a:pt x="9691" y="31198"/>
                  </a:moveTo>
                  <a:cubicBezTo>
                    <a:pt x="9916" y="31198"/>
                    <a:pt x="10142" y="31206"/>
                    <a:pt x="10375" y="31223"/>
                  </a:cubicBezTo>
                  <a:cubicBezTo>
                    <a:pt x="10508" y="31223"/>
                    <a:pt x="10508" y="31390"/>
                    <a:pt x="10375" y="31390"/>
                  </a:cubicBezTo>
                  <a:lnTo>
                    <a:pt x="9007" y="31390"/>
                  </a:lnTo>
                  <a:cubicBezTo>
                    <a:pt x="8874" y="31390"/>
                    <a:pt x="8874" y="31223"/>
                    <a:pt x="9007" y="31223"/>
                  </a:cubicBezTo>
                  <a:cubicBezTo>
                    <a:pt x="9241" y="31206"/>
                    <a:pt x="9466" y="31198"/>
                    <a:pt x="9691" y="31198"/>
                  </a:cubicBezTo>
                  <a:close/>
                  <a:moveTo>
                    <a:pt x="46167" y="31056"/>
                  </a:moveTo>
                  <a:cubicBezTo>
                    <a:pt x="46267" y="31056"/>
                    <a:pt x="46301" y="31256"/>
                    <a:pt x="46201" y="31256"/>
                  </a:cubicBezTo>
                  <a:cubicBezTo>
                    <a:pt x="45567" y="31390"/>
                    <a:pt x="44866" y="31390"/>
                    <a:pt x="44233" y="31390"/>
                  </a:cubicBezTo>
                  <a:cubicBezTo>
                    <a:pt x="44099" y="31390"/>
                    <a:pt x="44132" y="31223"/>
                    <a:pt x="44233" y="31189"/>
                  </a:cubicBezTo>
                  <a:cubicBezTo>
                    <a:pt x="44499" y="31156"/>
                    <a:pt x="44800" y="31123"/>
                    <a:pt x="45066" y="31089"/>
                  </a:cubicBezTo>
                  <a:lnTo>
                    <a:pt x="45100" y="31089"/>
                  </a:lnTo>
                  <a:cubicBezTo>
                    <a:pt x="45467" y="31056"/>
                    <a:pt x="45800" y="31056"/>
                    <a:pt x="46167" y="31056"/>
                  </a:cubicBezTo>
                  <a:close/>
                  <a:moveTo>
                    <a:pt x="27743" y="31186"/>
                  </a:moveTo>
                  <a:cubicBezTo>
                    <a:pt x="27830" y="31186"/>
                    <a:pt x="27877" y="31359"/>
                    <a:pt x="27754" y="31390"/>
                  </a:cubicBezTo>
                  <a:cubicBezTo>
                    <a:pt x="27437" y="31453"/>
                    <a:pt x="27120" y="31476"/>
                    <a:pt x="26802" y="31476"/>
                  </a:cubicBezTo>
                  <a:cubicBezTo>
                    <a:pt x="26619" y="31476"/>
                    <a:pt x="26436" y="31468"/>
                    <a:pt x="26253" y="31456"/>
                  </a:cubicBezTo>
                  <a:cubicBezTo>
                    <a:pt x="26120" y="31423"/>
                    <a:pt x="26120" y="31256"/>
                    <a:pt x="26253" y="31256"/>
                  </a:cubicBezTo>
                  <a:cubicBezTo>
                    <a:pt x="26378" y="31265"/>
                    <a:pt x="26506" y="31269"/>
                    <a:pt x="26635" y="31269"/>
                  </a:cubicBezTo>
                  <a:cubicBezTo>
                    <a:pt x="26988" y="31269"/>
                    <a:pt x="27354" y="31238"/>
                    <a:pt x="27721" y="31189"/>
                  </a:cubicBezTo>
                  <a:cubicBezTo>
                    <a:pt x="27728" y="31187"/>
                    <a:pt x="27736" y="31186"/>
                    <a:pt x="27743" y="31186"/>
                  </a:cubicBezTo>
                  <a:close/>
                  <a:moveTo>
                    <a:pt x="24511" y="31085"/>
                  </a:moveTo>
                  <a:cubicBezTo>
                    <a:pt x="24596" y="31085"/>
                    <a:pt x="24643" y="31226"/>
                    <a:pt x="24552" y="31256"/>
                  </a:cubicBezTo>
                  <a:cubicBezTo>
                    <a:pt x="24161" y="31412"/>
                    <a:pt x="23759" y="31477"/>
                    <a:pt x="23352" y="31477"/>
                  </a:cubicBezTo>
                  <a:cubicBezTo>
                    <a:pt x="23064" y="31477"/>
                    <a:pt x="22774" y="31445"/>
                    <a:pt x="22484" y="31390"/>
                  </a:cubicBezTo>
                  <a:cubicBezTo>
                    <a:pt x="22384" y="31390"/>
                    <a:pt x="22417" y="31256"/>
                    <a:pt x="22517" y="31256"/>
                  </a:cubicBezTo>
                  <a:cubicBezTo>
                    <a:pt x="22701" y="31284"/>
                    <a:pt x="22882" y="31296"/>
                    <a:pt x="23062" y="31296"/>
                  </a:cubicBezTo>
                  <a:cubicBezTo>
                    <a:pt x="23536" y="31296"/>
                    <a:pt x="24002" y="31210"/>
                    <a:pt x="24485" y="31089"/>
                  </a:cubicBezTo>
                  <a:cubicBezTo>
                    <a:pt x="24494" y="31086"/>
                    <a:pt x="24503" y="31085"/>
                    <a:pt x="24511" y="31085"/>
                  </a:cubicBezTo>
                  <a:close/>
                  <a:moveTo>
                    <a:pt x="7173" y="31289"/>
                  </a:moveTo>
                  <a:cubicBezTo>
                    <a:pt x="7306" y="31323"/>
                    <a:pt x="7306" y="31490"/>
                    <a:pt x="7173" y="31523"/>
                  </a:cubicBezTo>
                  <a:lnTo>
                    <a:pt x="5872" y="31523"/>
                  </a:lnTo>
                  <a:cubicBezTo>
                    <a:pt x="5738" y="31523"/>
                    <a:pt x="5738" y="31323"/>
                    <a:pt x="5872" y="31289"/>
                  </a:cubicBezTo>
                  <a:close/>
                  <a:moveTo>
                    <a:pt x="21216" y="31289"/>
                  </a:moveTo>
                  <a:cubicBezTo>
                    <a:pt x="21350" y="31289"/>
                    <a:pt x="21350" y="31490"/>
                    <a:pt x="21216" y="31523"/>
                  </a:cubicBezTo>
                  <a:cubicBezTo>
                    <a:pt x="20616" y="31523"/>
                    <a:pt x="19982" y="31523"/>
                    <a:pt x="19381" y="31490"/>
                  </a:cubicBezTo>
                  <a:cubicBezTo>
                    <a:pt x="19248" y="31490"/>
                    <a:pt x="19248" y="31323"/>
                    <a:pt x="19381" y="31289"/>
                  </a:cubicBezTo>
                  <a:close/>
                  <a:moveTo>
                    <a:pt x="13227" y="31281"/>
                  </a:moveTo>
                  <a:cubicBezTo>
                    <a:pt x="13502" y="31281"/>
                    <a:pt x="13777" y="31289"/>
                    <a:pt x="14044" y="31323"/>
                  </a:cubicBezTo>
                  <a:cubicBezTo>
                    <a:pt x="14144" y="31323"/>
                    <a:pt x="14144" y="31490"/>
                    <a:pt x="14044" y="31490"/>
                  </a:cubicBezTo>
                  <a:cubicBezTo>
                    <a:pt x="13777" y="31523"/>
                    <a:pt x="13502" y="31531"/>
                    <a:pt x="13227" y="31531"/>
                  </a:cubicBezTo>
                  <a:cubicBezTo>
                    <a:pt x="12952" y="31531"/>
                    <a:pt x="12677" y="31523"/>
                    <a:pt x="12410" y="31523"/>
                  </a:cubicBezTo>
                  <a:cubicBezTo>
                    <a:pt x="12276" y="31523"/>
                    <a:pt x="12276" y="31289"/>
                    <a:pt x="12410" y="31289"/>
                  </a:cubicBezTo>
                  <a:cubicBezTo>
                    <a:pt x="12677" y="31289"/>
                    <a:pt x="12952" y="31281"/>
                    <a:pt x="13227" y="31281"/>
                  </a:cubicBezTo>
                  <a:close/>
                  <a:moveTo>
                    <a:pt x="16813" y="31398"/>
                  </a:moveTo>
                  <a:cubicBezTo>
                    <a:pt x="17105" y="31398"/>
                    <a:pt x="17397" y="31406"/>
                    <a:pt x="17680" y="31423"/>
                  </a:cubicBezTo>
                  <a:cubicBezTo>
                    <a:pt x="17814" y="31423"/>
                    <a:pt x="17814" y="31623"/>
                    <a:pt x="17680" y="31623"/>
                  </a:cubicBezTo>
                  <a:cubicBezTo>
                    <a:pt x="17514" y="31633"/>
                    <a:pt x="17345" y="31637"/>
                    <a:pt x="17175" y="31637"/>
                  </a:cubicBezTo>
                  <a:cubicBezTo>
                    <a:pt x="16764" y="31637"/>
                    <a:pt x="16347" y="31613"/>
                    <a:pt x="15946" y="31590"/>
                  </a:cubicBezTo>
                  <a:cubicBezTo>
                    <a:pt x="15846" y="31590"/>
                    <a:pt x="15846" y="31423"/>
                    <a:pt x="15946" y="31423"/>
                  </a:cubicBezTo>
                  <a:cubicBezTo>
                    <a:pt x="16229" y="31406"/>
                    <a:pt x="16521" y="31398"/>
                    <a:pt x="16813" y="31398"/>
                  </a:cubicBezTo>
                  <a:close/>
                  <a:moveTo>
                    <a:pt x="2872" y="31384"/>
                  </a:moveTo>
                  <a:cubicBezTo>
                    <a:pt x="2882" y="31384"/>
                    <a:pt x="2892" y="31386"/>
                    <a:pt x="2903" y="31390"/>
                  </a:cubicBezTo>
                  <a:cubicBezTo>
                    <a:pt x="3120" y="31423"/>
                    <a:pt x="3328" y="31431"/>
                    <a:pt x="3537" y="31431"/>
                  </a:cubicBezTo>
                  <a:cubicBezTo>
                    <a:pt x="3745" y="31431"/>
                    <a:pt x="3954" y="31423"/>
                    <a:pt x="4171" y="31423"/>
                  </a:cubicBezTo>
                  <a:cubicBezTo>
                    <a:pt x="4271" y="31423"/>
                    <a:pt x="4271" y="31556"/>
                    <a:pt x="4204" y="31590"/>
                  </a:cubicBezTo>
                  <a:cubicBezTo>
                    <a:pt x="4059" y="31623"/>
                    <a:pt x="3907" y="31638"/>
                    <a:pt x="3754" y="31638"/>
                  </a:cubicBezTo>
                  <a:cubicBezTo>
                    <a:pt x="3448" y="31638"/>
                    <a:pt x="3137" y="31579"/>
                    <a:pt x="2870" y="31490"/>
                  </a:cubicBezTo>
                  <a:cubicBezTo>
                    <a:pt x="2781" y="31490"/>
                    <a:pt x="2797" y="31384"/>
                    <a:pt x="2872" y="31384"/>
                  </a:cubicBezTo>
                  <a:close/>
                  <a:moveTo>
                    <a:pt x="33714" y="31311"/>
                  </a:moveTo>
                  <a:cubicBezTo>
                    <a:pt x="33727" y="31311"/>
                    <a:pt x="33742" y="31315"/>
                    <a:pt x="33758" y="31323"/>
                  </a:cubicBezTo>
                  <a:cubicBezTo>
                    <a:pt x="33991" y="31386"/>
                    <a:pt x="34210" y="31409"/>
                    <a:pt x="34433" y="31409"/>
                  </a:cubicBezTo>
                  <a:cubicBezTo>
                    <a:pt x="34562" y="31409"/>
                    <a:pt x="34692" y="31402"/>
                    <a:pt x="34826" y="31390"/>
                  </a:cubicBezTo>
                  <a:cubicBezTo>
                    <a:pt x="34926" y="31390"/>
                    <a:pt x="34959" y="31590"/>
                    <a:pt x="34826" y="31623"/>
                  </a:cubicBezTo>
                  <a:cubicBezTo>
                    <a:pt x="34723" y="31642"/>
                    <a:pt x="34621" y="31650"/>
                    <a:pt x="34518" y="31650"/>
                  </a:cubicBezTo>
                  <a:cubicBezTo>
                    <a:pt x="34254" y="31650"/>
                    <a:pt x="33990" y="31595"/>
                    <a:pt x="33725" y="31523"/>
                  </a:cubicBezTo>
                  <a:cubicBezTo>
                    <a:pt x="33608" y="31494"/>
                    <a:pt x="33619" y="31311"/>
                    <a:pt x="33714" y="31311"/>
                  </a:cubicBezTo>
                  <a:close/>
                  <a:moveTo>
                    <a:pt x="50133" y="31219"/>
                  </a:moveTo>
                  <a:cubicBezTo>
                    <a:pt x="50251" y="31219"/>
                    <a:pt x="50327" y="31395"/>
                    <a:pt x="50203" y="31456"/>
                  </a:cubicBezTo>
                  <a:cubicBezTo>
                    <a:pt x="49875" y="31600"/>
                    <a:pt x="49522" y="31668"/>
                    <a:pt x="49167" y="31668"/>
                  </a:cubicBezTo>
                  <a:cubicBezTo>
                    <a:pt x="48944" y="31668"/>
                    <a:pt x="48721" y="31641"/>
                    <a:pt x="48502" y="31590"/>
                  </a:cubicBezTo>
                  <a:cubicBezTo>
                    <a:pt x="48379" y="31559"/>
                    <a:pt x="48427" y="31386"/>
                    <a:pt x="48540" y="31386"/>
                  </a:cubicBezTo>
                  <a:cubicBezTo>
                    <a:pt x="48549" y="31386"/>
                    <a:pt x="48559" y="31387"/>
                    <a:pt x="48569" y="31390"/>
                  </a:cubicBezTo>
                  <a:cubicBezTo>
                    <a:pt x="48734" y="31421"/>
                    <a:pt x="48896" y="31436"/>
                    <a:pt x="49056" y="31436"/>
                  </a:cubicBezTo>
                  <a:cubicBezTo>
                    <a:pt x="49413" y="31436"/>
                    <a:pt x="49758" y="31361"/>
                    <a:pt x="50103" y="31223"/>
                  </a:cubicBezTo>
                  <a:cubicBezTo>
                    <a:pt x="50114" y="31220"/>
                    <a:pt x="50123" y="31219"/>
                    <a:pt x="50133" y="31219"/>
                  </a:cubicBezTo>
                  <a:close/>
                  <a:moveTo>
                    <a:pt x="835" y="0"/>
                  </a:moveTo>
                  <a:cubicBezTo>
                    <a:pt x="802" y="34"/>
                    <a:pt x="768" y="67"/>
                    <a:pt x="735" y="67"/>
                  </a:cubicBezTo>
                  <a:cubicBezTo>
                    <a:pt x="1" y="301"/>
                    <a:pt x="435" y="3703"/>
                    <a:pt x="435" y="4337"/>
                  </a:cubicBezTo>
                  <a:cubicBezTo>
                    <a:pt x="468" y="5638"/>
                    <a:pt x="468" y="6939"/>
                    <a:pt x="501" y="8206"/>
                  </a:cubicBezTo>
                  <a:cubicBezTo>
                    <a:pt x="535" y="10808"/>
                    <a:pt x="568" y="13377"/>
                    <a:pt x="601" y="15979"/>
                  </a:cubicBezTo>
                  <a:cubicBezTo>
                    <a:pt x="635" y="18647"/>
                    <a:pt x="668" y="21316"/>
                    <a:pt x="701" y="23984"/>
                  </a:cubicBezTo>
                  <a:cubicBezTo>
                    <a:pt x="701" y="25218"/>
                    <a:pt x="735" y="26419"/>
                    <a:pt x="735" y="27620"/>
                  </a:cubicBezTo>
                  <a:cubicBezTo>
                    <a:pt x="768" y="28921"/>
                    <a:pt x="568" y="30489"/>
                    <a:pt x="1035" y="31723"/>
                  </a:cubicBezTo>
                  <a:cubicBezTo>
                    <a:pt x="1035" y="31756"/>
                    <a:pt x="1035" y="31790"/>
                    <a:pt x="1035" y="31857"/>
                  </a:cubicBezTo>
                  <a:cubicBezTo>
                    <a:pt x="1425" y="32127"/>
                    <a:pt x="2619" y="32201"/>
                    <a:pt x="3879" y="32201"/>
                  </a:cubicBezTo>
                  <a:cubicBezTo>
                    <a:pt x="5418" y="32201"/>
                    <a:pt x="7054" y="32090"/>
                    <a:pt x="7440" y="32090"/>
                  </a:cubicBezTo>
                  <a:cubicBezTo>
                    <a:pt x="9508" y="32057"/>
                    <a:pt x="11576" y="32057"/>
                    <a:pt x="13677" y="32057"/>
                  </a:cubicBezTo>
                  <a:cubicBezTo>
                    <a:pt x="17647" y="32057"/>
                    <a:pt x="21616" y="32023"/>
                    <a:pt x="25619" y="32023"/>
                  </a:cubicBezTo>
                  <a:cubicBezTo>
                    <a:pt x="32131" y="32023"/>
                    <a:pt x="38642" y="31981"/>
                    <a:pt x="45153" y="31981"/>
                  </a:cubicBezTo>
                  <a:cubicBezTo>
                    <a:pt x="46781" y="31981"/>
                    <a:pt x="48409" y="31983"/>
                    <a:pt x="50037" y="31990"/>
                  </a:cubicBezTo>
                  <a:cubicBezTo>
                    <a:pt x="50070" y="31990"/>
                    <a:pt x="50137" y="32023"/>
                    <a:pt x="50170" y="32023"/>
                  </a:cubicBezTo>
                  <a:cubicBezTo>
                    <a:pt x="51004" y="31089"/>
                    <a:pt x="50737" y="29421"/>
                    <a:pt x="50704" y="28321"/>
                  </a:cubicBezTo>
                  <a:cubicBezTo>
                    <a:pt x="50670" y="27020"/>
                    <a:pt x="50670" y="25719"/>
                    <a:pt x="50637" y="24451"/>
                  </a:cubicBezTo>
                  <a:cubicBezTo>
                    <a:pt x="50604" y="21849"/>
                    <a:pt x="50570" y="19281"/>
                    <a:pt x="50504" y="16712"/>
                  </a:cubicBezTo>
                  <a:lnTo>
                    <a:pt x="50404" y="8707"/>
                  </a:lnTo>
                  <a:cubicBezTo>
                    <a:pt x="50370" y="7506"/>
                    <a:pt x="50337" y="6305"/>
                    <a:pt x="50337" y="5104"/>
                  </a:cubicBezTo>
                  <a:cubicBezTo>
                    <a:pt x="50337" y="4651"/>
                    <a:pt x="50494" y="589"/>
                    <a:pt x="49651" y="589"/>
                  </a:cubicBezTo>
                  <a:cubicBezTo>
                    <a:pt x="49625" y="589"/>
                    <a:pt x="49598" y="593"/>
                    <a:pt x="49570" y="601"/>
                  </a:cubicBezTo>
                  <a:cubicBezTo>
                    <a:pt x="49543" y="610"/>
                    <a:pt x="49516" y="614"/>
                    <a:pt x="49491" y="614"/>
                  </a:cubicBezTo>
                  <a:cubicBezTo>
                    <a:pt x="49421" y="614"/>
                    <a:pt x="49361" y="583"/>
                    <a:pt x="49336" y="534"/>
                  </a:cubicBezTo>
                  <a:cubicBezTo>
                    <a:pt x="48969" y="567"/>
                    <a:pt x="48594" y="576"/>
                    <a:pt x="48223" y="576"/>
                  </a:cubicBezTo>
                  <a:cubicBezTo>
                    <a:pt x="47852" y="576"/>
                    <a:pt x="47485" y="567"/>
                    <a:pt x="47135" y="567"/>
                  </a:cubicBezTo>
                  <a:cubicBezTo>
                    <a:pt x="47035" y="567"/>
                    <a:pt x="46968" y="501"/>
                    <a:pt x="46968" y="467"/>
                  </a:cubicBezTo>
                  <a:cubicBezTo>
                    <a:pt x="39296" y="367"/>
                    <a:pt x="31624" y="267"/>
                    <a:pt x="23951" y="201"/>
                  </a:cubicBezTo>
                  <a:cubicBezTo>
                    <a:pt x="22667" y="189"/>
                    <a:pt x="21382" y="186"/>
                    <a:pt x="20096" y="186"/>
                  </a:cubicBezTo>
                  <a:cubicBezTo>
                    <a:pt x="17525" y="186"/>
                    <a:pt x="14952" y="201"/>
                    <a:pt x="12381" y="201"/>
                  </a:cubicBezTo>
                  <a:cubicBezTo>
                    <a:pt x="8524" y="201"/>
                    <a:pt x="4671" y="167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3859627" y="3646591"/>
              <a:ext cx="62180" cy="20297"/>
            </a:xfrm>
            <a:custGeom>
              <a:avLst/>
              <a:gdLst/>
              <a:ahLst/>
              <a:cxnLst/>
              <a:rect l="l" t="t" r="r" b="b"/>
              <a:pathLst>
                <a:path w="1948" h="449" extrusionOk="0">
                  <a:moveTo>
                    <a:pt x="1754" y="0"/>
                  </a:moveTo>
                  <a:cubicBezTo>
                    <a:pt x="1744" y="0"/>
                    <a:pt x="1735" y="1"/>
                    <a:pt x="1724" y="4"/>
                  </a:cubicBezTo>
                  <a:cubicBezTo>
                    <a:pt x="1379" y="142"/>
                    <a:pt x="1034" y="217"/>
                    <a:pt x="677" y="217"/>
                  </a:cubicBezTo>
                  <a:cubicBezTo>
                    <a:pt x="517" y="217"/>
                    <a:pt x="355" y="202"/>
                    <a:pt x="190" y="171"/>
                  </a:cubicBezTo>
                  <a:cubicBezTo>
                    <a:pt x="180" y="168"/>
                    <a:pt x="170" y="167"/>
                    <a:pt x="161" y="167"/>
                  </a:cubicBezTo>
                  <a:cubicBezTo>
                    <a:pt x="48" y="167"/>
                    <a:pt x="0" y="340"/>
                    <a:pt x="123" y="371"/>
                  </a:cubicBezTo>
                  <a:cubicBezTo>
                    <a:pt x="342" y="422"/>
                    <a:pt x="565" y="449"/>
                    <a:pt x="788" y="449"/>
                  </a:cubicBezTo>
                  <a:cubicBezTo>
                    <a:pt x="1143" y="449"/>
                    <a:pt x="1496" y="381"/>
                    <a:pt x="1824" y="237"/>
                  </a:cubicBezTo>
                  <a:cubicBezTo>
                    <a:pt x="1948" y="176"/>
                    <a:pt x="1872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3911465" y="3408498"/>
              <a:ext cx="7469" cy="71288"/>
            </a:xfrm>
            <a:custGeom>
              <a:avLst/>
              <a:gdLst/>
              <a:ahLst/>
              <a:cxnLst/>
              <a:rect l="l" t="t" r="r" b="b"/>
              <a:pathLst>
                <a:path w="234" h="1577" extrusionOk="0">
                  <a:moveTo>
                    <a:pt x="121" y="0"/>
                  </a:moveTo>
                  <a:cubicBezTo>
                    <a:pt x="75" y="0"/>
                    <a:pt x="34" y="34"/>
                    <a:pt x="34" y="100"/>
                  </a:cubicBezTo>
                  <a:cubicBezTo>
                    <a:pt x="0" y="567"/>
                    <a:pt x="34" y="1034"/>
                    <a:pt x="67" y="1501"/>
                  </a:cubicBezTo>
                  <a:cubicBezTo>
                    <a:pt x="67" y="1551"/>
                    <a:pt x="100" y="1576"/>
                    <a:pt x="134" y="1576"/>
                  </a:cubicBezTo>
                  <a:cubicBezTo>
                    <a:pt x="167" y="1576"/>
                    <a:pt x="200" y="1551"/>
                    <a:pt x="200" y="1501"/>
                  </a:cubicBezTo>
                  <a:cubicBezTo>
                    <a:pt x="234" y="1034"/>
                    <a:pt x="234" y="567"/>
                    <a:pt x="234" y="100"/>
                  </a:cubicBezTo>
                  <a:cubicBezTo>
                    <a:pt x="217" y="34"/>
                    <a:pt x="167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3907188" y="3520063"/>
              <a:ext cx="9640" cy="67536"/>
            </a:xfrm>
            <a:custGeom>
              <a:avLst/>
              <a:gdLst/>
              <a:ahLst/>
              <a:cxnLst/>
              <a:rect l="l" t="t" r="r" b="b"/>
              <a:pathLst>
                <a:path w="302" h="1494" extrusionOk="0">
                  <a:moveTo>
                    <a:pt x="164" y="1"/>
                  </a:moveTo>
                  <a:cubicBezTo>
                    <a:pt x="109" y="1"/>
                    <a:pt x="51" y="34"/>
                    <a:pt x="34" y="101"/>
                  </a:cubicBezTo>
                  <a:cubicBezTo>
                    <a:pt x="1" y="534"/>
                    <a:pt x="1" y="968"/>
                    <a:pt x="34" y="1368"/>
                  </a:cubicBezTo>
                  <a:cubicBezTo>
                    <a:pt x="51" y="1452"/>
                    <a:pt x="109" y="1493"/>
                    <a:pt x="164" y="1493"/>
                  </a:cubicBezTo>
                  <a:cubicBezTo>
                    <a:pt x="218" y="1493"/>
                    <a:pt x="268" y="1452"/>
                    <a:pt x="268" y="1368"/>
                  </a:cubicBezTo>
                  <a:cubicBezTo>
                    <a:pt x="301" y="968"/>
                    <a:pt x="301" y="534"/>
                    <a:pt x="268" y="101"/>
                  </a:cubicBezTo>
                  <a:cubicBezTo>
                    <a:pt x="268" y="34"/>
                    <a:pt x="218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3905081" y="3268273"/>
              <a:ext cx="7469" cy="66360"/>
            </a:xfrm>
            <a:custGeom>
              <a:avLst/>
              <a:gdLst/>
              <a:ahLst/>
              <a:cxnLst/>
              <a:rect l="l" t="t" r="r" b="b"/>
              <a:pathLst>
                <a:path w="234" h="1468" extrusionOk="0">
                  <a:moveTo>
                    <a:pt x="113" y="0"/>
                  </a:moveTo>
                  <a:cubicBezTo>
                    <a:pt x="67" y="0"/>
                    <a:pt x="17" y="33"/>
                    <a:pt x="0" y="100"/>
                  </a:cubicBezTo>
                  <a:cubicBezTo>
                    <a:pt x="0" y="534"/>
                    <a:pt x="0" y="967"/>
                    <a:pt x="34" y="1368"/>
                  </a:cubicBezTo>
                  <a:cubicBezTo>
                    <a:pt x="34" y="1434"/>
                    <a:pt x="75" y="1468"/>
                    <a:pt x="117" y="1468"/>
                  </a:cubicBezTo>
                  <a:cubicBezTo>
                    <a:pt x="159" y="1468"/>
                    <a:pt x="200" y="1434"/>
                    <a:pt x="200" y="1368"/>
                  </a:cubicBezTo>
                  <a:cubicBezTo>
                    <a:pt x="234" y="967"/>
                    <a:pt x="234" y="534"/>
                    <a:pt x="200" y="100"/>
                  </a:cubicBezTo>
                  <a:cubicBezTo>
                    <a:pt x="200" y="33"/>
                    <a:pt x="15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3903996" y="3103909"/>
              <a:ext cx="8555" cy="66360"/>
            </a:xfrm>
            <a:custGeom>
              <a:avLst/>
              <a:gdLst/>
              <a:ahLst/>
              <a:cxnLst/>
              <a:rect l="l" t="t" r="r" b="b"/>
              <a:pathLst>
                <a:path w="268" h="1468" extrusionOk="0">
                  <a:moveTo>
                    <a:pt x="151" y="0"/>
                  </a:moveTo>
                  <a:cubicBezTo>
                    <a:pt x="109" y="0"/>
                    <a:pt x="68" y="34"/>
                    <a:pt x="68" y="100"/>
                  </a:cubicBezTo>
                  <a:cubicBezTo>
                    <a:pt x="1" y="501"/>
                    <a:pt x="34" y="934"/>
                    <a:pt x="34" y="1368"/>
                  </a:cubicBezTo>
                  <a:cubicBezTo>
                    <a:pt x="34" y="1435"/>
                    <a:pt x="84" y="1468"/>
                    <a:pt x="134" y="1468"/>
                  </a:cubicBezTo>
                  <a:cubicBezTo>
                    <a:pt x="184" y="1468"/>
                    <a:pt x="234" y="1435"/>
                    <a:pt x="234" y="1368"/>
                  </a:cubicBezTo>
                  <a:cubicBezTo>
                    <a:pt x="268" y="934"/>
                    <a:pt x="268" y="501"/>
                    <a:pt x="234" y="100"/>
                  </a:cubicBezTo>
                  <a:cubicBezTo>
                    <a:pt x="234" y="34"/>
                    <a:pt x="193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3900804" y="2754071"/>
              <a:ext cx="8555" cy="63377"/>
            </a:xfrm>
            <a:custGeom>
              <a:avLst/>
              <a:gdLst/>
              <a:ahLst/>
              <a:cxnLst/>
              <a:rect l="l" t="t" r="r" b="b"/>
              <a:pathLst>
                <a:path w="268" h="1402" extrusionOk="0">
                  <a:moveTo>
                    <a:pt x="138" y="0"/>
                  </a:moveTo>
                  <a:cubicBezTo>
                    <a:pt x="84" y="0"/>
                    <a:pt x="34" y="34"/>
                    <a:pt x="34" y="100"/>
                  </a:cubicBezTo>
                  <a:cubicBezTo>
                    <a:pt x="1" y="501"/>
                    <a:pt x="1" y="901"/>
                    <a:pt x="34" y="1301"/>
                  </a:cubicBezTo>
                  <a:cubicBezTo>
                    <a:pt x="34" y="1368"/>
                    <a:pt x="84" y="1401"/>
                    <a:pt x="134" y="1401"/>
                  </a:cubicBezTo>
                  <a:cubicBezTo>
                    <a:pt x="184" y="1401"/>
                    <a:pt x="234" y="1368"/>
                    <a:pt x="234" y="1301"/>
                  </a:cubicBezTo>
                  <a:cubicBezTo>
                    <a:pt x="268" y="901"/>
                    <a:pt x="268" y="501"/>
                    <a:pt x="268" y="100"/>
                  </a:cubicBezTo>
                  <a:cubicBezTo>
                    <a:pt x="251" y="34"/>
                    <a:pt x="193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3897612" y="2942935"/>
              <a:ext cx="8555" cy="62970"/>
            </a:xfrm>
            <a:custGeom>
              <a:avLst/>
              <a:gdLst/>
              <a:ahLst/>
              <a:cxnLst/>
              <a:rect l="l" t="t" r="r" b="b"/>
              <a:pathLst>
                <a:path w="268" h="1393" extrusionOk="0">
                  <a:moveTo>
                    <a:pt x="134" y="0"/>
                  </a:moveTo>
                  <a:cubicBezTo>
                    <a:pt x="76" y="0"/>
                    <a:pt x="17" y="42"/>
                    <a:pt x="1" y="125"/>
                  </a:cubicBezTo>
                  <a:cubicBezTo>
                    <a:pt x="1" y="492"/>
                    <a:pt x="34" y="893"/>
                    <a:pt x="34" y="1293"/>
                  </a:cubicBezTo>
                  <a:cubicBezTo>
                    <a:pt x="34" y="1360"/>
                    <a:pt x="84" y="1393"/>
                    <a:pt x="134" y="1393"/>
                  </a:cubicBezTo>
                  <a:cubicBezTo>
                    <a:pt x="184" y="1393"/>
                    <a:pt x="234" y="1360"/>
                    <a:pt x="234" y="1293"/>
                  </a:cubicBezTo>
                  <a:cubicBezTo>
                    <a:pt x="234" y="893"/>
                    <a:pt x="268" y="492"/>
                    <a:pt x="268" y="125"/>
                  </a:cubicBezTo>
                  <a:cubicBezTo>
                    <a:pt x="251" y="42"/>
                    <a:pt x="193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3875938" y="2294385"/>
              <a:ext cx="29462" cy="63332"/>
            </a:xfrm>
            <a:custGeom>
              <a:avLst/>
              <a:gdLst/>
              <a:ahLst/>
              <a:cxnLst/>
              <a:rect l="l" t="t" r="r" b="b"/>
              <a:pathLst>
                <a:path w="923" h="1401" extrusionOk="0">
                  <a:moveTo>
                    <a:pt x="153" y="0"/>
                  </a:moveTo>
                  <a:cubicBezTo>
                    <a:pt x="78" y="0"/>
                    <a:pt x="1" y="83"/>
                    <a:pt x="46" y="195"/>
                  </a:cubicBezTo>
                  <a:cubicBezTo>
                    <a:pt x="213" y="562"/>
                    <a:pt x="379" y="963"/>
                    <a:pt x="613" y="1330"/>
                  </a:cubicBezTo>
                  <a:cubicBezTo>
                    <a:pt x="637" y="1379"/>
                    <a:pt x="689" y="1401"/>
                    <a:pt x="741" y="1401"/>
                  </a:cubicBezTo>
                  <a:cubicBezTo>
                    <a:pt x="831" y="1401"/>
                    <a:pt x="922" y="1335"/>
                    <a:pt x="880" y="1230"/>
                  </a:cubicBezTo>
                  <a:cubicBezTo>
                    <a:pt x="713" y="829"/>
                    <a:pt x="480" y="429"/>
                    <a:pt x="246" y="62"/>
                  </a:cubicBezTo>
                  <a:cubicBezTo>
                    <a:pt x="225" y="19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3891228" y="2424619"/>
              <a:ext cx="12800" cy="68078"/>
            </a:xfrm>
            <a:custGeom>
              <a:avLst/>
              <a:gdLst/>
              <a:ahLst/>
              <a:cxnLst/>
              <a:rect l="l" t="t" r="r" b="b"/>
              <a:pathLst>
                <a:path w="401" h="1506" extrusionOk="0">
                  <a:moveTo>
                    <a:pt x="132" y="1"/>
                  </a:moveTo>
                  <a:cubicBezTo>
                    <a:pt x="68" y="1"/>
                    <a:pt x="1" y="53"/>
                    <a:pt x="1" y="150"/>
                  </a:cubicBezTo>
                  <a:cubicBezTo>
                    <a:pt x="67" y="583"/>
                    <a:pt x="134" y="984"/>
                    <a:pt x="134" y="1417"/>
                  </a:cubicBezTo>
                  <a:cubicBezTo>
                    <a:pt x="116" y="1471"/>
                    <a:pt x="165" y="1505"/>
                    <a:pt x="220" y="1505"/>
                  </a:cubicBezTo>
                  <a:cubicBezTo>
                    <a:pt x="267" y="1505"/>
                    <a:pt x="319" y="1479"/>
                    <a:pt x="334" y="1417"/>
                  </a:cubicBezTo>
                  <a:cubicBezTo>
                    <a:pt x="401" y="984"/>
                    <a:pt x="401" y="517"/>
                    <a:pt x="234" y="83"/>
                  </a:cubicBezTo>
                  <a:cubicBezTo>
                    <a:pt x="220" y="27"/>
                    <a:pt x="17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3894420" y="2585186"/>
              <a:ext cx="8555" cy="72418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22" y="0"/>
                  </a:moveTo>
                  <a:cubicBezTo>
                    <a:pt x="76" y="0"/>
                    <a:pt x="34" y="34"/>
                    <a:pt x="34" y="100"/>
                  </a:cubicBezTo>
                  <a:cubicBezTo>
                    <a:pt x="1" y="567"/>
                    <a:pt x="1" y="1034"/>
                    <a:pt x="34" y="1501"/>
                  </a:cubicBezTo>
                  <a:cubicBezTo>
                    <a:pt x="34" y="1568"/>
                    <a:pt x="84" y="1601"/>
                    <a:pt x="134" y="1601"/>
                  </a:cubicBezTo>
                  <a:cubicBezTo>
                    <a:pt x="184" y="1601"/>
                    <a:pt x="234" y="1568"/>
                    <a:pt x="234" y="1501"/>
                  </a:cubicBezTo>
                  <a:cubicBezTo>
                    <a:pt x="234" y="1034"/>
                    <a:pt x="267" y="567"/>
                    <a:pt x="234" y="100"/>
                  </a:cubicBezTo>
                  <a:cubicBezTo>
                    <a:pt x="217" y="34"/>
                    <a:pt x="16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3800735" y="2278382"/>
              <a:ext cx="54328" cy="12612"/>
            </a:xfrm>
            <a:custGeom>
              <a:avLst/>
              <a:gdLst/>
              <a:ahLst/>
              <a:cxnLst/>
              <a:rect l="l" t="t" r="r" b="b"/>
              <a:pathLst>
                <a:path w="1702" h="279" extrusionOk="0">
                  <a:moveTo>
                    <a:pt x="1101" y="1"/>
                  </a:moveTo>
                  <a:cubicBezTo>
                    <a:pt x="790" y="1"/>
                    <a:pt x="478" y="16"/>
                    <a:pt x="167" y="16"/>
                  </a:cubicBezTo>
                  <a:cubicBezTo>
                    <a:pt x="0" y="16"/>
                    <a:pt x="0" y="249"/>
                    <a:pt x="167" y="249"/>
                  </a:cubicBezTo>
                  <a:cubicBezTo>
                    <a:pt x="478" y="249"/>
                    <a:pt x="790" y="279"/>
                    <a:pt x="1101" y="279"/>
                  </a:cubicBezTo>
                  <a:cubicBezTo>
                    <a:pt x="1257" y="279"/>
                    <a:pt x="1412" y="272"/>
                    <a:pt x="1568" y="249"/>
                  </a:cubicBezTo>
                  <a:cubicBezTo>
                    <a:pt x="1701" y="249"/>
                    <a:pt x="1701" y="49"/>
                    <a:pt x="1568" y="16"/>
                  </a:cubicBezTo>
                  <a:cubicBezTo>
                    <a:pt x="1412" y="5"/>
                    <a:pt x="1257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3723010" y="3639177"/>
              <a:ext cx="70288" cy="15144"/>
            </a:xfrm>
            <a:custGeom>
              <a:avLst/>
              <a:gdLst/>
              <a:ahLst/>
              <a:cxnLst/>
              <a:rect l="l" t="t" r="r" b="b"/>
              <a:pathLst>
                <a:path w="2202" h="335" extrusionOk="0">
                  <a:moveTo>
                    <a:pt x="2068" y="1"/>
                  </a:moveTo>
                  <a:cubicBezTo>
                    <a:pt x="1701" y="1"/>
                    <a:pt x="1368" y="1"/>
                    <a:pt x="1001" y="34"/>
                  </a:cubicBezTo>
                  <a:lnTo>
                    <a:pt x="967" y="34"/>
                  </a:lnTo>
                  <a:cubicBezTo>
                    <a:pt x="701" y="68"/>
                    <a:pt x="400" y="101"/>
                    <a:pt x="134" y="134"/>
                  </a:cubicBezTo>
                  <a:cubicBezTo>
                    <a:pt x="33" y="134"/>
                    <a:pt x="0" y="335"/>
                    <a:pt x="134" y="335"/>
                  </a:cubicBezTo>
                  <a:cubicBezTo>
                    <a:pt x="767" y="335"/>
                    <a:pt x="1468" y="335"/>
                    <a:pt x="2102" y="201"/>
                  </a:cubicBezTo>
                  <a:cubicBezTo>
                    <a:pt x="2202" y="201"/>
                    <a:pt x="2168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3701688" y="2276077"/>
              <a:ext cx="57552" cy="16138"/>
            </a:xfrm>
            <a:custGeom>
              <a:avLst/>
              <a:gdLst/>
              <a:ahLst/>
              <a:cxnLst/>
              <a:rect l="l" t="t" r="r" b="b"/>
              <a:pathLst>
                <a:path w="1803" h="357" extrusionOk="0">
                  <a:moveTo>
                    <a:pt x="201" y="0"/>
                  </a:moveTo>
                  <a:cubicBezTo>
                    <a:pt x="34" y="0"/>
                    <a:pt x="1" y="200"/>
                    <a:pt x="134" y="234"/>
                  </a:cubicBezTo>
                  <a:cubicBezTo>
                    <a:pt x="420" y="295"/>
                    <a:pt x="756" y="356"/>
                    <a:pt x="1089" y="356"/>
                  </a:cubicBezTo>
                  <a:cubicBezTo>
                    <a:pt x="1299" y="356"/>
                    <a:pt x="1508" y="332"/>
                    <a:pt x="1702" y="267"/>
                  </a:cubicBezTo>
                  <a:cubicBezTo>
                    <a:pt x="1802" y="234"/>
                    <a:pt x="1769" y="67"/>
                    <a:pt x="1669" y="67"/>
                  </a:cubicBezTo>
                  <a:cubicBezTo>
                    <a:pt x="1168" y="33"/>
                    <a:pt x="701" y="67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3610142" y="3636194"/>
              <a:ext cx="74565" cy="15098"/>
            </a:xfrm>
            <a:custGeom>
              <a:avLst/>
              <a:gdLst/>
              <a:ahLst/>
              <a:cxnLst/>
              <a:rect l="l" t="t" r="r" b="b"/>
              <a:pathLst>
                <a:path w="2336" h="334" extrusionOk="0">
                  <a:moveTo>
                    <a:pt x="2168" y="0"/>
                  </a:moveTo>
                  <a:cubicBezTo>
                    <a:pt x="1501" y="0"/>
                    <a:pt x="834" y="67"/>
                    <a:pt x="134" y="100"/>
                  </a:cubicBezTo>
                  <a:cubicBezTo>
                    <a:pt x="0" y="100"/>
                    <a:pt x="0" y="334"/>
                    <a:pt x="134" y="334"/>
                  </a:cubicBezTo>
                  <a:cubicBezTo>
                    <a:pt x="801" y="300"/>
                    <a:pt x="1501" y="300"/>
                    <a:pt x="2168" y="200"/>
                  </a:cubicBezTo>
                  <a:cubicBezTo>
                    <a:pt x="2302" y="200"/>
                    <a:pt x="2335" y="0"/>
                    <a:pt x="2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3582435" y="2286609"/>
              <a:ext cx="63935" cy="14330"/>
            </a:xfrm>
            <a:custGeom>
              <a:avLst/>
              <a:gdLst/>
              <a:ahLst/>
              <a:cxnLst/>
              <a:rect l="l" t="t" r="r" b="b"/>
              <a:pathLst>
                <a:path w="2003" h="317" extrusionOk="0">
                  <a:moveTo>
                    <a:pt x="168" y="1"/>
                  </a:moveTo>
                  <a:cubicBezTo>
                    <a:pt x="34" y="1"/>
                    <a:pt x="1" y="167"/>
                    <a:pt x="134" y="201"/>
                  </a:cubicBezTo>
                  <a:cubicBezTo>
                    <a:pt x="504" y="266"/>
                    <a:pt x="887" y="317"/>
                    <a:pt x="1276" y="317"/>
                  </a:cubicBezTo>
                  <a:cubicBezTo>
                    <a:pt x="1484" y="317"/>
                    <a:pt x="1693" y="302"/>
                    <a:pt x="1902" y="267"/>
                  </a:cubicBezTo>
                  <a:cubicBezTo>
                    <a:pt x="2002" y="234"/>
                    <a:pt x="1969" y="67"/>
                    <a:pt x="1869" y="67"/>
                  </a:cubicBezTo>
                  <a:cubicBezTo>
                    <a:pt x="1302" y="34"/>
                    <a:pt x="735" y="67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3493283" y="3636013"/>
              <a:ext cx="64702" cy="15957"/>
            </a:xfrm>
            <a:custGeom>
              <a:avLst/>
              <a:gdLst/>
              <a:ahLst/>
              <a:cxnLst/>
              <a:rect l="l" t="t" r="r" b="b"/>
              <a:pathLst>
                <a:path w="2027" h="353" extrusionOk="0">
                  <a:moveTo>
                    <a:pt x="166" y="1"/>
                  </a:moveTo>
                  <a:cubicBezTo>
                    <a:pt x="51" y="1"/>
                    <a:pt x="1" y="204"/>
                    <a:pt x="125" y="204"/>
                  </a:cubicBezTo>
                  <a:cubicBezTo>
                    <a:pt x="526" y="293"/>
                    <a:pt x="926" y="353"/>
                    <a:pt x="1316" y="353"/>
                  </a:cubicBezTo>
                  <a:cubicBezTo>
                    <a:pt x="1512" y="353"/>
                    <a:pt x="1704" y="338"/>
                    <a:pt x="1893" y="304"/>
                  </a:cubicBezTo>
                  <a:cubicBezTo>
                    <a:pt x="2027" y="304"/>
                    <a:pt x="1993" y="104"/>
                    <a:pt x="1860" y="104"/>
                  </a:cubicBezTo>
                  <a:cubicBezTo>
                    <a:pt x="1293" y="71"/>
                    <a:pt x="759" y="104"/>
                    <a:pt x="192" y="4"/>
                  </a:cubicBezTo>
                  <a:cubicBezTo>
                    <a:pt x="183" y="2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3477036" y="2268663"/>
              <a:ext cx="62850" cy="12205"/>
            </a:xfrm>
            <a:custGeom>
              <a:avLst/>
              <a:gdLst/>
              <a:ahLst/>
              <a:cxnLst/>
              <a:rect l="l" t="t" r="r" b="b"/>
              <a:pathLst>
                <a:path w="1969" h="270" extrusionOk="0">
                  <a:moveTo>
                    <a:pt x="1268" y="1"/>
                  </a:moveTo>
                  <a:cubicBezTo>
                    <a:pt x="890" y="1"/>
                    <a:pt x="512" y="31"/>
                    <a:pt x="134" y="31"/>
                  </a:cubicBezTo>
                  <a:cubicBezTo>
                    <a:pt x="1" y="31"/>
                    <a:pt x="1" y="231"/>
                    <a:pt x="134" y="231"/>
                  </a:cubicBezTo>
                  <a:cubicBezTo>
                    <a:pt x="461" y="250"/>
                    <a:pt x="789" y="269"/>
                    <a:pt x="1116" y="269"/>
                  </a:cubicBezTo>
                  <a:cubicBezTo>
                    <a:pt x="1356" y="269"/>
                    <a:pt x="1596" y="259"/>
                    <a:pt x="1835" y="231"/>
                  </a:cubicBezTo>
                  <a:cubicBezTo>
                    <a:pt x="1969" y="231"/>
                    <a:pt x="1969" y="31"/>
                    <a:pt x="1835" y="31"/>
                  </a:cubicBezTo>
                  <a:cubicBezTo>
                    <a:pt x="1646" y="8"/>
                    <a:pt x="1457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3376967" y="2275896"/>
              <a:ext cx="65627" cy="15279"/>
            </a:xfrm>
            <a:custGeom>
              <a:avLst/>
              <a:gdLst/>
              <a:ahLst/>
              <a:cxnLst/>
              <a:rect l="l" t="t" r="r" b="b"/>
              <a:pathLst>
                <a:path w="2056" h="338" extrusionOk="0">
                  <a:moveTo>
                    <a:pt x="1871" y="0"/>
                  </a:moveTo>
                  <a:cubicBezTo>
                    <a:pt x="1860" y="0"/>
                    <a:pt x="1847" y="2"/>
                    <a:pt x="1835" y="4"/>
                  </a:cubicBezTo>
                  <a:cubicBezTo>
                    <a:pt x="1444" y="53"/>
                    <a:pt x="1035" y="84"/>
                    <a:pt x="622" y="84"/>
                  </a:cubicBezTo>
                  <a:cubicBezTo>
                    <a:pt x="471" y="84"/>
                    <a:pt x="319" y="80"/>
                    <a:pt x="167" y="71"/>
                  </a:cubicBezTo>
                  <a:cubicBezTo>
                    <a:pt x="156" y="69"/>
                    <a:pt x="145" y="68"/>
                    <a:pt x="136" y="68"/>
                  </a:cubicBezTo>
                  <a:cubicBezTo>
                    <a:pt x="1" y="68"/>
                    <a:pt x="11" y="273"/>
                    <a:pt x="167" y="304"/>
                  </a:cubicBezTo>
                  <a:cubicBezTo>
                    <a:pt x="367" y="327"/>
                    <a:pt x="563" y="338"/>
                    <a:pt x="757" y="338"/>
                  </a:cubicBezTo>
                  <a:cubicBezTo>
                    <a:pt x="1145" y="338"/>
                    <a:pt x="1523" y="293"/>
                    <a:pt x="1901" y="204"/>
                  </a:cubicBezTo>
                  <a:cubicBezTo>
                    <a:pt x="2055" y="173"/>
                    <a:pt x="2010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3387915" y="3649574"/>
              <a:ext cx="43379" cy="16500"/>
            </a:xfrm>
            <a:custGeom>
              <a:avLst/>
              <a:gdLst/>
              <a:ahLst/>
              <a:cxnLst/>
              <a:rect l="l" t="t" r="r" b="b"/>
              <a:pathLst>
                <a:path w="1359" h="365" extrusionOk="0">
                  <a:moveTo>
                    <a:pt x="129" y="1"/>
                  </a:moveTo>
                  <a:cubicBezTo>
                    <a:pt x="20" y="1"/>
                    <a:pt x="1" y="176"/>
                    <a:pt x="124" y="238"/>
                  </a:cubicBezTo>
                  <a:cubicBezTo>
                    <a:pt x="389" y="310"/>
                    <a:pt x="653" y="365"/>
                    <a:pt x="917" y="365"/>
                  </a:cubicBezTo>
                  <a:cubicBezTo>
                    <a:pt x="1020" y="365"/>
                    <a:pt x="1122" y="357"/>
                    <a:pt x="1225" y="338"/>
                  </a:cubicBezTo>
                  <a:cubicBezTo>
                    <a:pt x="1358" y="305"/>
                    <a:pt x="1325" y="105"/>
                    <a:pt x="1225" y="105"/>
                  </a:cubicBezTo>
                  <a:cubicBezTo>
                    <a:pt x="1103" y="116"/>
                    <a:pt x="984" y="123"/>
                    <a:pt x="867" y="123"/>
                  </a:cubicBezTo>
                  <a:cubicBezTo>
                    <a:pt x="632" y="123"/>
                    <a:pt x="402" y="93"/>
                    <a:pt x="157" y="4"/>
                  </a:cubicBezTo>
                  <a:cubicBezTo>
                    <a:pt x="147" y="2"/>
                    <a:pt x="138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3275813" y="2273862"/>
              <a:ext cx="59658" cy="11889"/>
            </a:xfrm>
            <a:custGeom>
              <a:avLst/>
              <a:gdLst/>
              <a:ahLst/>
              <a:cxnLst/>
              <a:rect l="l" t="t" r="r" b="b"/>
              <a:pathLst>
                <a:path w="1869" h="263" extrusionOk="0">
                  <a:moveTo>
                    <a:pt x="1192" y="1"/>
                  </a:moveTo>
                  <a:cubicBezTo>
                    <a:pt x="827" y="1"/>
                    <a:pt x="456" y="16"/>
                    <a:pt x="100" y="16"/>
                  </a:cubicBezTo>
                  <a:cubicBezTo>
                    <a:pt x="0" y="16"/>
                    <a:pt x="0" y="216"/>
                    <a:pt x="100" y="216"/>
                  </a:cubicBezTo>
                  <a:cubicBezTo>
                    <a:pt x="478" y="239"/>
                    <a:pt x="872" y="263"/>
                    <a:pt x="1259" y="263"/>
                  </a:cubicBezTo>
                  <a:cubicBezTo>
                    <a:pt x="1419" y="263"/>
                    <a:pt x="1578" y="259"/>
                    <a:pt x="1735" y="249"/>
                  </a:cubicBezTo>
                  <a:cubicBezTo>
                    <a:pt x="1868" y="216"/>
                    <a:pt x="1868" y="49"/>
                    <a:pt x="1735" y="16"/>
                  </a:cubicBezTo>
                  <a:cubicBezTo>
                    <a:pt x="1557" y="5"/>
                    <a:pt x="1375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3280058" y="3641528"/>
              <a:ext cx="46890" cy="7414"/>
            </a:xfrm>
            <a:custGeom>
              <a:avLst/>
              <a:gdLst/>
              <a:ahLst/>
              <a:cxnLst/>
              <a:rect l="l" t="t" r="r" b="b"/>
              <a:pathLst>
                <a:path w="1469" h="164" extrusionOk="0">
                  <a:moveTo>
                    <a:pt x="951" y="1"/>
                  </a:moveTo>
                  <a:cubicBezTo>
                    <a:pt x="664" y="1"/>
                    <a:pt x="367" y="16"/>
                    <a:pt x="101" y="16"/>
                  </a:cubicBezTo>
                  <a:cubicBezTo>
                    <a:pt x="1" y="49"/>
                    <a:pt x="1" y="149"/>
                    <a:pt x="101" y="149"/>
                  </a:cubicBezTo>
                  <a:cubicBezTo>
                    <a:pt x="367" y="149"/>
                    <a:pt x="664" y="164"/>
                    <a:pt x="951" y="164"/>
                  </a:cubicBezTo>
                  <a:cubicBezTo>
                    <a:pt x="1094" y="164"/>
                    <a:pt x="1235" y="160"/>
                    <a:pt x="1368" y="149"/>
                  </a:cubicBezTo>
                  <a:cubicBezTo>
                    <a:pt x="1468" y="149"/>
                    <a:pt x="1468" y="16"/>
                    <a:pt x="1368" y="16"/>
                  </a:cubicBezTo>
                  <a:cubicBezTo>
                    <a:pt x="1235" y="5"/>
                    <a:pt x="1094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3184235" y="2264821"/>
              <a:ext cx="52189" cy="9764"/>
            </a:xfrm>
            <a:custGeom>
              <a:avLst/>
              <a:gdLst/>
              <a:ahLst/>
              <a:cxnLst/>
              <a:rect l="l" t="t" r="r" b="b"/>
              <a:pathLst>
                <a:path w="1635" h="216" extrusionOk="0">
                  <a:moveTo>
                    <a:pt x="1034" y="1"/>
                  </a:moveTo>
                  <a:cubicBezTo>
                    <a:pt x="723" y="1"/>
                    <a:pt x="412" y="16"/>
                    <a:pt x="100" y="16"/>
                  </a:cubicBezTo>
                  <a:cubicBezTo>
                    <a:pt x="0" y="49"/>
                    <a:pt x="0" y="182"/>
                    <a:pt x="100" y="182"/>
                  </a:cubicBezTo>
                  <a:cubicBezTo>
                    <a:pt x="567" y="216"/>
                    <a:pt x="1034" y="216"/>
                    <a:pt x="1501" y="216"/>
                  </a:cubicBezTo>
                  <a:cubicBezTo>
                    <a:pt x="1635" y="216"/>
                    <a:pt x="1635" y="16"/>
                    <a:pt x="1501" y="16"/>
                  </a:cubicBezTo>
                  <a:cubicBezTo>
                    <a:pt x="1346" y="4"/>
                    <a:pt x="1190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3149091" y="3645054"/>
              <a:ext cx="56147" cy="13200"/>
            </a:xfrm>
            <a:custGeom>
              <a:avLst/>
              <a:gdLst/>
              <a:ahLst/>
              <a:cxnLst/>
              <a:rect l="l" t="t" r="r" b="b"/>
              <a:pathLst>
                <a:path w="1759" h="292" extrusionOk="0">
                  <a:moveTo>
                    <a:pt x="1624" y="1"/>
                  </a:moveTo>
                  <a:cubicBezTo>
                    <a:pt x="1617" y="1"/>
                    <a:pt x="1609" y="2"/>
                    <a:pt x="1602" y="4"/>
                  </a:cubicBezTo>
                  <a:cubicBezTo>
                    <a:pt x="1235" y="53"/>
                    <a:pt x="869" y="84"/>
                    <a:pt x="503" y="84"/>
                  </a:cubicBezTo>
                  <a:cubicBezTo>
                    <a:pt x="369" y="84"/>
                    <a:pt x="235" y="80"/>
                    <a:pt x="101" y="71"/>
                  </a:cubicBezTo>
                  <a:cubicBezTo>
                    <a:pt x="1" y="71"/>
                    <a:pt x="1" y="238"/>
                    <a:pt x="101" y="271"/>
                  </a:cubicBezTo>
                  <a:cubicBezTo>
                    <a:pt x="296" y="283"/>
                    <a:pt x="487" y="291"/>
                    <a:pt x="675" y="291"/>
                  </a:cubicBezTo>
                  <a:cubicBezTo>
                    <a:pt x="1001" y="291"/>
                    <a:pt x="1318" y="268"/>
                    <a:pt x="1635" y="205"/>
                  </a:cubicBezTo>
                  <a:cubicBezTo>
                    <a:pt x="1758" y="174"/>
                    <a:pt x="1711" y="1"/>
                    <a:pt x="1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3087326" y="2263600"/>
              <a:ext cx="49763" cy="15686"/>
            </a:xfrm>
            <a:custGeom>
              <a:avLst/>
              <a:gdLst/>
              <a:ahLst/>
              <a:cxnLst/>
              <a:rect l="l" t="t" r="r" b="b"/>
              <a:pathLst>
                <a:path w="1559" h="347" extrusionOk="0">
                  <a:moveTo>
                    <a:pt x="625" y="1"/>
                  </a:moveTo>
                  <a:cubicBezTo>
                    <a:pt x="447" y="1"/>
                    <a:pt x="269" y="17"/>
                    <a:pt x="101" y="43"/>
                  </a:cubicBezTo>
                  <a:cubicBezTo>
                    <a:pt x="1" y="76"/>
                    <a:pt x="1" y="243"/>
                    <a:pt x="134" y="243"/>
                  </a:cubicBezTo>
                  <a:cubicBezTo>
                    <a:pt x="535" y="243"/>
                    <a:pt x="968" y="276"/>
                    <a:pt x="1369" y="343"/>
                  </a:cubicBezTo>
                  <a:cubicBezTo>
                    <a:pt x="1379" y="345"/>
                    <a:pt x="1389" y="347"/>
                    <a:pt x="1398" y="347"/>
                  </a:cubicBezTo>
                  <a:cubicBezTo>
                    <a:pt x="1511" y="347"/>
                    <a:pt x="1558" y="173"/>
                    <a:pt x="1435" y="143"/>
                  </a:cubicBezTo>
                  <a:cubicBezTo>
                    <a:pt x="1190" y="40"/>
                    <a:pt x="907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3030062" y="3640488"/>
              <a:ext cx="71915" cy="17811"/>
            </a:xfrm>
            <a:custGeom>
              <a:avLst/>
              <a:gdLst/>
              <a:ahLst/>
              <a:cxnLst/>
              <a:rect l="l" t="t" r="r" b="b"/>
              <a:pathLst>
                <a:path w="2253" h="394" extrusionOk="0">
                  <a:moveTo>
                    <a:pt x="2121" y="1"/>
                  </a:moveTo>
                  <a:cubicBezTo>
                    <a:pt x="2113" y="1"/>
                    <a:pt x="2104" y="2"/>
                    <a:pt x="2095" y="5"/>
                  </a:cubicBezTo>
                  <a:cubicBezTo>
                    <a:pt x="1612" y="126"/>
                    <a:pt x="1146" y="212"/>
                    <a:pt x="659" y="212"/>
                  </a:cubicBezTo>
                  <a:cubicBezTo>
                    <a:pt x="474" y="212"/>
                    <a:pt x="287" y="200"/>
                    <a:pt x="94" y="172"/>
                  </a:cubicBezTo>
                  <a:cubicBezTo>
                    <a:pt x="86" y="168"/>
                    <a:pt x="79" y="167"/>
                    <a:pt x="73" y="167"/>
                  </a:cubicBezTo>
                  <a:cubicBezTo>
                    <a:pt x="21" y="167"/>
                    <a:pt x="1" y="276"/>
                    <a:pt x="60" y="306"/>
                  </a:cubicBezTo>
                  <a:cubicBezTo>
                    <a:pt x="364" y="361"/>
                    <a:pt x="668" y="393"/>
                    <a:pt x="965" y="393"/>
                  </a:cubicBezTo>
                  <a:cubicBezTo>
                    <a:pt x="1385" y="393"/>
                    <a:pt x="1791" y="328"/>
                    <a:pt x="2162" y="172"/>
                  </a:cubicBezTo>
                  <a:cubicBezTo>
                    <a:pt x="2253" y="142"/>
                    <a:pt x="2206" y="1"/>
                    <a:pt x="2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3001111" y="2260798"/>
              <a:ext cx="46571" cy="15324"/>
            </a:xfrm>
            <a:custGeom>
              <a:avLst/>
              <a:gdLst/>
              <a:ahLst/>
              <a:cxnLst/>
              <a:rect l="l" t="t" r="r" b="b"/>
              <a:pathLst>
                <a:path w="1459" h="339" extrusionOk="0">
                  <a:moveTo>
                    <a:pt x="1335" y="0"/>
                  </a:moveTo>
                  <a:cubicBezTo>
                    <a:pt x="1324" y="0"/>
                    <a:pt x="1313" y="1"/>
                    <a:pt x="1301" y="4"/>
                  </a:cubicBezTo>
                  <a:cubicBezTo>
                    <a:pt x="934" y="38"/>
                    <a:pt x="534" y="105"/>
                    <a:pt x="167" y="105"/>
                  </a:cubicBezTo>
                  <a:cubicBezTo>
                    <a:pt x="156" y="102"/>
                    <a:pt x="145" y="101"/>
                    <a:pt x="136" y="101"/>
                  </a:cubicBezTo>
                  <a:cubicBezTo>
                    <a:pt x="1" y="101"/>
                    <a:pt x="11" y="307"/>
                    <a:pt x="167" y="338"/>
                  </a:cubicBezTo>
                  <a:cubicBezTo>
                    <a:pt x="567" y="338"/>
                    <a:pt x="967" y="305"/>
                    <a:pt x="1368" y="171"/>
                  </a:cubicBezTo>
                  <a:cubicBezTo>
                    <a:pt x="1459" y="141"/>
                    <a:pt x="1439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2929770" y="3649755"/>
              <a:ext cx="67096" cy="10578"/>
            </a:xfrm>
            <a:custGeom>
              <a:avLst/>
              <a:gdLst/>
              <a:ahLst/>
              <a:cxnLst/>
              <a:rect l="l" t="t" r="r" b="b"/>
              <a:pathLst>
                <a:path w="2102" h="234" extrusionOk="0">
                  <a:moveTo>
                    <a:pt x="1968" y="0"/>
                  </a:moveTo>
                  <a:cubicBezTo>
                    <a:pt x="1368" y="0"/>
                    <a:pt x="734" y="0"/>
                    <a:pt x="133" y="34"/>
                  </a:cubicBezTo>
                  <a:cubicBezTo>
                    <a:pt x="0" y="34"/>
                    <a:pt x="0" y="201"/>
                    <a:pt x="133" y="201"/>
                  </a:cubicBezTo>
                  <a:cubicBezTo>
                    <a:pt x="734" y="234"/>
                    <a:pt x="1368" y="234"/>
                    <a:pt x="1968" y="234"/>
                  </a:cubicBezTo>
                  <a:cubicBezTo>
                    <a:pt x="2102" y="201"/>
                    <a:pt x="2102" y="34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2885050" y="2256458"/>
              <a:ext cx="63712" cy="13787"/>
            </a:xfrm>
            <a:custGeom>
              <a:avLst/>
              <a:gdLst/>
              <a:ahLst/>
              <a:cxnLst/>
              <a:rect l="l" t="t" r="r" b="b"/>
              <a:pathLst>
                <a:path w="1996" h="305" extrusionOk="0">
                  <a:moveTo>
                    <a:pt x="133" y="0"/>
                  </a:moveTo>
                  <a:cubicBezTo>
                    <a:pt x="0" y="0"/>
                    <a:pt x="33" y="167"/>
                    <a:pt x="133" y="201"/>
                  </a:cubicBezTo>
                  <a:cubicBezTo>
                    <a:pt x="701" y="234"/>
                    <a:pt x="1268" y="301"/>
                    <a:pt x="1868" y="301"/>
                  </a:cubicBezTo>
                  <a:cubicBezTo>
                    <a:pt x="1878" y="303"/>
                    <a:pt x="1887" y="304"/>
                    <a:pt x="1896" y="304"/>
                  </a:cubicBezTo>
                  <a:cubicBezTo>
                    <a:pt x="1996" y="304"/>
                    <a:pt x="1960" y="131"/>
                    <a:pt x="1868" y="100"/>
                  </a:cubicBezTo>
                  <a:cubicBezTo>
                    <a:pt x="1301" y="34"/>
                    <a:pt x="701" y="34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2821146" y="3655134"/>
              <a:ext cx="62850" cy="10352"/>
            </a:xfrm>
            <a:custGeom>
              <a:avLst/>
              <a:gdLst/>
              <a:ahLst/>
              <a:cxnLst/>
              <a:rect l="l" t="t" r="r" b="b"/>
              <a:pathLst>
                <a:path w="1969" h="229" extrusionOk="0">
                  <a:moveTo>
                    <a:pt x="1260" y="0"/>
                  </a:moveTo>
                  <a:cubicBezTo>
                    <a:pt x="872" y="0"/>
                    <a:pt x="479" y="15"/>
                    <a:pt x="101" y="15"/>
                  </a:cubicBezTo>
                  <a:cubicBezTo>
                    <a:pt x="1" y="48"/>
                    <a:pt x="1" y="182"/>
                    <a:pt x="101" y="182"/>
                  </a:cubicBezTo>
                  <a:cubicBezTo>
                    <a:pt x="502" y="205"/>
                    <a:pt x="919" y="229"/>
                    <a:pt x="1330" y="229"/>
                  </a:cubicBezTo>
                  <a:cubicBezTo>
                    <a:pt x="1500" y="229"/>
                    <a:pt x="1669" y="225"/>
                    <a:pt x="1835" y="215"/>
                  </a:cubicBezTo>
                  <a:cubicBezTo>
                    <a:pt x="1969" y="215"/>
                    <a:pt x="1969" y="15"/>
                    <a:pt x="1835" y="15"/>
                  </a:cubicBezTo>
                  <a:cubicBezTo>
                    <a:pt x="1646" y="4"/>
                    <a:pt x="1454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2793472" y="2274540"/>
              <a:ext cx="45805" cy="10623"/>
            </a:xfrm>
            <a:custGeom>
              <a:avLst/>
              <a:gdLst/>
              <a:ahLst/>
              <a:cxnLst/>
              <a:rect l="l" t="t" r="r" b="b"/>
              <a:pathLst>
                <a:path w="1435" h="235" extrusionOk="0">
                  <a:moveTo>
                    <a:pt x="134" y="1"/>
                  </a:moveTo>
                  <a:cubicBezTo>
                    <a:pt x="0" y="1"/>
                    <a:pt x="0" y="234"/>
                    <a:pt x="134" y="234"/>
                  </a:cubicBezTo>
                  <a:lnTo>
                    <a:pt x="1301" y="234"/>
                  </a:lnTo>
                  <a:cubicBezTo>
                    <a:pt x="1435" y="201"/>
                    <a:pt x="1435" y="34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2707224" y="3649393"/>
              <a:ext cx="59658" cy="11346"/>
            </a:xfrm>
            <a:custGeom>
              <a:avLst/>
              <a:gdLst/>
              <a:ahLst/>
              <a:cxnLst/>
              <a:rect l="l" t="t" r="r" b="b"/>
              <a:pathLst>
                <a:path w="1869" h="251" extrusionOk="0">
                  <a:moveTo>
                    <a:pt x="951" y="0"/>
                  </a:moveTo>
                  <a:cubicBezTo>
                    <a:pt x="676" y="0"/>
                    <a:pt x="401" y="8"/>
                    <a:pt x="134" y="8"/>
                  </a:cubicBezTo>
                  <a:cubicBezTo>
                    <a:pt x="0" y="8"/>
                    <a:pt x="0" y="242"/>
                    <a:pt x="134" y="242"/>
                  </a:cubicBezTo>
                  <a:cubicBezTo>
                    <a:pt x="401" y="242"/>
                    <a:pt x="676" y="250"/>
                    <a:pt x="951" y="250"/>
                  </a:cubicBezTo>
                  <a:cubicBezTo>
                    <a:pt x="1226" y="250"/>
                    <a:pt x="1501" y="242"/>
                    <a:pt x="1768" y="209"/>
                  </a:cubicBezTo>
                  <a:cubicBezTo>
                    <a:pt x="1868" y="209"/>
                    <a:pt x="1868" y="42"/>
                    <a:pt x="1768" y="42"/>
                  </a:cubicBezTo>
                  <a:cubicBezTo>
                    <a:pt x="1501" y="8"/>
                    <a:pt x="1226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2701894" y="2260978"/>
              <a:ext cx="37314" cy="9086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101" y="0"/>
                  </a:moveTo>
                  <a:cubicBezTo>
                    <a:pt x="1" y="0"/>
                    <a:pt x="1" y="167"/>
                    <a:pt x="101" y="201"/>
                  </a:cubicBezTo>
                  <a:cubicBezTo>
                    <a:pt x="434" y="201"/>
                    <a:pt x="734" y="201"/>
                    <a:pt x="1068" y="167"/>
                  </a:cubicBezTo>
                  <a:cubicBezTo>
                    <a:pt x="1168" y="167"/>
                    <a:pt x="116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2616732" y="2265861"/>
              <a:ext cx="36229" cy="8363"/>
            </a:xfrm>
            <a:custGeom>
              <a:avLst/>
              <a:gdLst/>
              <a:ahLst/>
              <a:cxnLst/>
              <a:rect l="l" t="t" r="r" b="b"/>
              <a:pathLst>
                <a:path w="1135" h="185" extrusionOk="0">
                  <a:moveTo>
                    <a:pt x="571" y="1"/>
                  </a:moveTo>
                  <a:cubicBezTo>
                    <a:pt x="409" y="1"/>
                    <a:pt x="250" y="9"/>
                    <a:pt x="100" y="26"/>
                  </a:cubicBezTo>
                  <a:cubicBezTo>
                    <a:pt x="0" y="26"/>
                    <a:pt x="0" y="159"/>
                    <a:pt x="100" y="159"/>
                  </a:cubicBezTo>
                  <a:cubicBezTo>
                    <a:pt x="250" y="176"/>
                    <a:pt x="409" y="184"/>
                    <a:pt x="571" y="184"/>
                  </a:cubicBezTo>
                  <a:cubicBezTo>
                    <a:pt x="734" y="184"/>
                    <a:pt x="901" y="176"/>
                    <a:pt x="1067" y="159"/>
                  </a:cubicBezTo>
                  <a:cubicBezTo>
                    <a:pt x="1134" y="159"/>
                    <a:pt x="1134" y="26"/>
                    <a:pt x="1067" y="26"/>
                  </a:cubicBezTo>
                  <a:cubicBezTo>
                    <a:pt x="901" y="9"/>
                    <a:pt x="734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2598601" y="3645596"/>
              <a:ext cx="52221" cy="8724"/>
            </a:xfrm>
            <a:custGeom>
              <a:avLst/>
              <a:gdLst/>
              <a:ahLst/>
              <a:cxnLst/>
              <a:rect l="l" t="t" r="r" b="b"/>
              <a:pathLst>
                <a:path w="1636" h="193" extrusionOk="0">
                  <a:moveTo>
                    <a:pt x="818" y="1"/>
                  </a:moveTo>
                  <a:cubicBezTo>
                    <a:pt x="593" y="1"/>
                    <a:pt x="368" y="9"/>
                    <a:pt x="134" y="26"/>
                  </a:cubicBezTo>
                  <a:cubicBezTo>
                    <a:pt x="1" y="26"/>
                    <a:pt x="1" y="193"/>
                    <a:pt x="134" y="193"/>
                  </a:cubicBezTo>
                  <a:lnTo>
                    <a:pt x="1502" y="193"/>
                  </a:lnTo>
                  <a:cubicBezTo>
                    <a:pt x="1635" y="193"/>
                    <a:pt x="1635" y="26"/>
                    <a:pt x="1502" y="26"/>
                  </a:cubicBezTo>
                  <a:cubicBezTo>
                    <a:pt x="1269" y="9"/>
                    <a:pt x="1043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2527292" y="2265861"/>
              <a:ext cx="43666" cy="8363"/>
            </a:xfrm>
            <a:custGeom>
              <a:avLst/>
              <a:gdLst/>
              <a:ahLst/>
              <a:cxnLst/>
              <a:rect l="l" t="t" r="r" b="b"/>
              <a:pathLst>
                <a:path w="1368" h="185" extrusionOk="0">
                  <a:moveTo>
                    <a:pt x="696" y="1"/>
                  </a:moveTo>
                  <a:cubicBezTo>
                    <a:pt x="500" y="1"/>
                    <a:pt x="300" y="9"/>
                    <a:pt x="100" y="26"/>
                  </a:cubicBezTo>
                  <a:cubicBezTo>
                    <a:pt x="0" y="26"/>
                    <a:pt x="0" y="159"/>
                    <a:pt x="100" y="159"/>
                  </a:cubicBezTo>
                  <a:cubicBezTo>
                    <a:pt x="300" y="176"/>
                    <a:pt x="500" y="184"/>
                    <a:pt x="696" y="184"/>
                  </a:cubicBezTo>
                  <a:cubicBezTo>
                    <a:pt x="892" y="184"/>
                    <a:pt x="1084" y="176"/>
                    <a:pt x="1268" y="159"/>
                  </a:cubicBezTo>
                  <a:cubicBezTo>
                    <a:pt x="1368" y="159"/>
                    <a:pt x="1368" y="26"/>
                    <a:pt x="1268" y="26"/>
                  </a:cubicBezTo>
                  <a:cubicBezTo>
                    <a:pt x="1084" y="9"/>
                    <a:pt x="892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2498532" y="3649755"/>
              <a:ext cx="50082" cy="11256"/>
            </a:xfrm>
            <a:custGeom>
              <a:avLst/>
              <a:gdLst/>
              <a:ahLst/>
              <a:cxnLst/>
              <a:rect l="l" t="t" r="r" b="b"/>
              <a:pathLst>
                <a:path w="1569" h="249" extrusionOk="0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278" y="245"/>
                    <a:pt x="423" y="249"/>
                    <a:pt x="567" y="249"/>
                  </a:cubicBezTo>
                  <a:cubicBezTo>
                    <a:pt x="857" y="249"/>
                    <a:pt x="1146" y="234"/>
                    <a:pt x="1435" y="234"/>
                  </a:cubicBezTo>
                  <a:cubicBezTo>
                    <a:pt x="1568" y="201"/>
                    <a:pt x="1568" y="34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2438906" y="2270019"/>
              <a:ext cx="40474" cy="9719"/>
            </a:xfrm>
            <a:custGeom>
              <a:avLst/>
              <a:gdLst/>
              <a:ahLst/>
              <a:cxnLst/>
              <a:rect l="l" t="t" r="r" b="b"/>
              <a:pathLst>
                <a:path w="1268" h="215" extrusionOk="0">
                  <a:moveTo>
                    <a:pt x="1168" y="1"/>
                  </a:moveTo>
                  <a:cubicBezTo>
                    <a:pt x="801" y="1"/>
                    <a:pt x="434" y="34"/>
                    <a:pt x="100" y="34"/>
                  </a:cubicBezTo>
                  <a:cubicBezTo>
                    <a:pt x="0" y="34"/>
                    <a:pt x="0" y="167"/>
                    <a:pt x="100" y="167"/>
                  </a:cubicBezTo>
                  <a:cubicBezTo>
                    <a:pt x="336" y="191"/>
                    <a:pt x="589" y="215"/>
                    <a:pt x="846" y="215"/>
                  </a:cubicBezTo>
                  <a:cubicBezTo>
                    <a:pt x="953" y="215"/>
                    <a:pt x="1060" y="211"/>
                    <a:pt x="1168" y="201"/>
                  </a:cubicBezTo>
                  <a:cubicBezTo>
                    <a:pt x="1268" y="201"/>
                    <a:pt x="1268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2404113" y="3654050"/>
              <a:ext cx="47593" cy="11482"/>
            </a:xfrm>
            <a:custGeom>
              <a:avLst/>
              <a:gdLst/>
              <a:ahLst/>
              <a:cxnLst/>
              <a:rect l="l" t="t" r="r" b="b"/>
              <a:pathLst>
                <a:path w="1491" h="254" extrusionOk="0">
                  <a:moveTo>
                    <a:pt x="92" y="0"/>
                  </a:moveTo>
                  <a:cubicBezTo>
                    <a:pt x="17" y="0"/>
                    <a:pt x="1" y="106"/>
                    <a:pt x="90" y="106"/>
                  </a:cubicBezTo>
                  <a:cubicBezTo>
                    <a:pt x="357" y="195"/>
                    <a:pt x="668" y="254"/>
                    <a:pt x="974" y="254"/>
                  </a:cubicBezTo>
                  <a:cubicBezTo>
                    <a:pt x="1127" y="254"/>
                    <a:pt x="1279" y="239"/>
                    <a:pt x="1424" y="206"/>
                  </a:cubicBezTo>
                  <a:cubicBezTo>
                    <a:pt x="1491" y="172"/>
                    <a:pt x="1491" y="39"/>
                    <a:pt x="1391" y="39"/>
                  </a:cubicBezTo>
                  <a:cubicBezTo>
                    <a:pt x="1174" y="39"/>
                    <a:pt x="965" y="47"/>
                    <a:pt x="757" y="47"/>
                  </a:cubicBezTo>
                  <a:cubicBezTo>
                    <a:pt x="548" y="47"/>
                    <a:pt x="340" y="39"/>
                    <a:pt x="123" y="6"/>
                  </a:cubicBezTo>
                  <a:cubicBezTo>
                    <a:pt x="112" y="2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2351829" y="2263329"/>
              <a:ext cx="44528" cy="15957"/>
            </a:xfrm>
            <a:custGeom>
              <a:avLst/>
              <a:gdLst/>
              <a:ahLst/>
              <a:cxnLst/>
              <a:rect l="l" t="t" r="r" b="b"/>
              <a:pathLst>
                <a:path w="1395" h="353" extrusionOk="0">
                  <a:moveTo>
                    <a:pt x="852" y="0"/>
                  </a:moveTo>
                  <a:cubicBezTo>
                    <a:pt x="597" y="0"/>
                    <a:pt x="338" y="60"/>
                    <a:pt x="93" y="149"/>
                  </a:cubicBezTo>
                  <a:cubicBezTo>
                    <a:pt x="1" y="179"/>
                    <a:pt x="22" y="353"/>
                    <a:pt x="131" y="353"/>
                  </a:cubicBezTo>
                  <a:cubicBezTo>
                    <a:pt x="140" y="353"/>
                    <a:pt x="150" y="351"/>
                    <a:pt x="160" y="349"/>
                  </a:cubicBezTo>
                  <a:cubicBezTo>
                    <a:pt x="393" y="285"/>
                    <a:pt x="612" y="262"/>
                    <a:pt x="826" y="262"/>
                  </a:cubicBezTo>
                  <a:cubicBezTo>
                    <a:pt x="950" y="262"/>
                    <a:pt x="1072" y="270"/>
                    <a:pt x="1194" y="282"/>
                  </a:cubicBezTo>
                  <a:cubicBezTo>
                    <a:pt x="1327" y="282"/>
                    <a:pt x="1394" y="49"/>
                    <a:pt x="1227" y="49"/>
                  </a:cubicBezTo>
                  <a:cubicBezTo>
                    <a:pt x="1105" y="15"/>
                    <a:pt x="979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2359043" y="3582039"/>
              <a:ext cx="16790" cy="58404"/>
            </a:xfrm>
            <a:custGeom>
              <a:avLst/>
              <a:gdLst/>
              <a:ahLst/>
              <a:cxnLst/>
              <a:rect l="l" t="t" r="r" b="b"/>
              <a:pathLst>
                <a:path w="526" h="1292" extrusionOk="0">
                  <a:moveTo>
                    <a:pt x="256" y="1"/>
                  </a:moveTo>
                  <a:cubicBezTo>
                    <a:pt x="210" y="1"/>
                    <a:pt x="161" y="30"/>
                    <a:pt x="134" y="97"/>
                  </a:cubicBezTo>
                  <a:cubicBezTo>
                    <a:pt x="1" y="498"/>
                    <a:pt x="101" y="898"/>
                    <a:pt x="334" y="1265"/>
                  </a:cubicBezTo>
                  <a:cubicBezTo>
                    <a:pt x="353" y="1284"/>
                    <a:pt x="377" y="1292"/>
                    <a:pt x="401" y="1292"/>
                  </a:cubicBezTo>
                  <a:cubicBezTo>
                    <a:pt x="462" y="1292"/>
                    <a:pt x="525" y="1237"/>
                    <a:pt x="501" y="1165"/>
                  </a:cubicBezTo>
                  <a:cubicBezTo>
                    <a:pt x="334" y="865"/>
                    <a:pt x="301" y="498"/>
                    <a:pt x="368" y="164"/>
                  </a:cubicBezTo>
                  <a:cubicBezTo>
                    <a:pt x="387" y="65"/>
                    <a:pt x="324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2356904" y="3305974"/>
              <a:ext cx="12832" cy="72418"/>
            </a:xfrm>
            <a:custGeom>
              <a:avLst/>
              <a:gdLst/>
              <a:ahLst/>
              <a:cxnLst/>
              <a:rect l="l" t="t" r="r" b="b"/>
              <a:pathLst>
                <a:path w="402" h="1602" extrusionOk="0">
                  <a:moveTo>
                    <a:pt x="189" y="0"/>
                  </a:moveTo>
                  <a:cubicBezTo>
                    <a:pt x="143" y="0"/>
                    <a:pt x="101" y="33"/>
                    <a:pt x="101" y="100"/>
                  </a:cubicBezTo>
                  <a:cubicBezTo>
                    <a:pt x="1" y="534"/>
                    <a:pt x="68" y="1067"/>
                    <a:pt x="101" y="1501"/>
                  </a:cubicBezTo>
                  <a:cubicBezTo>
                    <a:pt x="118" y="1568"/>
                    <a:pt x="159" y="1601"/>
                    <a:pt x="201" y="1601"/>
                  </a:cubicBezTo>
                  <a:cubicBezTo>
                    <a:pt x="243" y="1601"/>
                    <a:pt x="284" y="1568"/>
                    <a:pt x="301" y="1501"/>
                  </a:cubicBezTo>
                  <a:cubicBezTo>
                    <a:pt x="334" y="1067"/>
                    <a:pt x="401" y="534"/>
                    <a:pt x="301" y="100"/>
                  </a:cubicBezTo>
                  <a:cubicBezTo>
                    <a:pt x="284" y="33"/>
                    <a:pt x="234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2357989" y="3456912"/>
              <a:ext cx="10661" cy="57184"/>
            </a:xfrm>
            <a:custGeom>
              <a:avLst/>
              <a:gdLst/>
              <a:ahLst/>
              <a:cxnLst/>
              <a:rect l="l" t="t" r="r" b="b"/>
              <a:pathLst>
                <a:path w="334" h="1265" extrusionOk="0">
                  <a:moveTo>
                    <a:pt x="138" y="0"/>
                  </a:moveTo>
                  <a:cubicBezTo>
                    <a:pt x="101" y="0"/>
                    <a:pt x="67" y="18"/>
                    <a:pt x="67" y="63"/>
                  </a:cubicBezTo>
                  <a:cubicBezTo>
                    <a:pt x="0" y="430"/>
                    <a:pt x="34" y="797"/>
                    <a:pt x="100" y="1164"/>
                  </a:cubicBezTo>
                  <a:cubicBezTo>
                    <a:pt x="100" y="1231"/>
                    <a:pt x="142" y="1264"/>
                    <a:pt x="184" y="1264"/>
                  </a:cubicBezTo>
                  <a:cubicBezTo>
                    <a:pt x="225" y="1264"/>
                    <a:pt x="267" y="1231"/>
                    <a:pt x="267" y="1164"/>
                  </a:cubicBezTo>
                  <a:cubicBezTo>
                    <a:pt x="300" y="797"/>
                    <a:pt x="334" y="430"/>
                    <a:pt x="234" y="63"/>
                  </a:cubicBezTo>
                  <a:cubicBezTo>
                    <a:pt x="234" y="27"/>
                    <a:pt x="184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2351605" y="3165885"/>
              <a:ext cx="15577" cy="63467"/>
            </a:xfrm>
            <a:custGeom>
              <a:avLst/>
              <a:gdLst/>
              <a:ahLst/>
              <a:cxnLst/>
              <a:rect l="l" t="t" r="r" b="b"/>
              <a:pathLst>
                <a:path w="488" h="1404" extrusionOk="0">
                  <a:moveTo>
                    <a:pt x="278" y="0"/>
                  </a:moveTo>
                  <a:cubicBezTo>
                    <a:pt x="220" y="0"/>
                    <a:pt x="152" y="27"/>
                    <a:pt x="134" y="64"/>
                  </a:cubicBezTo>
                  <a:cubicBezTo>
                    <a:pt x="0" y="464"/>
                    <a:pt x="100" y="931"/>
                    <a:pt x="234" y="1331"/>
                  </a:cubicBezTo>
                  <a:cubicBezTo>
                    <a:pt x="246" y="1382"/>
                    <a:pt x="288" y="1404"/>
                    <a:pt x="333" y="1404"/>
                  </a:cubicBezTo>
                  <a:cubicBezTo>
                    <a:pt x="406" y="1404"/>
                    <a:pt x="488" y="1347"/>
                    <a:pt x="467" y="1264"/>
                  </a:cubicBezTo>
                  <a:cubicBezTo>
                    <a:pt x="367" y="864"/>
                    <a:pt x="434" y="464"/>
                    <a:pt x="367" y="64"/>
                  </a:cubicBezTo>
                  <a:cubicBezTo>
                    <a:pt x="367" y="18"/>
                    <a:pt x="32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2347328" y="2453143"/>
              <a:ext cx="16662" cy="83448"/>
            </a:xfrm>
            <a:custGeom>
              <a:avLst/>
              <a:gdLst/>
              <a:ahLst/>
              <a:cxnLst/>
              <a:rect l="l" t="t" r="r" b="b"/>
              <a:pathLst>
                <a:path w="522" h="1846" extrusionOk="0">
                  <a:moveTo>
                    <a:pt x="290" y="1"/>
                  </a:moveTo>
                  <a:cubicBezTo>
                    <a:pt x="235" y="1"/>
                    <a:pt x="182" y="27"/>
                    <a:pt x="167" y="86"/>
                  </a:cubicBezTo>
                  <a:cubicBezTo>
                    <a:pt x="1" y="653"/>
                    <a:pt x="134" y="1253"/>
                    <a:pt x="368" y="1787"/>
                  </a:cubicBezTo>
                  <a:cubicBezTo>
                    <a:pt x="381" y="1827"/>
                    <a:pt x="410" y="1845"/>
                    <a:pt x="437" y="1845"/>
                  </a:cubicBezTo>
                  <a:cubicBezTo>
                    <a:pt x="480" y="1845"/>
                    <a:pt x="521" y="1801"/>
                    <a:pt x="501" y="1720"/>
                  </a:cubicBezTo>
                  <a:cubicBezTo>
                    <a:pt x="334" y="1187"/>
                    <a:pt x="368" y="686"/>
                    <a:pt x="434" y="119"/>
                  </a:cubicBezTo>
                  <a:cubicBezTo>
                    <a:pt x="434" y="44"/>
                    <a:pt x="361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2353712" y="2755201"/>
              <a:ext cx="11747" cy="61117"/>
            </a:xfrm>
            <a:custGeom>
              <a:avLst/>
              <a:gdLst/>
              <a:ahLst/>
              <a:cxnLst/>
              <a:rect l="l" t="t" r="r" b="b"/>
              <a:pathLst>
                <a:path w="368" h="1352" extrusionOk="0">
                  <a:moveTo>
                    <a:pt x="184" y="0"/>
                  </a:moveTo>
                  <a:cubicBezTo>
                    <a:pt x="143" y="0"/>
                    <a:pt x="101" y="25"/>
                    <a:pt x="101" y="75"/>
                  </a:cubicBezTo>
                  <a:cubicBezTo>
                    <a:pt x="1" y="442"/>
                    <a:pt x="68" y="876"/>
                    <a:pt x="101" y="1276"/>
                  </a:cubicBezTo>
                  <a:cubicBezTo>
                    <a:pt x="101" y="1326"/>
                    <a:pt x="143" y="1351"/>
                    <a:pt x="184" y="1351"/>
                  </a:cubicBezTo>
                  <a:cubicBezTo>
                    <a:pt x="226" y="1351"/>
                    <a:pt x="268" y="1326"/>
                    <a:pt x="268" y="1276"/>
                  </a:cubicBezTo>
                  <a:cubicBezTo>
                    <a:pt x="301" y="876"/>
                    <a:pt x="368" y="442"/>
                    <a:pt x="268" y="75"/>
                  </a:cubicBezTo>
                  <a:cubicBezTo>
                    <a:pt x="268" y="25"/>
                    <a:pt x="22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2349467" y="3024665"/>
              <a:ext cx="14938" cy="73503"/>
            </a:xfrm>
            <a:custGeom>
              <a:avLst/>
              <a:gdLst/>
              <a:ahLst/>
              <a:cxnLst/>
              <a:rect l="l" t="t" r="r" b="b"/>
              <a:pathLst>
                <a:path w="468" h="1626" extrusionOk="0">
                  <a:moveTo>
                    <a:pt x="211" y="0"/>
                  </a:moveTo>
                  <a:cubicBezTo>
                    <a:pt x="141" y="0"/>
                    <a:pt x="67" y="44"/>
                    <a:pt x="67" y="119"/>
                  </a:cubicBezTo>
                  <a:cubicBezTo>
                    <a:pt x="34" y="586"/>
                    <a:pt x="100" y="1019"/>
                    <a:pt x="0" y="1486"/>
                  </a:cubicBezTo>
                  <a:cubicBezTo>
                    <a:pt x="0" y="1569"/>
                    <a:pt x="64" y="1626"/>
                    <a:pt x="121" y="1626"/>
                  </a:cubicBezTo>
                  <a:cubicBezTo>
                    <a:pt x="156" y="1626"/>
                    <a:pt x="188" y="1604"/>
                    <a:pt x="201" y="1553"/>
                  </a:cubicBezTo>
                  <a:cubicBezTo>
                    <a:pt x="367" y="1086"/>
                    <a:pt x="467" y="552"/>
                    <a:pt x="334" y="85"/>
                  </a:cubicBezTo>
                  <a:cubicBezTo>
                    <a:pt x="319" y="27"/>
                    <a:pt x="26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2350520" y="2879604"/>
              <a:ext cx="10693" cy="68666"/>
            </a:xfrm>
            <a:custGeom>
              <a:avLst/>
              <a:gdLst/>
              <a:ahLst/>
              <a:cxnLst/>
              <a:rect l="l" t="t" r="r" b="b"/>
              <a:pathLst>
                <a:path w="335" h="1519" extrusionOk="0">
                  <a:moveTo>
                    <a:pt x="172" y="0"/>
                  </a:moveTo>
                  <a:cubicBezTo>
                    <a:pt x="118" y="0"/>
                    <a:pt x="67" y="42"/>
                    <a:pt x="67" y="125"/>
                  </a:cubicBezTo>
                  <a:cubicBezTo>
                    <a:pt x="1" y="559"/>
                    <a:pt x="34" y="993"/>
                    <a:pt x="67" y="1393"/>
                  </a:cubicBezTo>
                  <a:cubicBezTo>
                    <a:pt x="67" y="1476"/>
                    <a:pt x="118" y="1518"/>
                    <a:pt x="172" y="1518"/>
                  </a:cubicBezTo>
                  <a:cubicBezTo>
                    <a:pt x="226" y="1518"/>
                    <a:pt x="284" y="1476"/>
                    <a:pt x="301" y="1393"/>
                  </a:cubicBezTo>
                  <a:cubicBezTo>
                    <a:pt x="301" y="993"/>
                    <a:pt x="334" y="559"/>
                    <a:pt x="301" y="125"/>
                  </a:cubicBezTo>
                  <a:cubicBezTo>
                    <a:pt x="284" y="42"/>
                    <a:pt x="22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2349467" y="2612987"/>
              <a:ext cx="10661" cy="83448"/>
            </a:xfrm>
            <a:custGeom>
              <a:avLst/>
              <a:gdLst/>
              <a:ahLst/>
              <a:cxnLst/>
              <a:rect l="l" t="t" r="r" b="b"/>
              <a:pathLst>
                <a:path w="334" h="1846" extrusionOk="0">
                  <a:moveTo>
                    <a:pt x="210" y="1"/>
                  </a:moveTo>
                  <a:cubicBezTo>
                    <a:pt x="162" y="1"/>
                    <a:pt x="115" y="27"/>
                    <a:pt x="100" y="86"/>
                  </a:cubicBezTo>
                  <a:cubicBezTo>
                    <a:pt x="0" y="619"/>
                    <a:pt x="0" y="1187"/>
                    <a:pt x="67" y="1720"/>
                  </a:cubicBezTo>
                  <a:cubicBezTo>
                    <a:pt x="67" y="1804"/>
                    <a:pt x="117" y="1845"/>
                    <a:pt x="167" y="1845"/>
                  </a:cubicBezTo>
                  <a:cubicBezTo>
                    <a:pt x="217" y="1845"/>
                    <a:pt x="267" y="1804"/>
                    <a:pt x="267" y="1720"/>
                  </a:cubicBezTo>
                  <a:cubicBezTo>
                    <a:pt x="301" y="1187"/>
                    <a:pt x="334" y="653"/>
                    <a:pt x="334" y="119"/>
                  </a:cubicBezTo>
                  <a:cubicBezTo>
                    <a:pt x="334" y="44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2344136" y="2332221"/>
              <a:ext cx="10693" cy="67536"/>
            </a:xfrm>
            <a:custGeom>
              <a:avLst/>
              <a:gdLst/>
              <a:ahLst/>
              <a:cxnLst/>
              <a:rect l="l" t="t" r="r" b="b"/>
              <a:pathLst>
                <a:path w="335" h="1494" extrusionOk="0">
                  <a:moveTo>
                    <a:pt x="172" y="1"/>
                  </a:moveTo>
                  <a:cubicBezTo>
                    <a:pt x="117" y="1"/>
                    <a:pt x="67" y="42"/>
                    <a:pt x="67" y="126"/>
                  </a:cubicBezTo>
                  <a:cubicBezTo>
                    <a:pt x="1" y="559"/>
                    <a:pt x="67" y="960"/>
                    <a:pt x="101" y="1393"/>
                  </a:cubicBezTo>
                  <a:cubicBezTo>
                    <a:pt x="101" y="1460"/>
                    <a:pt x="134" y="1493"/>
                    <a:pt x="167" y="1493"/>
                  </a:cubicBezTo>
                  <a:cubicBezTo>
                    <a:pt x="201" y="1493"/>
                    <a:pt x="234" y="1460"/>
                    <a:pt x="234" y="1393"/>
                  </a:cubicBezTo>
                  <a:cubicBezTo>
                    <a:pt x="267" y="993"/>
                    <a:pt x="334" y="559"/>
                    <a:pt x="301" y="126"/>
                  </a:cubicBezTo>
                  <a:cubicBezTo>
                    <a:pt x="284" y="42"/>
                    <a:pt x="22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CE8F9A0-A586-0F92-78A0-A57F710AD380}"/>
              </a:ext>
            </a:extLst>
          </p:cNvPr>
          <p:cNvSpPr txBox="1"/>
          <p:nvPr/>
        </p:nvSpPr>
        <p:spPr>
          <a:xfrm>
            <a:off x="1530159" y="2507840"/>
            <a:ext cx="343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latin typeface="Bahnschrift Light" panose="020B0502040204020203" pitchFamily="34" charset="0"/>
                <a:ea typeface="BatangChe" panose="020B0503020000020004" pitchFamily="49" charset="-127"/>
              </a:rPr>
              <a:t>3</a:t>
            </a:r>
            <a:endParaRPr lang="ru-RU" sz="9600" b="1" dirty="0">
              <a:latin typeface="Bahnschrift Light" panose="020B0502040204020203" pitchFamily="34" charset="0"/>
              <a:ea typeface="BatangChe" panose="020B0503020000020004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C3E8A-9FA6-6816-70CA-1C25934835A5}"/>
              </a:ext>
            </a:extLst>
          </p:cNvPr>
          <p:cNvSpPr txBox="1"/>
          <p:nvPr/>
        </p:nvSpPr>
        <p:spPr>
          <a:xfrm>
            <a:off x="3795311" y="1277699"/>
            <a:ext cx="4754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С помощью критерия независимости хи-квадрат проверить независимость индекса массы тела и пола (формировать </a:t>
            </a: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rPr>
              <a:t>H₀ и H₁, реали</a:t>
            </a: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rPr>
              <a:t>зовать самостоятельно). Ту же задачу решить с помощью другого критерия (тоже формировать гипотезы, но здесь можно воспользоваться готовой реализацией)</a:t>
            </a:r>
            <a:endParaRPr lang="ru-RU" sz="1800" dirty="0">
              <a:solidFill>
                <a:srgbClr val="26016A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6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37CE25-8D69-0312-1FCD-740213C5954A}"/>
              </a:ext>
            </a:extLst>
          </p:cNvPr>
          <p:cNvSpPr txBox="1"/>
          <p:nvPr/>
        </p:nvSpPr>
        <p:spPr>
          <a:xfrm>
            <a:off x="896112" y="195072"/>
            <a:ext cx="7126224" cy="120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Гипотезы:</a:t>
            </a:r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H₀: ИМТ не зависи</a:t>
            </a: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т от пола (они независимы).</a:t>
            </a:r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H₁: </a:t>
            </a: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ИМТ зависит от пола.</a:t>
            </a:r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AA4C0A-577B-FF29-215D-00C9F329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9" y="1629429"/>
            <a:ext cx="6382641" cy="1543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DEEE1-D1C7-BEE5-31F5-D63E7A85DE6A}"/>
                  </a:ext>
                </a:extLst>
              </p:cNvPr>
              <p:cNvSpPr txBox="1"/>
              <p:nvPr/>
            </p:nvSpPr>
            <p:spPr>
              <a:xfrm>
                <a:off x="655319" y="3471100"/>
                <a:ext cx="78333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Так как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800" b="0" i="1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=0.510&gt;0.05</m:t>
                    </m:r>
                  </m:oMath>
                </a14:m>
                <a:r>
                  <a:rPr lang="en-US" sz="180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 </a:t>
                </a:r>
                <a:endParaRPr lang="en-US" sz="1800" b="0" dirty="0">
                  <a:solidFill>
                    <a:srgbClr val="26016A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solidFill>
                              <a:srgbClr val="26016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dirty="0" smtClean="0">
                            <a:solidFill>
                              <a:srgbClr val="26016A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26016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=3.293&lt;9.488</m:t>
                    </m:r>
                  </m:oMath>
                </a14:m>
                <a:r>
                  <a:rPr lang="en-US" sz="1800" b="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 </a:t>
                </a:r>
              </a:p>
              <a:p>
                <a:endParaRPr lang="ru-RU" sz="1800" dirty="0">
                  <a:solidFill>
                    <a:srgbClr val="26016A"/>
                  </a:solidFill>
                  <a:latin typeface="Comic Sans MS" panose="030F0702030302020204" pitchFamily="66" charset="0"/>
                </a:endParaRPr>
              </a:p>
              <a:p>
                <a:r>
                  <a:rPr lang="ru-RU" sz="180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Мы не отвергаем нулевую гипотезу (</a:t>
                </a:r>
                <a:r>
                  <a:rPr lang="ru-RU" sz="1800" b="0" i="0" dirty="0">
                    <a:solidFill>
                      <a:srgbClr val="26016A"/>
                    </a:solidFill>
                    <a:effectLst/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rPr>
                  <a:t>H₀</a:t>
                </a:r>
                <a:r>
                  <a:rPr lang="ru-RU" sz="180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DEEE1-D1C7-BEE5-31F5-D63E7A85D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" y="3471100"/>
                <a:ext cx="7833360" cy="1477328"/>
              </a:xfrm>
              <a:prstGeom prst="rect">
                <a:avLst/>
              </a:prstGeom>
              <a:blipFill>
                <a:blip r:embed="rId3"/>
                <a:stretch>
                  <a:fillRect l="-623" t="-1646" b="-5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DE2043-225B-664F-2F4C-3B64538C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7" y="1513816"/>
            <a:ext cx="5334923" cy="2464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81700-8E87-83B4-A089-E61997C38876}"/>
              </a:ext>
            </a:extLst>
          </p:cNvPr>
          <p:cNvSpPr txBox="1"/>
          <p:nvPr/>
        </p:nvSpPr>
        <p:spPr>
          <a:xfrm>
            <a:off x="694944" y="36576"/>
            <a:ext cx="8205216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rPr>
              <a:t>Решим эту же задачу с помощью критерия Манна-Уитни</a:t>
            </a:r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rtl="0">
              <a:buNone/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rPr>
              <a:t>Гипотезы:</a:t>
            </a:r>
            <a:endParaRPr lang="ru-RU" sz="1800" dirty="0">
              <a:effectLst/>
              <a:latin typeface="Comic Sans MS" panose="030F0702030302020204" pitchFamily="66" charset="0"/>
            </a:endParaRPr>
          </a:p>
          <a:p>
            <a:pPr marR="0" algn="l" rtl="0">
              <a:buNone/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rPr>
              <a:t>H₀: Распределение ИМТ у мужчин и женщин одинаковы.</a:t>
            </a:r>
            <a:endParaRPr lang="ru-RU" sz="1800" dirty="0">
              <a:effectLst/>
              <a:latin typeface="Comic Sans MS" panose="030F0702030302020204" pitchFamily="66" charset="0"/>
            </a:endParaRPr>
          </a:p>
          <a:p>
            <a:pPr marR="0" algn="l" rtl="0"/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rPr>
              <a:t>H₁: Распределение ИМТ у мужчин и женщин различаются.</a:t>
            </a:r>
            <a:endParaRPr lang="ru-RU" sz="180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F1CC4E-0E38-E892-DC0C-00256CA7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62" y="4097133"/>
            <a:ext cx="7916380" cy="1009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96C933-4C88-7317-0CE7-2CAEEE7F0F3F}"/>
                  </a:ext>
                </a:extLst>
              </p:cNvPr>
              <p:cNvSpPr txBox="1"/>
              <p:nvPr/>
            </p:nvSpPr>
            <p:spPr>
              <a:xfrm>
                <a:off x="5603033" y="1962979"/>
                <a:ext cx="31527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Так как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800" b="0" i="1" smtClean="0">
                        <a:solidFill>
                          <a:srgbClr val="26016A"/>
                        </a:solidFill>
                        <a:latin typeface="Cambria Math" panose="02040503050406030204" pitchFamily="18" charset="0"/>
                      </a:rPr>
                      <m:t>=0.1014&gt;0.05</m:t>
                    </m:r>
                  </m:oMath>
                </a14:m>
                <a:r>
                  <a:rPr lang="en-US" sz="180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 </a:t>
                </a:r>
                <a:endParaRPr lang="en-US" sz="1800" b="0" dirty="0">
                  <a:solidFill>
                    <a:srgbClr val="26016A"/>
                  </a:solidFill>
                  <a:latin typeface="Comic Sans MS" panose="030F0702030302020204" pitchFamily="66" charset="0"/>
                </a:endParaRPr>
              </a:p>
              <a:p>
                <a:endParaRPr lang="ru-RU" sz="1800" dirty="0">
                  <a:solidFill>
                    <a:srgbClr val="26016A"/>
                  </a:solidFill>
                  <a:latin typeface="Comic Sans MS" panose="030F0702030302020204" pitchFamily="66" charset="0"/>
                </a:endParaRPr>
              </a:p>
              <a:p>
                <a:r>
                  <a:rPr lang="ru-RU" sz="180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Мы также не отвергаем нулевую гипотезу (</a:t>
                </a:r>
                <a:r>
                  <a:rPr lang="ru-RU" sz="1800" b="0" i="0" dirty="0">
                    <a:solidFill>
                      <a:srgbClr val="26016A"/>
                    </a:solidFill>
                    <a:effectLst/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rPr>
                  <a:t>H₀</a:t>
                </a:r>
                <a:r>
                  <a:rPr lang="ru-RU" sz="1800" dirty="0">
                    <a:solidFill>
                      <a:srgbClr val="26016A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96C933-4C88-7317-0CE7-2CAEEE7F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033" y="1962979"/>
                <a:ext cx="3152709" cy="1477328"/>
              </a:xfrm>
              <a:prstGeom prst="rect">
                <a:avLst/>
              </a:prstGeom>
              <a:blipFill>
                <a:blip r:embed="rId4"/>
                <a:stretch>
                  <a:fillRect l="-1547" t="-1653" b="-6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18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7"/>
          <p:cNvGrpSpPr/>
          <p:nvPr/>
        </p:nvGrpSpPr>
        <p:grpSpPr>
          <a:xfrm>
            <a:off x="365624" y="1781338"/>
            <a:ext cx="2346286" cy="1409298"/>
            <a:chOff x="719192" y="2256826"/>
            <a:chExt cx="2346286" cy="1409298"/>
          </a:xfrm>
        </p:grpSpPr>
        <p:sp>
          <p:nvSpPr>
            <p:cNvPr id="263" name="Google Shape;263;p17"/>
            <p:cNvSpPr/>
            <p:nvPr/>
          </p:nvSpPr>
          <p:spPr>
            <a:xfrm>
              <a:off x="719192" y="2256826"/>
              <a:ext cx="2346286" cy="1409298"/>
            </a:xfrm>
            <a:custGeom>
              <a:avLst/>
              <a:gdLst/>
              <a:ahLst/>
              <a:cxnLst/>
              <a:rect l="l" t="t" r="r" b="b"/>
              <a:pathLst>
                <a:path w="52271" h="33179" extrusionOk="0">
                  <a:moveTo>
                    <a:pt x="1568" y="488"/>
                  </a:moveTo>
                  <a:cubicBezTo>
                    <a:pt x="5404" y="655"/>
                    <a:pt x="9257" y="689"/>
                    <a:pt x="13114" y="689"/>
                  </a:cubicBezTo>
                  <a:cubicBezTo>
                    <a:pt x="15685" y="689"/>
                    <a:pt x="18258" y="674"/>
                    <a:pt x="20829" y="674"/>
                  </a:cubicBezTo>
                  <a:cubicBezTo>
                    <a:pt x="22115" y="674"/>
                    <a:pt x="23400" y="677"/>
                    <a:pt x="24684" y="689"/>
                  </a:cubicBezTo>
                  <a:cubicBezTo>
                    <a:pt x="32357" y="755"/>
                    <a:pt x="40029" y="855"/>
                    <a:pt x="47701" y="955"/>
                  </a:cubicBezTo>
                  <a:cubicBezTo>
                    <a:pt x="47734" y="989"/>
                    <a:pt x="47768" y="1055"/>
                    <a:pt x="47868" y="1055"/>
                  </a:cubicBezTo>
                  <a:cubicBezTo>
                    <a:pt x="48218" y="1055"/>
                    <a:pt x="48585" y="1064"/>
                    <a:pt x="48956" y="1064"/>
                  </a:cubicBezTo>
                  <a:cubicBezTo>
                    <a:pt x="49327" y="1064"/>
                    <a:pt x="49702" y="1055"/>
                    <a:pt x="50069" y="1022"/>
                  </a:cubicBezTo>
                  <a:cubicBezTo>
                    <a:pt x="50094" y="1071"/>
                    <a:pt x="50154" y="1102"/>
                    <a:pt x="50224" y="1102"/>
                  </a:cubicBezTo>
                  <a:cubicBezTo>
                    <a:pt x="50249" y="1102"/>
                    <a:pt x="50276" y="1098"/>
                    <a:pt x="50303" y="1089"/>
                  </a:cubicBezTo>
                  <a:cubicBezTo>
                    <a:pt x="50331" y="1081"/>
                    <a:pt x="50358" y="1077"/>
                    <a:pt x="50384" y="1077"/>
                  </a:cubicBezTo>
                  <a:cubicBezTo>
                    <a:pt x="51227" y="1077"/>
                    <a:pt x="51070" y="5139"/>
                    <a:pt x="51070" y="5592"/>
                  </a:cubicBezTo>
                  <a:cubicBezTo>
                    <a:pt x="51103" y="6793"/>
                    <a:pt x="51103" y="7994"/>
                    <a:pt x="51137" y="9195"/>
                  </a:cubicBezTo>
                  <a:lnTo>
                    <a:pt x="51237" y="17200"/>
                  </a:lnTo>
                  <a:cubicBezTo>
                    <a:pt x="51303" y="19769"/>
                    <a:pt x="51337" y="22337"/>
                    <a:pt x="51370" y="24939"/>
                  </a:cubicBezTo>
                  <a:cubicBezTo>
                    <a:pt x="51403" y="26207"/>
                    <a:pt x="51403" y="27508"/>
                    <a:pt x="51437" y="28809"/>
                  </a:cubicBezTo>
                  <a:cubicBezTo>
                    <a:pt x="51470" y="29909"/>
                    <a:pt x="51737" y="31577"/>
                    <a:pt x="50903" y="32511"/>
                  </a:cubicBezTo>
                  <a:cubicBezTo>
                    <a:pt x="50870" y="32511"/>
                    <a:pt x="50836" y="32478"/>
                    <a:pt x="50770" y="32478"/>
                  </a:cubicBezTo>
                  <a:cubicBezTo>
                    <a:pt x="49142" y="32471"/>
                    <a:pt x="47514" y="32469"/>
                    <a:pt x="45886" y="32469"/>
                  </a:cubicBezTo>
                  <a:cubicBezTo>
                    <a:pt x="39375" y="32469"/>
                    <a:pt x="32864" y="32511"/>
                    <a:pt x="26352" y="32511"/>
                  </a:cubicBezTo>
                  <a:cubicBezTo>
                    <a:pt x="22349" y="32511"/>
                    <a:pt x="18380" y="32545"/>
                    <a:pt x="14410" y="32545"/>
                  </a:cubicBezTo>
                  <a:cubicBezTo>
                    <a:pt x="12309" y="32545"/>
                    <a:pt x="10241" y="32545"/>
                    <a:pt x="8173" y="32578"/>
                  </a:cubicBezTo>
                  <a:cubicBezTo>
                    <a:pt x="7787" y="32578"/>
                    <a:pt x="6151" y="32689"/>
                    <a:pt x="4612" y="32689"/>
                  </a:cubicBezTo>
                  <a:cubicBezTo>
                    <a:pt x="3352" y="32689"/>
                    <a:pt x="2158" y="32615"/>
                    <a:pt x="1768" y="32345"/>
                  </a:cubicBezTo>
                  <a:cubicBezTo>
                    <a:pt x="1768" y="32278"/>
                    <a:pt x="1768" y="32244"/>
                    <a:pt x="1768" y="32211"/>
                  </a:cubicBezTo>
                  <a:cubicBezTo>
                    <a:pt x="1301" y="30944"/>
                    <a:pt x="1501" y="29409"/>
                    <a:pt x="1468" y="28108"/>
                  </a:cubicBezTo>
                  <a:cubicBezTo>
                    <a:pt x="1468" y="26907"/>
                    <a:pt x="1434" y="25706"/>
                    <a:pt x="1434" y="24472"/>
                  </a:cubicBezTo>
                  <a:cubicBezTo>
                    <a:pt x="1401" y="21804"/>
                    <a:pt x="1368" y="19135"/>
                    <a:pt x="1334" y="16467"/>
                  </a:cubicBezTo>
                  <a:cubicBezTo>
                    <a:pt x="1301" y="13865"/>
                    <a:pt x="1268" y="11296"/>
                    <a:pt x="1234" y="8694"/>
                  </a:cubicBezTo>
                  <a:cubicBezTo>
                    <a:pt x="1201" y="7393"/>
                    <a:pt x="1201" y="6126"/>
                    <a:pt x="1168" y="4825"/>
                  </a:cubicBezTo>
                  <a:cubicBezTo>
                    <a:pt x="1168" y="4191"/>
                    <a:pt x="734" y="789"/>
                    <a:pt x="1468" y="555"/>
                  </a:cubicBezTo>
                  <a:cubicBezTo>
                    <a:pt x="1501" y="555"/>
                    <a:pt x="1535" y="522"/>
                    <a:pt x="1568" y="488"/>
                  </a:cubicBezTo>
                  <a:close/>
                  <a:moveTo>
                    <a:pt x="9378" y="0"/>
                  </a:moveTo>
                  <a:cubicBezTo>
                    <a:pt x="6704" y="0"/>
                    <a:pt x="4032" y="40"/>
                    <a:pt x="1368" y="155"/>
                  </a:cubicBezTo>
                  <a:cubicBezTo>
                    <a:pt x="1301" y="155"/>
                    <a:pt x="1268" y="188"/>
                    <a:pt x="1234" y="222"/>
                  </a:cubicBezTo>
                  <a:cubicBezTo>
                    <a:pt x="0" y="288"/>
                    <a:pt x="601" y="4425"/>
                    <a:pt x="601" y="5092"/>
                  </a:cubicBezTo>
                  <a:lnTo>
                    <a:pt x="734" y="14665"/>
                  </a:lnTo>
                  <a:lnTo>
                    <a:pt x="834" y="23972"/>
                  </a:lnTo>
                  <a:cubicBezTo>
                    <a:pt x="867" y="25606"/>
                    <a:pt x="901" y="27241"/>
                    <a:pt x="901" y="28875"/>
                  </a:cubicBezTo>
                  <a:cubicBezTo>
                    <a:pt x="934" y="30043"/>
                    <a:pt x="767" y="31244"/>
                    <a:pt x="1234" y="32345"/>
                  </a:cubicBezTo>
                  <a:cubicBezTo>
                    <a:pt x="1284" y="33064"/>
                    <a:pt x="2127" y="33156"/>
                    <a:pt x="2844" y="33156"/>
                  </a:cubicBezTo>
                  <a:cubicBezTo>
                    <a:pt x="3091" y="33156"/>
                    <a:pt x="3323" y="33145"/>
                    <a:pt x="3503" y="33145"/>
                  </a:cubicBezTo>
                  <a:cubicBezTo>
                    <a:pt x="5738" y="33178"/>
                    <a:pt x="7972" y="33178"/>
                    <a:pt x="10241" y="33178"/>
                  </a:cubicBezTo>
                  <a:cubicBezTo>
                    <a:pt x="14744" y="33145"/>
                    <a:pt x="19247" y="33145"/>
                    <a:pt x="23750" y="33145"/>
                  </a:cubicBezTo>
                  <a:cubicBezTo>
                    <a:pt x="32690" y="33112"/>
                    <a:pt x="41663" y="33145"/>
                    <a:pt x="50603" y="33078"/>
                  </a:cubicBezTo>
                  <a:cubicBezTo>
                    <a:pt x="50650" y="33102"/>
                    <a:pt x="50681" y="33126"/>
                    <a:pt x="50730" y="33126"/>
                  </a:cubicBezTo>
                  <a:cubicBezTo>
                    <a:pt x="50750" y="33126"/>
                    <a:pt x="50774" y="33122"/>
                    <a:pt x="50803" y="33112"/>
                  </a:cubicBezTo>
                  <a:cubicBezTo>
                    <a:pt x="51570" y="32812"/>
                    <a:pt x="51870" y="32211"/>
                    <a:pt x="52004" y="31411"/>
                  </a:cubicBezTo>
                  <a:cubicBezTo>
                    <a:pt x="52271" y="29909"/>
                    <a:pt x="52037" y="28242"/>
                    <a:pt x="52004" y="26741"/>
                  </a:cubicBezTo>
                  <a:cubicBezTo>
                    <a:pt x="51971" y="23205"/>
                    <a:pt x="51904" y="19669"/>
                    <a:pt x="51837" y="16166"/>
                  </a:cubicBezTo>
                  <a:cubicBezTo>
                    <a:pt x="51770" y="12630"/>
                    <a:pt x="51737" y="9128"/>
                    <a:pt x="51670" y="5592"/>
                  </a:cubicBezTo>
                  <a:cubicBezTo>
                    <a:pt x="51670" y="5023"/>
                    <a:pt x="52059" y="444"/>
                    <a:pt x="50683" y="444"/>
                  </a:cubicBezTo>
                  <a:cubicBezTo>
                    <a:pt x="50606" y="444"/>
                    <a:pt x="50524" y="458"/>
                    <a:pt x="50436" y="488"/>
                  </a:cubicBezTo>
                  <a:cubicBezTo>
                    <a:pt x="50248" y="463"/>
                    <a:pt x="50057" y="452"/>
                    <a:pt x="49866" y="452"/>
                  </a:cubicBezTo>
                  <a:cubicBezTo>
                    <a:pt x="49311" y="452"/>
                    <a:pt x="48747" y="539"/>
                    <a:pt x="48201" y="588"/>
                  </a:cubicBezTo>
                  <a:cubicBezTo>
                    <a:pt x="48168" y="522"/>
                    <a:pt x="48068" y="455"/>
                    <a:pt x="47968" y="455"/>
                  </a:cubicBezTo>
                  <a:cubicBezTo>
                    <a:pt x="40195" y="288"/>
                    <a:pt x="32423" y="222"/>
                    <a:pt x="24651" y="188"/>
                  </a:cubicBezTo>
                  <a:cubicBezTo>
                    <a:pt x="19576" y="144"/>
                    <a:pt x="14473" y="0"/>
                    <a:pt x="9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752094" y="2277554"/>
              <a:ext cx="2289459" cy="1367799"/>
            </a:xfrm>
            <a:custGeom>
              <a:avLst/>
              <a:gdLst/>
              <a:ahLst/>
              <a:cxnLst/>
              <a:rect l="l" t="t" r="r" b="b"/>
              <a:pathLst>
                <a:path w="51005" h="32202" extrusionOk="0">
                  <a:moveTo>
                    <a:pt x="13177" y="567"/>
                  </a:moveTo>
                  <a:cubicBezTo>
                    <a:pt x="13277" y="567"/>
                    <a:pt x="13277" y="734"/>
                    <a:pt x="13177" y="734"/>
                  </a:cubicBezTo>
                  <a:cubicBezTo>
                    <a:pt x="12843" y="768"/>
                    <a:pt x="12543" y="768"/>
                    <a:pt x="12210" y="768"/>
                  </a:cubicBezTo>
                  <a:cubicBezTo>
                    <a:pt x="12110" y="734"/>
                    <a:pt x="12110" y="567"/>
                    <a:pt x="12210" y="567"/>
                  </a:cubicBezTo>
                  <a:close/>
                  <a:moveTo>
                    <a:pt x="17980" y="467"/>
                  </a:moveTo>
                  <a:cubicBezTo>
                    <a:pt x="18548" y="467"/>
                    <a:pt x="19148" y="501"/>
                    <a:pt x="19715" y="567"/>
                  </a:cubicBezTo>
                  <a:cubicBezTo>
                    <a:pt x="19807" y="598"/>
                    <a:pt x="19843" y="771"/>
                    <a:pt x="19743" y="771"/>
                  </a:cubicBezTo>
                  <a:cubicBezTo>
                    <a:pt x="19734" y="771"/>
                    <a:pt x="19725" y="770"/>
                    <a:pt x="19715" y="768"/>
                  </a:cubicBezTo>
                  <a:cubicBezTo>
                    <a:pt x="19115" y="768"/>
                    <a:pt x="18548" y="701"/>
                    <a:pt x="17980" y="668"/>
                  </a:cubicBezTo>
                  <a:cubicBezTo>
                    <a:pt x="17880" y="634"/>
                    <a:pt x="17847" y="467"/>
                    <a:pt x="17980" y="467"/>
                  </a:cubicBezTo>
                  <a:close/>
                  <a:moveTo>
                    <a:pt x="7335" y="676"/>
                  </a:moveTo>
                  <a:cubicBezTo>
                    <a:pt x="7531" y="676"/>
                    <a:pt x="7723" y="684"/>
                    <a:pt x="7907" y="701"/>
                  </a:cubicBezTo>
                  <a:cubicBezTo>
                    <a:pt x="8007" y="701"/>
                    <a:pt x="8007" y="834"/>
                    <a:pt x="7907" y="834"/>
                  </a:cubicBezTo>
                  <a:cubicBezTo>
                    <a:pt x="7723" y="851"/>
                    <a:pt x="7531" y="859"/>
                    <a:pt x="7335" y="859"/>
                  </a:cubicBezTo>
                  <a:cubicBezTo>
                    <a:pt x="7139" y="859"/>
                    <a:pt x="6939" y="851"/>
                    <a:pt x="6739" y="834"/>
                  </a:cubicBezTo>
                  <a:cubicBezTo>
                    <a:pt x="6639" y="834"/>
                    <a:pt x="6639" y="701"/>
                    <a:pt x="6739" y="701"/>
                  </a:cubicBezTo>
                  <a:cubicBezTo>
                    <a:pt x="6939" y="684"/>
                    <a:pt x="7139" y="676"/>
                    <a:pt x="7335" y="676"/>
                  </a:cubicBezTo>
                  <a:close/>
                  <a:moveTo>
                    <a:pt x="10012" y="676"/>
                  </a:moveTo>
                  <a:cubicBezTo>
                    <a:pt x="10175" y="676"/>
                    <a:pt x="10342" y="684"/>
                    <a:pt x="10508" y="701"/>
                  </a:cubicBezTo>
                  <a:cubicBezTo>
                    <a:pt x="10575" y="701"/>
                    <a:pt x="10575" y="834"/>
                    <a:pt x="10508" y="834"/>
                  </a:cubicBezTo>
                  <a:cubicBezTo>
                    <a:pt x="10342" y="851"/>
                    <a:pt x="10175" y="859"/>
                    <a:pt x="10012" y="859"/>
                  </a:cubicBezTo>
                  <a:cubicBezTo>
                    <a:pt x="9850" y="859"/>
                    <a:pt x="9691" y="851"/>
                    <a:pt x="9541" y="834"/>
                  </a:cubicBezTo>
                  <a:cubicBezTo>
                    <a:pt x="9441" y="834"/>
                    <a:pt x="9441" y="701"/>
                    <a:pt x="9541" y="701"/>
                  </a:cubicBezTo>
                  <a:cubicBezTo>
                    <a:pt x="9691" y="684"/>
                    <a:pt x="9850" y="676"/>
                    <a:pt x="10012" y="676"/>
                  </a:cubicBezTo>
                  <a:close/>
                  <a:moveTo>
                    <a:pt x="28311" y="654"/>
                  </a:moveTo>
                  <a:cubicBezTo>
                    <a:pt x="28448" y="654"/>
                    <a:pt x="28585" y="658"/>
                    <a:pt x="28721" y="668"/>
                  </a:cubicBezTo>
                  <a:cubicBezTo>
                    <a:pt x="28855" y="668"/>
                    <a:pt x="28855" y="868"/>
                    <a:pt x="28721" y="868"/>
                  </a:cubicBezTo>
                  <a:cubicBezTo>
                    <a:pt x="28585" y="877"/>
                    <a:pt x="28448" y="882"/>
                    <a:pt x="28311" y="882"/>
                  </a:cubicBezTo>
                  <a:cubicBezTo>
                    <a:pt x="27981" y="882"/>
                    <a:pt x="27651" y="858"/>
                    <a:pt x="27320" y="834"/>
                  </a:cubicBezTo>
                  <a:cubicBezTo>
                    <a:pt x="27220" y="834"/>
                    <a:pt x="27220" y="701"/>
                    <a:pt x="27320" y="701"/>
                  </a:cubicBezTo>
                  <a:cubicBezTo>
                    <a:pt x="27651" y="677"/>
                    <a:pt x="27981" y="654"/>
                    <a:pt x="28311" y="654"/>
                  </a:cubicBezTo>
                  <a:close/>
                  <a:moveTo>
                    <a:pt x="22817" y="563"/>
                  </a:moveTo>
                  <a:cubicBezTo>
                    <a:pt x="22922" y="563"/>
                    <a:pt x="22939" y="704"/>
                    <a:pt x="22817" y="734"/>
                  </a:cubicBezTo>
                  <a:cubicBezTo>
                    <a:pt x="22450" y="868"/>
                    <a:pt x="22050" y="901"/>
                    <a:pt x="21616" y="901"/>
                  </a:cubicBezTo>
                  <a:cubicBezTo>
                    <a:pt x="21492" y="870"/>
                    <a:pt x="21484" y="664"/>
                    <a:pt x="21592" y="664"/>
                  </a:cubicBezTo>
                  <a:cubicBezTo>
                    <a:pt x="21599" y="664"/>
                    <a:pt x="21608" y="665"/>
                    <a:pt x="21616" y="668"/>
                  </a:cubicBezTo>
                  <a:cubicBezTo>
                    <a:pt x="22017" y="668"/>
                    <a:pt x="22417" y="601"/>
                    <a:pt x="22784" y="567"/>
                  </a:cubicBezTo>
                  <a:cubicBezTo>
                    <a:pt x="22796" y="564"/>
                    <a:pt x="22807" y="563"/>
                    <a:pt x="22817" y="563"/>
                  </a:cubicBezTo>
                  <a:close/>
                  <a:moveTo>
                    <a:pt x="2068" y="608"/>
                  </a:moveTo>
                  <a:cubicBezTo>
                    <a:pt x="2170" y="608"/>
                    <a:pt x="2271" y="616"/>
                    <a:pt x="2369" y="634"/>
                  </a:cubicBezTo>
                  <a:cubicBezTo>
                    <a:pt x="2536" y="668"/>
                    <a:pt x="2469" y="901"/>
                    <a:pt x="2336" y="901"/>
                  </a:cubicBezTo>
                  <a:cubicBezTo>
                    <a:pt x="2214" y="889"/>
                    <a:pt x="2092" y="881"/>
                    <a:pt x="1968" y="881"/>
                  </a:cubicBezTo>
                  <a:cubicBezTo>
                    <a:pt x="1754" y="881"/>
                    <a:pt x="1535" y="904"/>
                    <a:pt x="1302" y="968"/>
                  </a:cubicBezTo>
                  <a:cubicBezTo>
                    <a:pt x="1292" y="970"/>
                    <a:pt x="1282" y="972"/>
                    <a:pt x="1273" y="972"/>
                  </a:cubicBezTo>
                  <a:cubicBezTo>
                    <a:pt x="1164" y="972"/>
                    <a:pt x="1143" y="798"/>
                    <a:pt x="1235" y="768"/>
                  </a:cubicBezTo>
                  <a:cubicBezTo>
                    <a:pt x="1504" y="670"/>
                    <a:pt x="1790" y="608"/>
                    <a:pt x="2068" y="608"/>
                  </a:cubicBezTo>
                  <a:close/>
                  <a:moveTo>
                    <a:pt x="24809" y="626"/>
                  </a:moveTo>
                  <a:cubicBezTo>
                    <a:pt x="25091" y="626"/>
                    <a:pt x="25374" y="665"/>
                    <a:pt x="25619" y="768"/>
                  </a:cubicBezTo>
                  <a:cubicBezTo>
                    <a:pt x="25742" y="798"/>
                    <a:pt x="25695" y="972"/>
                    <a:pt x="25582" y="972"/>
                  </a:cubicBezTo>
                  <a:cubicBezTo>
                    <a:pt x="25573" y="972"/>
                    <a:pt x="25563" y="970"/>
                    <a:pt x="25553" y="968"/>
                  </a:cubicBezTo>
                  <a:cubicBezTo>
                    <a:pt x="25152" y="901"/>
                    <a:pt x="24752" y="868"/>
                    <a:pt x="24318" y="868"/>
                  </a:cubicBezTo>
                  <a:cubicBezTo>
                    <a:pt x="24185" y="868"/>
                    <a:pt x="24185" y="701"/>
                    <a:pt x="24285" y="668"/>
                  </a:cubicBezTo>
                  <a:cubicBezTo>
                    <a:pt x="24453" y="642"/>
                    <a:pt x="24631" y="626"/>
                    <a:pt x="24809" y="626"/>
                  </a:cubicBezTo>
                  <a:close/>
                  <a:moveTo>
                    <a:pt x="5038" y="768"/>
                  </a:moveTo>
                  <a:cubicBezTo>
                    <a:pt x="5138" y="768"/>
                    <a:pt x="5138" y="968"/>
                    <a:pt x="5038" y="968"/>
                  </a:cubicBezTo>
                  <a:cubicBezTo>
                    <a:pt x="4930" y="978"/>
                    <a:pt x="4823" y="982"/>
                    <a:pt x="4716" y="982"/>
                  </a:cubicBezTo>
                  <a:cubicBezTo>
                    <a:pt x="4459" y="982"/>
                    <a:pt x="4206" y="958"/>
                    <a:pt x="3970" y="934"/>
                  </a:cubicBezTo>
                  <a:cubicBezTo>
                    <a:pt x="3870" y="934"/>
                    <a:pt x="3870" y="801"/>
                    <a:pt x="3970" y="801"/>
                  </a:cubicBezTo>
                  <a:cubicBezTo>
                    <a:pt x="4304" y="801"/>
                    <a:pt x="4671" y="768"/>
                    <a:pt x="5038" y="768"/>
                  </a:cubicBezTo>
                  <a:close/>
                  <a:moveTo>
                    <a:pt x="37661" y="738"/>
                  </a:moveTo>
                  <a:cubicBezTo>
                    <a:pt x="37850" y="738"/>
                    <a:pt x="38039" y="745"/>
                    <a:pt x="38228" y="768"/>
                  </a:cubicBezTo>
                  <a:cubicBezTo>
                    <a:pt x="38362" y="768"/>
                    <a:pt x="38362" y="968"/>
                    <a:pt x="38228" y="968"/>
                  </a:cubicBezTo>
                  <a:cubicBezTo>
                    <a:pt x="37989" y="996"/>
                    <a:pt x="37749" y="1006"/>
                    <a:pt x="37509" y="1006"/>
                  </a:cubicBezTo>
                  <a:cubicBezTo>
                    <a:pt x="37182" y="1006"/>
                    <a:pt x="36854" y="987"/>
                    <a:pt x="36527" y="968"/>
                  </a:cubicBezTo>
                  <a:cubicBezTo>
                    <a:pt x="36394" y="968"/>
                    <a:pt x="36394" y="768"/>
                    <a:pt x="36527" y="768"/>
                  </a:cubicBezTo>
                  <a:cubicBezTo>
                    <a:pt x="36905" y="768"/>
                    <a:pt x="37283" y="738"/>
                    <a:pt x="37661" y="738"/>
                  </a:cubicBezTo>
                  <a:close/>
                  <a:moveTo>
                    <a:pt x="16279" y="868"/>
                  </a:moveTo>
                  <a:cubicBezTo>
                    <a:pt x="16413" y="901"/>
                    <a:pt x="16413" y="1068"/>
                    <a:pt x="16279" y="1101"/>
                  </a:cubicBezTo>
                  <a:lnTo>
                    <a:pt x="15112" y="1101"/>
                  </a:lnTo>
                  <a:cubicBezTo>
                    <a:pt x="14978" y="1101"/>
                    <a:pt x="14978" y="868"/>
                    <a:pt x="15112" y="868"/>
                  </a:cubicBezTo>
                  <a:close/>
                  <a:moveTo>
                    <a:pt x="31281" y="853"/>
                  </a:moveTo>
                  <a:cubicBezTo>
                    <a:pt x="31464" y="853"/>
                    <a:pt x="31646" y="857"/>
                    <a:pt x="31824" y="868"/>
                  </a:cubicBezTo>
                  <a:cubicBezTo>
                    <a:pt x="31957" y="901"/>
                    <a:pt x="31957" y="1068"/>
                    <a:pt x="31824" y="1101"/>
                  </a:cubicBezTo>
                  <a:cubicBezTo>
                    <a:pt x="31646" y="1112"/>
                    <a:pt x="31464" y="1116"/>
                    <a:pt x="31281" y="1116"/>
                  </a:cubicBezTo>
                  <a:cubicBezTo>
                    <a:pt x="30916" y="1116"/>
                    <a:pt x="30545" y="1101"/>
                    <a:pt x="30189" y="1101"/>
                  </a:cubicBezTo>
                  <a:cubicBezTo>
                    <a:pt x="30089" y="1068"/>
                    <a:pt x="30089" y="901"/>
                    <a:pt x="30189" y="868"/>
                  </a:cubicBezTo>
                  <a:cubicBezTo>
                    <a:pt x="30545" y="868"/>
                    <a:pt x="30916" y="853"/>
                    <a:pt x="31281" y="853"/>
                  </a:cubicBezTo>
                  <a:close/>
                  <a:moveTo>
                    <a:pt x="35155" y="897"/>
                  </a:moveTo>
                  <a:cubicBezTo>
                    <a:pt x="35268" y="897"/>
                    <a:pt x="35313" y="1070"/>
                    <a:pt x="35159" y="1101"/>
                  </a:cubicBezTo>
                  <a:cubicBezTo>
                    <a:pt x="34781" y="1190"/>
                    <a:pt x="34403" y="1235"/>
                    <a:pt x="34015" y="1235"/>
                  </a:cubicBezTo>
                  <a:cubicBezTo>
                    <a:pt x="33821" y="1235"/>
                    <a:pt x="33625" y="1224"/>
                    <a:pt x="33425" y="1201"/>
                  </a:cubicBezTo>
                  <a:cubicBezTo>
                    <a:pt x="33258" y="1201"/>
                    <a:pt x="33258" y="968"/>
                    <a:pt x="33425" y="968"/>
                  </a:cubicBezTo>
                  <a:cubicBezTo>
                    <a:pt x="33577" y="977"/>
                    <a:pt x="33729" y="981"/>
                    <a:pt x="33881" y="981"/>
                  </a:cubicBezTo>
                  <a:cubicBezTo>
                    <a:pt x="34296" y="981"/>
                    <a:pt x="34711" y="950"/>
                    <a:pt x="35126" y="901"/>
                  </a:cubicBezTo>
                  <a:cubicBezTo>
                    <a:pt x="35136" y="899"/>
                    <a:pt x="35146" y="897"/>
                    <a:pt x="35155" y="897"/>
                  </a:cubicBezTo>
                  <a:close/>
                  <a:moveTo>
                    <a:pt x="47635" y="953"/>
                  </a:moveTo>
                  <a:cubicBezTo>
                    <a:pt x="47791" y="953"/>
                    <a:pt x="47946" y="957"/>
                    <a:pt x="48102" y="968"/>
                  </a:cubicBezTo>
                  <a:cubicBezTo>
                    <a:pt x="48235" y="968"/>
                    <a:pt x="48235" y="1201"/>
                    <a:pt x="48102" y="1201"/>
                  </a:cubicBezTo>
                  <a:cubicBezTo>
                    <a:pt x="47905" y="1229"/>
                    <a:pt x="47707" y="1240"/>
                    <a:pt x="47510" y="1240"/>
                  </a:cubicBezTo>
                  <a:cubicBezTo>
                    <a:pt x="47240" y="1240"/>
                    <a:pt x="46971" y="1221"/>
                    <a:pt x="46701" y="1201"/>
                  </a:cubicBezTo>
                  <a:cubicBezTo>
                    <a:pt x="46534" y="1201"/>
                    <a:pt x="46534" y="968"/>
                    <a:pt x="46701" y="968"/>
                  </a:cubicBezTo>
                  <a:cubicBezTo>
                    <a:pt x="47012" y="968"/>
                    <a:pt x="47324" y="953"/>
                    <a:pt x="47635" y="953"/>
                  </a:cubicBezTo>
                  <a:close/>
                  <a:moveTo>
                    <a:pt x="43632" y="901"/>
                  </a:moveTo>
                  <a:cubicBezTo>
                    <a:pt x="44132" y="968"/>
                    <a:pt x="44599" y="934"/>
                    <a:pt x="45100" y="968"/>
                  </a:cubicBezTo>
                  <a:cubicBezTo>
                    <a:pt x="45200" y="968"/>
                    <a:pt x="45233" y="1135"/>
                    <a:pt x="45133" y="1168"/>
                  </a:cubicBezTo>
                  <a:cubicBezTo>
                    <a:pt x="44933" y="1221"/>
                    <a:pt x="44717" y="1243"/>
                    <a:pt x="44500" y="1243"/>
                  </a:cubicBezTo>
                  <a:cubicBezTo>
                    <a:pt x="44174" y="1243"/>
                    <a:pt x="43846" y="1195"/>
                    <a:pt x="43565" y="1135"/>
                  </a:cubicBezTo>
                  <a:cubicBezTo>
                    <a:pt x="43399" y="1101"/>
                    <a:pt x="43465" y="901"/>
                    <a:pt x="43632" y="901"/>
                  </a:cubicBezTo>
                  <a:close/>
                  <a:moveTo>
                    <a:pt x="39840" y="1131"/>
                  </a:moveTo>
                  <a:cubicBezTo>
                    <a:pt x="39848" y="1131"/>
                    <a:pt x="39855" y="1132"/>
                    <a:pt x="39863" y="1135"/>
                  </a:cubicBezTo>
                  <a:cubicBezTo>
                    <a:pt x="40430" y="1201"/>
                    <a:pt x="40997" y="1168"/>
                    <a:pt x="41564" y="1201"/>
                  </a:cubicBezTo>
                  <a:cubicBezTo>
                    <a:pt x="41664" y="1201"/>
                    <a:pt x="41697" y="1368"/>
                    <a:pt x="41597" y="1401"/>
                  </a:cubicBezTo>
                  <a:cubicBezTo>
                    <a:pt x="41388" y="1436"/>
                    <a:pt x="41179" y="1451"/>
                    <a:pt x="40971" y="1451"/>
                  </a:cubicBezTo>
                  <a:cubicBezTo>
                    <a:pt x="40582" y="1451"/>
                    <a:pt x="40199" y="1400"/>
                    <a:pt x="39829" y="1335"/>
                  </a:cubicBezTo>
                  <a:cubicBezTo>
                    <a:pt x="39706" y="1304"/>
                    <a:pt x="39754" y="1131"/>
                    <a:pt x="39840" y="1131"/>
                  </a:cubicBezTo>
                  <a:close/>
                  <a:moveTo>
                    <a:pt x="49043" y="1306"/>
                  </a:moveTo>
                  <a:cubicBezTo>
                    <a:pt x="49079" y="1306"/>
                    <a:pt x="49115" y="1325"/>
                    <a:pt x="49136" y="1368"/>
                  </a:cubicBezTo>
                  <a:cubicBezTo>
                    <a:pt x="49370" y="1735"/>
                    <a:pt x="49603" y="2135"/>
                    <a:pt x="49770" y="2536"/>
                  </a:cubicBezTo>
                  <a:cubicBezTo>
                    <a:pt x="49812" y="2641"/>
                    <a:pt x="49721" y="2707"/>
                    <a:pt x="49631" y="2707"/>
                  </a:cubicBezTo>
                  <a:cubicBezTo>
                    <a:pt x="49579" y="2707"/>
                    <a:pt x="49527" y="2685"/>
                    <a:pt x="49503" y="2636"/>
                  </a:cubicBezTo>
                  <a:cubicBezTo>
                    <a:pt x="49269" y="2269"/>
                    <a:pt x="49103" y="1868"/>
                    <a:pt x="48936" y="1501"/>
                  </a:cubicBezTo>
                  <a:cubicBezTo>
                    <a:pt x="48891" y="1389"/>
                    <a:pt x="48968" y="1306"/>
                    <a:pt x="49043" y="1306"/>
                  </a:cubicBezTo>
                  <a:close/>
                  <a:moveTo>
                    <a:pt x="1064" y="2144"/>
                  </a:moveTo>
                  <a:cubicBezTo>
                    <a:pt x="1118" y="2144"/>
                    <a:pt x="1168" y="2185"/>
                    <a:pt x="1168" y="2269"/>
                  </a:cubicBezTo>
                  <a:cubicBezTo>
                    <a:pt x="1235" y="2702"/>
                    <a:pt x="1168" y="3136"/>
                    <a:pt x="1135" y="3570"/>
                  </a:cubicBezTo>
                  <a:cubicBezTo>
                    <a:pt x="1135" y="3620"/>
                    <a:pt x="1102" y="3645"/>
                    <a:pt x="1064" y="3645"/>
                  </a:cubicBezTo>
                  <a:cubicBezTo>
                    <a:pt x="1027" y="3645"/>
                    <a:pt x="985" y="3620"/>
                    <a:pt x="968" y="3570"/>
                  </a:cubicBezTo>
                  <a:cubicBezTo>
                    <a:pt x="935" y="3136"/>
                    <a:pt x="902" y="2702"/>
                    <a:pt x="935" y="2269"/>
                  </a:cubicBezTo>
                  <a:cubicBezTo>
                    <a:pt x="952" y="2185"/>
                    <a:pt x="1010" y="2144"/>
                    <a:pt x="1064" y="2144"/>
                  </a:cubicBezTo>
                  <a:close/>
                  <a:moveTo>
                    <a:pt x="49501" y="4188"/>
                  </a:moveTo>
                  <a:cubicBezTo>
                    <a:pt x="49546" y="4188"/>
                    <a:pt x="49589" y="4214"/>
                    <a:pt x="49603" y="4270"/>
                  </a:cubicBezTo>
                  <a:cubicBezTo>
                    <a:pt x="49736" y="4704"/>
                    <a:pt x="49770" y="5171"/>
                    <a:pt x="49703" y="5604"/>
                  </a:cubicBezTo>
                  <a:cubicBezTo>
                    <a:pt x="49689" y="5663"/>
                    <a:pt x="49642" y="5689"/>
                    <a:pt x="49597" y="5689"/>
                  </a:cubicBezTo>
                  <a:cubicBezTo>
                    <a:pt x="49539" y="5689"/>
                    <a:pt x="49484" y="5646"/>
                    <a:pt x="49503" y="5571"/>
                  </a:cubicBezTo>
                  <a:cubicBezTo>
                    <a:pt x="49503" y="5171"/>
                    <a:pt x="49436" y="4737"/>
                    <a:pt x="49370" y="4337"/>
                  </a:cubicBezTo>
                  <a:cubicBezTo>
                    <a:pt x="49370" y="4240"/>
                    <a:pt x="49437" y="4188"/>
                    <a:pt x="49501" y="4188"/>
                  </a:cubicBezTo>
                  <a:close/>
                  <a:moveTo>
                    <a:pt x="1305" y="4819"/>
                  </a:moveTo>
                  <a:cubicBezTo>
                    <a:pt x="1372" y="4819"/>
                    <a:pt x="1435" y="4862"/>
                    <a:pt x="1435" y="4937"/>
                  </a:cubicBezTo>
                  <a:cubicBezTo>
                    <a:pt x="1369" y="5504"/>
                    <a:pt x="1335" y="6005"/>
                    <a:pt x="1502" y="6538"/>
                  </a:cubicBezTo>
                  <a:cubicBezTo>
                    <a:pt x="1522" y="6619"/>
                    <a:pt x="1481" y="6663"/>
                    <a:pt x="1438" y="6663"/>
                  </a:cubicBezTo>
                  <a:cubicBezTo>
                    <a:pt x="1411" y="6663"/>
                    <a:pt x="1382" y="6645"/>
                    <a:pt x="1369" y="6605"/>
                  </a:cubicBezTo>
                  <a:cubicBezTo>
                    <a:pt x="1135" y="6071"/>
                    <a:pt x="1002" y="5471"/>
                    <a:pt x="1168" y="4904"/>
                  </a:cubicBezTo>
                  <a:cubicBezTo>
                    <a:pt x="1198" y="4845"/>
                    <a:pt x="1253" y="4819"/>
                    <a:pt x="1305" y="4819"/>
                  </a:cubicBezTo>
                  <a:close/>
                  <a:moveTo>
                    <a:pt x="49586" y="7739"/>
                  </a:moveTo>
                  <a:cubicBezTo>
                    <a:pt x="49628" y="7739"/>
                    <a:pt x="49670" y="7773"/>
                    <a:pt x="49670" y="7839"/>
                  </a:cubicBezTo>
                  <a:cubicBezTo>
                    <a:pt x="49736" y="8306"/>
                    <a:pt x="49703" y="8773"/>
                    <a:pt x="49703" y="9240"/>
                  </a:cubicBezTo>
                  <a:cubicBezTo>
                    <a:pt x="49703" y="9307"/>
                    <a:pt x="49653" y="9340"/>
                    <a:pt x="49599" y="9340"/>
                  </a:cubicBezTo>
                  <a:cubicBezTo>
                    <a:pt x="49545" y="9340"/>
                    <a:pt x="49486" y="9307"/>
                    <a:pt x="49470" y="9240"/>
                  </a:cubicBezTo>
                  <a:cubicBezTo>
                    <a:pt x="49470" y="8773"/>
                    <a:pt x="49470" y="8306"/>
                    <a:pt x="49503" y="7839"/>
                  </a:cubicBezTo>
                  <a:cubicBezTo>
                    <a:pt x="49503" y="7773"/>
                    <a:pt x="49545" y="7739"/>
                    <a:pt x="49586" y="7739"/>
                  </a:cubicBezTo>
                  <a:close/>
                  <a:moveTo>
                    <a:pt x="1278" y="8355"/>
                  </a:moveTo>
                  <a:cubicBezTo>
                    <a:pt x="1339" y="8355"/>
                    <a:pt x="1402" y="8398"/>
                    <a:pt x="1402" y="8473"/>
                  </a:cubicBezTo>
                  <a:cubicBezTo>
                    <a:pt x="1402" y="9007"/>
                    <a:pt x="1369" y="9541"/>
                    <a:pt x="1335" y="10074"/>
                  </a:cubicBezTo>
                  <a:cubicBezTo>
                    <a:pt x="1335" y="10158"/>
                    <a:pt x="1285" y="10199"/>
                    <a:pt x="1235" y="10199"/>
                  </a:cubicBezTo>
                  <a:cubicBezTo>
                    <a:pt x="1185" y="10199"/>
                    <a:pt x="1135" y="10158"/>
                    <a:pt x="1135" y="10074"/>
                  </a:cubicBezTo>
                  <a:cubicBezTo>
                    <a:pt x="1068" y="9541"/>
                    <a:pt x="1068" y="8973"/>
                    <a:pt x="1168" y="8440"/>
                  </a:cubicBezTo>
                  <a:cubicBezTo>
                    <a:pt x="1183" y="8381"/>
                    <a:pt x="1230" y="8355"/>
                    <a:pt x="1278" y="8355"/>
                  </a:cubicBezTo>
                  <a:close/>
                  <a:moveTo>
                    <a:pt x="1385" y="11500"/>
                  </a:moveTo>
                  <a:cubicBezTo>
                    <a:pt x="1427" y="11500"/>
                    <a:pt x="1469" y="11525"/>
                    <a:pt x="1469" y="11575"/>
                  </a:cubicBezTo>
                  <a:cubicBezTo>
                    <a:pt x="1569" y="11942"/>
                    <a:pt x="1502" y="12376"/>
                    <a:pt x="1469" y="12776"/>
                  </a:cubicBezTo>
                  <a:cubicBezTo>
                    <a:pt x="1469" y="12826"/>
                    <a:pt x="1427" y="12851"/>
                    <a:pt x="1385" y="12851"/>
                  </a:cubicBezTo>
                  <a:cubicBezTo>
                    <a:pt x="1344" y="12851"/>
                    <a:pt x="1302" y="12826"/>
                    <a:pt x="1302" y="12776"/>
                  </a:cubicBezTo>
                  <a:cubicBezTo>
                    <a:pt x="1269" y="12376"/>
                    <a:pt x="1202" y="11942"/>
                    <a:pt x="1302" y="11575"/>
                  </a:cubicBezTo>
                  <a:cubicBezTo>
                    <a:pt x="1302" y="11525"/>
                    <a:pt x="1344" y="11500"/>
                    <a:pt x="1385" y="11500"/>
                  </a:cubicBezTo>
                  <a:close/>
                  <a:moveTo>
                    <a:pt x="49803" y="11475"/>
                  </a:moveTo>
                  <a:cubicBezTo>
                    <a:pt x="49853" y="11475"/>
                    <a:pt x="49903" y="11509"/>
                    <a:pt x="49903" y="11575"/>
                  </a:cubicBezTo>
                  <a:cubicBezTo>
                    <a:pt x="49937" y="11976"/>
                    <a:pt x="49937" y="12376"/>
                    <a:pt x="49903" y="12776"/>
                  </a:cubicBezTo>
                  <a:cubicBezTo>
                    <a:pt x="49903" y="12843"/>
                    <a:pt x="49853" y="12876"/>
                    <a:pt x="49803" y="12876"/>
                  </a:cubicBezTo>
                  <a:cubicBezTo>
                    <a:pt x="49753" y="12876"/>
                    <a:pt x="49703" y="12843"/>
                    <a:pt x="49703" y="12776"/>
                  </a:cubicBezTo>
                  <a:cubicBezTo>
                    <a:pt x="49670" y="12376"/>
                    <a:pt x="49670" y="11976"/>
                    <a:pt x="49703" y="11575"/>
                  </a:cubicBezTo>
                  <a:cubicBezTo>
                    <a:pt x="49703" y="11509"/>
                    <a:pt x="49753" y="11475"/>
                    <a:pt x="49803" y="11475"/>
                  </a:cubicBezTo>
                  <a:close/>
                  <a:moveTo>
                    <a:pt x="1285" y="14252"/>
                  </a:moveTo>
                  <a:cubicBezTo>
                    <a:pt x="1335" y="14252"/>
                    <a:pt x="1385" y="14294"/>
                    <a:pt x="1402" y="14377"/>
                  </a:cubicBezTo>
                  <a:cubicBezTo>
                    <a:pt x="1469" y="14811"/>
                    <a:pt x="1402" y="15245"/>
                    <a:pt x="1402" y="15645"/>
                  </a:cubicBezTo>
                  <a:cubicBezTo>
                    <a:pt x="1385" y="15728"/>
                    <a:pt x="1327" y="15770"/>
                    <a:pt x="1273" y="15770"/>
                  </a:cubicBezTo>
                  <a:cubicBezTo>
                    <a:pt x="1219" y="15770"/>
                    <a:pt x="1168" y="15728"/>
                    <a:pt x="1168" y="15645"/>
                  </a:cubicBezTo>
                  <a:cubicBezTo>
                    <a:pt x="1135" y="15245"/>
                    <a:pt x="1102" y="14811"/>
                    <a:pt x="1168" y="14377"/>
                  </a:cubicBezTo>
                  <a:cubicBezTo>
                    <a:pt x="1185" y="14294"/>
                    <a:pt x="1235" y="14252"/>
                    <a:pt x="1285" y="14252"/>
                  </a:cubicBezTo>
                  <a:close/>
                  <a:moveTo>
                    <a:pt x="49703" y="15653"/>
                  </a:moveTo>
                  <a:cubicBezTo>
                    <a:pt x="49762" y="15653"/>
                    <a:pt x="49820" y="15695"/>
                    <a:pt x="49837" y="15778"/>
                  </a:cubicBezTo>
                  <a:cubicBezTo>
                    <a:pt x="49837" y="16145"/>
                    <a:pt x="49803" y="16546"/>
                    <a:pt x="49803" y="16946"/>
                  </a:cubicBezTo>
                  <a:cubicBezTo>
                    <a:pt x="49803" y="17013"/>
                    <a:pt x="49753" y="17046"/>
                    <a:pt x="49703" y="17046"/>
                  </a:cubicBezTo>
                  <a:cubicBezTo>
                    <a:pt x="49653" y="17046"/>
                    <a:pt x="49603" y="17013"/>
                    <a:pt x="49603" y="16946"/>
                  </a:cubicBezTo>
                  <a:cubicBezTo>
                    <a:pt x="49603" y="16546"/>
                    <a:pt x="49570" y="16145"/>
                    <a:pt x="49570" y="15778"/>
                  </a:cubicBezTo>
                  <a:cubicBezTo>
                    <a:pt x="49586" y="15695"/>
                    <a:pt x="49645" y="15653"/>
                    <a:pt x="49703" y="15653"/>
                  </a:cubicBezTo>
                  <a:close/>
                  <a:moveTo>
                    <a:pt x="1286" y="17447"/>
                  </a:moveTo>
                  <a:cubicBezTo>
                    <a:pt x="1339" y="17447"/>
                    <a:pt x="1388" y="17476"/>
                    <a:pt x="1402" y="17546"/>
                  </a:cubicBezTo>
                  <a:cubicBezTo>
                    <a:pt x="1535" y="18013"/>
                    <a:pt x="1435" y="18547"/>
                    <a:pt x="1302" y="19014"/>
                  </a:cubicBezTo>
                  <a:cubicBezTo>
                    <a:pt x="1276" y="19065"/>
                    <a:pt x="1236" y="19087"/>
                    <a:pt x="1198" y="19087"/>
                  </a:cubicBezTo>
                  <a:cubicBezTo>
                    <a:pt x="1137" y="19087"/>
                    <a:pt x="1081" y="19030"/>
                    <a:pt x="1102" y="18947"/>
                  </a:cubicBezTo>
                  <a:cubicBezTo>
                    <a:pt x="1168" y="18480"/>
                    <a:pt x="1102" y="18047"/>
                    <a:pt x="1135" y="17580"/>
                  </a:cubicBezTo>
                  <a:cubicBezTo>
                    <a:pt x="1135" y="17502"/>
                    <a:pt x="1214" y="17447"/>
                    <a:pt x="1286" y="17447"/>
                  </a:cubicBezTo>
                  <a:close/>
                  <a:moveTo>
                    <a:pt x="49920" y="19214"/>
                  </a:moveTo>
                  <a:cubicBezTo>
                    <a:pt x="49962" y="19214"/>
                    <a:pt x="50003" y="19248"/>
                    <a:pt x="50003" y="19314"/>
                  </a:cubicBezTo>
                  <a:cubicBezTo>
                    <a:pt x="50037" y="19715"/>
                    <a:pt x="50037" y="20148"/>
                    <a:pt x="50003" y="20582"/>
                  </a:cubicBezTo>
                  <a:cubicBezTo>
                    <a:pt x="50003" y="20649"/>
                    <a:pt x="49953" y="20682"/>
                    <a:pt x="49903" y="20682"/>
                  </a:cubicBezTo>
                  <a:cubicBezTo>
                    <a:pt x="49853" y="20682"/>
                    <a:pt x="49803" y="20649"/>
                    <a:pt x="49803" y="20582"/>
                  </a:cubicBezTo>
                  <a:cubicBezTo>
                    <a:pt x="49803" y="20148"/>
                    <a:pt x="49803" y="19715"/>
                    <a:pt x="49837" y="19314"/>
                  </a:cubicBezTo>
                  <a:cubicBezTo>
                    <a:pt x="49837" y="19248"/>
                    <a:pt x="49878" y="19214"/>
                    <a:pt x="49920" y="19214"/>
                  </a:cubicBezTo>
                  <a:close/>
                  <a:moveTo>
                    <a:pt x="1413" y="20585"/>
                  </a:moveTo>
                  <a:cubicBezTo>
                    <a:pt x="1461" y="20585"/>
                    <a:pt x="1502" y="20603"/>
                    <a:pt x="1502" y="20649"/>
                  </a:cubicBezTo>
                  <a:cubicBezTo>
                    <a:pt x="1569" y="21049"/>
                    <a:pt x="1502" y="21449"/>
                    <a:pt x="1602" y="21849"/>
                  </a:cubicBezTo>
                  <a:cubicBezTo>
                    <a:pt x="1623" y="21932"/>
                    <a:pt x="1541" y="21989"/>
                    <a:pt x="1468" y="21989"/>
                  </a:cubicBezTo>
                  <a:cubicBezTo>
                    <a:pt x="1423" y="21989"/>
                    <a:pt x="1381" y="21967"/>
                    <a:pt x="1369" y="21916"/>
                  </a:cubicBezTo>
                  <a:cubicBezTo>
                    <a:pt x="1235" y="21516"/>
                    <a:pt x="1135" y="21049"/>
                    <a:pt x="1269" y="20649"/>
                  </a:cubicBezTo>
                  <a:cubicBezTo>
                    <a:pt x="1287" y="20612"/>
                    <a:pt x="1355" y="20585"/>
                    <a:pt x="1413" y="20585"/>
                  </a:cubicBezTo>
                  <a:close/>
                  <a:moveTo>
                    <a:pt x="49916" y="22850"/>
                  </a:moveTo>
                  <a:cubicBezTo>
                    <a:pt x="49962" y="22850"/>
                    <a:pt x="50003" y="22883"/>
                    <a:pt x="50003" y="22950"/>
                  </a:cubicBezTo>
                  <a:cubicBezTo>
                    <a:pt x="50037" y="23384"/>
                    <a:pt x="50037" y="23784"/>
                    <a:pt x="50003" y="24218"/>
                  </a:cubicBezTo>
                  <a:cubicBezTo>
                    <a:pt x="50003" y="24284"/>
                    <a:pt x="49962" y="24318"/>
                    <a:pt x="49916" y="24318"/>
                  </a:cubicBezTo>
                  <a:cubicBezTo>
                    <a:pt x="49870" y="24318"/>
                    <a:pt x="49820" y="24284"/>
                    <a:pt x="49803" y="24218"/>
                  </a:cubicBezTo>
                  <a:cubicBezTo>
                    <a:pt x="49770" y="23784"/>
                    <a:pt x="49770" y="23384"/>
                    <a:pt x="49803" y="22950"/>
                  </a:cubicBezTo>
                  <a:cubicBezTo>
                    <a:pt x="49820" y="22883"/>
                    <a:pt x="49870" y="22850"/>
                    <a:pt x="49916" y="22850"/>
                  </a:cubicBezTo>
                  <a:close/>
                  <a:moveTo>
                    <a:pt x="1485" y="23684"/>
                  </a:moveTo>
                  <a:cubicBezTo>
                    <a:pt x="1535" y="23684"/>
                    <a:pt x="1585" y="23717"/>
                    <a:pt x="1602" y="23784"/>
                  </a:cubicBezTo>
                  <a:cubicBezTo>
                    <a:pt x="1702" y="24218"/>
                    <a:pt x="1635" y="24751"/>
                    <a:pt x="1569" y="25185"/>
                  </a:cubicBezTo>
                  <a:cubicBezTo>
                    <a:pt x="1569" y="25252"/>
                    <a:pt x="1527" y="25285"/>
                    <a:pt x="1485" y="25285"/>
                  </a:cubicBezTo>
                  <a:cubicBezTo>
                    <a:pt x="1444" y="25285"/>
                    <a:pt x="1402" y="25252"/>
                    <a:pt x="1402" y="25185"/>
                  </a:cubicBezTo>
                  <a:cubicBezTo>
                    <a:pt x="1369" y="24751"/>
                    <a:pt x="1269" y="24218"/>
                    <a:pt x="1369" y="23784"/>
                  </a:cubicBezTo>
                  <a:cubicBezTo>
                    <a:pt x="1385" y="23717"/>
                    <a:pt x="1435" y="23684"/>
                    <a:pt x="1485" y="23684"/>
                  </a:cubicBezTo>
                  <a:close/>
                  <a:moveTo>
                    <a:pt x="50120" y="25977"/>
                  </a:moveTo>
                  <a:cubicBezTo>
                    <a:pt x="50162" y="25977"/>
                    <a:pt x="50203" y="26002"/>
                    <a:pt x="50203" y="26052"/>
                  </a:cubicBezTo>
                  <a:cubicBezTo>
                    <a:pt x="50237" y="26519"/>
                    <a:pt x="50237" y="26986"/>
                    <a:pt x="50203" y="27453"/>
                  </a:cubicBezTo>
                  <a:cubicBezTo>
                    <a:pt x="50203" y="27503"/>
                    <a:pt x="50170" y="27528"/>
                    <a:pt x="50133" y="27528"/>
                  </a:cubicBezTo>
                  <a:cubicBezTo>
                    <a:pt x="50095" y="27528"/>
                    <a:pt x="50053" y="27503"/>
                    <a:pt x="50037" y="27453"/>
                  </a:cubicBezTo>
                  <a:cubicBezTo>
                    <a:pt x="50037" y="26986"/>
                    <a:pt x="50003" y="26519"/>
                    <a:pt x="50037" y="26052"/>
                  </a:cubicBezTo>
                  <a:cubicBezTo>
                    <a:pt x="50037" y="26002"/>
                    <a:pt x="50078" y="25977"/>
                    <a:pt x="50120" y="25977"/>
                  </a:cubicBezTo>
                  <a:close/>
                  <a:moveTo>
                    <a:pt x="1473" y="27023"/>
                  </a:moveTo>
                  <a:cubicBezTo>
                    <a:pt x="1519" y="27023"/>
                    <a:pt x="1569" y="27050"/>
                    <a:pt x="1569" y="27086"/>
                  </a:cubicBezTo>
                  <a:cubicBezTo>
                    <a:pt x="1669" y="27453"/>
                    <a:pt x="1635" y="27820"/>
                    <a:pt x="1602" y="28187"/>
                  </a:cubicBezTo>
                  <a:cubicBezTo>
                    <a:pt x="1602" y="28254"/>
                    <a:pt x="1560" y="28287"/>
                    <a:pt x="1519" y="28287"/>
                  </a:cubicBezTo>
                  <a:cubicBezTo>
                    <a:pt x="1477" y="28287"/>
                    <a:pt x="1435" y="28254"/>
                    <a:pt x="1435" y="28187"/>
                  </a:cubicBezTo>
                  <a:cubicBezTo>
                    <a:pt x="1369" y="27820"/>
                    <a:pt x="1302" y="27453"/>
                    <a:pt x="1402" y="27086"/>
                  </a:cubicBezTo>
                  <a:cubicBezTo>
                    <a:pt x="1402" y="27041"/>
                    <a:pt x="1436" y="27023"/>
                    <a:pt x="1473" y="27023"/>
                  </a:cubicBezTo>
                  <a:close/>
                  <a:moveTo>
                    <a:pt x="50033" y="28421"/>
                  </a:moveTo>
                  <a:cubicBezTo>
                    <a:pt x="50087" y="28421"/>
                    <a:pt x="50137" y="28454"/>
                    <a:pt x="50137" y="28521"/>
                  </a:cubicBezTo>
                  <a:cubicBezTo>
                    <a:pt x="50170" y="28954"/>
                    <a:pt x="50170" y="29388"/>
                    <a:pt x="50137" y="29788"/>
                  </a:cubicBezTo>
                  <a:cubicBezTo>
                    <a:pt x="50137" y="29872"/>
                    <a:pt x="50087" y="29913"/>
                    <a:pt x="50033" y="29913"/>
                  </a:cubicBezTo>
                  <a:cubicBezTo>
                    <a:pt x="49978" y="29913"/>
                    <a:pt x="49920" y="29872"/>
                    <a:pt x="49903" y="29788"/>
                  </a:cubicBezTo>
                  <a:cubicBezTo>
                    <a:pt x="49870" y="29388"/>
                    <a:pt x="49870" y="28954"/>
                    <a:pt x="49903" y="28521"/>
                  </a:cubicBezTo>
                  <a:cubicBezTo>
                    <a:pt x="49920" y="28454"/>
                    <a:pt x="49978" y="28421"/>
                    <a:pt x="50033" y="28421"/>
                  </a:cubicBezTo>
                  <a:close/>
                  <a:moveTo>
                    <a:pt x="1610" y="29792"/>
                  </a:moveTo>
                  <a:cubicBezTo>
                    <a:pt x="1680" y="29792"/>
                    <a:pt x="1755" y="29856"/>
                    <a:pt x="1736" y="29955"/>
                  </a:cubicBezTo>
                  <a:cubicBezTo>
                    <a:pt x="1669" y="30289"/>
                    <a:pt x="1702" y="30656"/>
                    <a:pt x="1869" y="30956"/>
                  </a:cubicBezTo>
                  <a:cubicBezTo>
                    <a:pt x="1893" y="31028"/>
                    <a:pt x="1830" y="31083"/>
                    <a:pt x="1769" y="31083"/>
                  </a:cubicBezTo>
                  <a:cubicBezTo>
                    <a:pt x="1745" y="31083"/>
                    <a:pt x="1721" y="31075"/>
                    <a:pt x="1702" y="31056"/>
                  </a:cubicBezTo>
                  <a:cubicBezTo>
                    <a:pt x="1469" y="30689"/>
                    <a:pt x="1369" y="30289"/>
                    <a:pt x="1502" y="29888"/>
                  </a:cubicBezTo>
                  <a:cubicBezTo>
                    <a:pt x="1516" y="29821"/>
                    <a:pt x="1562" y="29792"/>
                    <a:pt x="1610" y="29792"/>
                  </a:cubicBezTo>
                  <a:close/>
                  <a:moveTo>
                    <a:pt x="31173" y="31108"/>
                  </a:moveTo>
                  <a:cubicBezTo>
                    <a:pt x="31316" y="31108"/>
                    <a:pt x="31457" y="31112"/>
                    <a:pt x="31590" y="31123"/>
                  </a:cubicBezTo>
                  <a:cubicBezTo>
                    <a:pt x="31690" y="31123"/>
                    <a:pt x="31690" y="31256"/>
                    <a:pt x="31590" y="31256"/>
                  </a:cubicBezTo>
                  <a:cubicBezTo>
                    <a:pt x="31457" y="31267"/>
                    <a:pt x="31316" y="31271"/>
                    <a:pt x="31173" y="31271"/>
                  </a:cubicBezTo>
                  <a:cubicBezTo>
                    <a:pt x="30886" y="31271"/>
                    <a:pt x="30589" y="31256"/>
                    <a:pt x="30323" y="31256"/>
                  </a:cubicBezTo>
                  <a:cubicBezTo>
                    <a:pt x="30223" y="31256"/>
                    <a:pt x="30223" y="31123"/>
                    <a:pt x="30323" y="31123"/>
                  </a:cubicBezTo>
                  <a:cubicBezTo>
                    <a:pt x="30589" y="31123"/>
                    <a:pt x="30886" y="31108"/>
                    <a:pt x="31173" y="31108"/>
                  </a:cubicBezTo>
                  <a:close/>
                  <a:moveTo>
                    <a:pt x="42731" y="30989"/>
                  </a:moveTo>
                  <a:cubicBezTo>
                    <a:pt x="42898" y="30989"/>
                    <a:pt x="42865" y="31189"/>
                    <a:pt x="42731" y="31189"/>
                  </a:cubicBezTo>
                  <a:cubicBezTo>
                    <a:pt x="42064" y="31289"/>
                    <a:pt x="41397" y="31289"/>
                    <a:pt x="40697" y="31323"/>
                  </a:cubicBezTo>
                  <a:cubicBezTo>
                    <a:pt x="40563" y="31323"/>
                    <a:pt x="40563" y="31123"/>
                    <a:pt x="40697" y="31089"/>
                  </a:cubicBezTo>
                  <a:cubicBezTo>
                    <a:pt x="41364" y="31056"/>
                    <a:pt x="42064" y="30989"/>
                    <a:pt x="42731" y="30989"/>
                  </a:cubicBezTo>
                  <a:close/>
                  <a:moveTo>
                    <a:pt x="37062" y="30986"/>
                  </a:moveTo>
                  <a:cubicBezTo>
                    <a:pt x="37072" y="30986"/>
                    <a:pt x="37083" y="30987"/>
                    <a:pt x="37094" y="30989"/>
                  </a:cubicBezTo>
                  <a:cubicBezTo>
                    <a:pt x="37661" y="31089"/>
                    <a:pt x="38195" y="31056"/>
                    <a:pt x="38762" y="31089"/>
                  </a:cubicBezTo>
                  <a:cubicBezTo>
                    <a:pt x="38895" y="31089"/>
                    <a:pt x="38929" y="31289"/>
                    <a:pt x="38795" y="31289"/>
                  </a:cubicBezTo>
                  <a:cubicBezTo>
                    <a:pt x="38606" y="31323"/>
                    <a:pt x="38414" y="31338"/>
                    <a:pt x="38218" y="31338"/>
                  </a:cubicBezTo>
                  <a:cubicBezTo>
                    <a:pt x="37828" y="31338"/>
                    <a:pt x="37428" y="31278"/>
                    <a:pt x="37027" y="31189"/>
                  </a:cubicBezTo>
                  <a:cubicBezTo>
                    <a:pt x="36872" y="31189"/>
                    <a:pt x="36919" y="30986"/>
                    <a:pt x="37062" y="30986"/>
                  </a:cubicBezTo>
                  <a:close/>
                  <a:moveTo>
                    <a:pt x="9691" y="31198"/>
                  </a:moveTo>
                  <a:cubicBezTo>
                    <a:pt x="9916" y="31198"/>
                    <a:pt x="10142" y="31206"/>
                    <a:pt x="10375" y="31223"/>
                  </a:cubicBezTo>
                  <a:cubicBezTo>
                    <a:pt x="10508" y="31223"/>
                    <a:pt x="10508" y="31390"/>
                    <a:pt x="10375" y="31390"/>
                  </a:cubicBezTo>
                  <a:lnTo>
                    <a:pt x="9007" y="31390"/>
                  </a:lnTo>
                  <a:cubicBezTo>
                    <a:pt x="8874" y="31390"/>
                    <a:pt x="8874" y="31223"/>
                    <a:pt x="9007" y="31223"/>
                  </a:cubicBezTo>
                  <a:cubicBezTo>
                    <a:pt x="9241" y="31206"/>
                    <a:pt x="9466" y="31198"/>
                    <a:pt x="9691" y="31198"/>
                  </a:cubicBezTo>
                  <a:close/>
                  <a:moveTo>
                    <a:pt x="46167" y="31056"/>
                  </a:moveTo>
                  <a:cubicBezTo>
                    <a:pt x="46267" y="31056"/>
                    <a:pt x="46301" y="31256"/>
                    <a:pt x="46201" y="31256"/>
                  </a:cubicBezTo>
                  <a:cubicBezTo>
                    <a:pt x="45567" y="31390"/>
                    <a:pt x="44866" y="31390"/>
                    <a:pt x="44233" y="31390"/>
                  </a:cubicBezTo>
                  <a:cubicBezTo>
                    <a:pt x="44099" y="31390"/>
                    <a:pt x="44132" y="31223"/>
                    <a:pt x="44233" y="31189"/>
                  </a:cubicBezTo>
                  <a:cubicBezTo>
                    <a:pt x="44499" y="31156"/>
                    <a:pt x="44800" y="31123"/>
                    <a:pt x="45066" y="31089"/>
                  </a:cubicBezTo>
                  <a:lnTo>
                    <a:pt x="45100" y="31089"/>
                  </a:lnTo>
                  <a:cubicBezTo>
                    <a:pt x="45467" y="31056"/>
                    <a:pt x="45800" y="31056"/>
                    <a:pt x="46167" y="31056"/>
                  </a:cubicBezTo>
                  <a:close/>
                  <a:moveTo>
                    <a:pt x="27743" y="31186"/>
                  </a:moveTo>
                  <a:cubicBezTo>
                    <a:pt x="27830" y="31186"/>
                    <a:pt x="27877" y="31359"/>
                    <a:pt x="27754" y="31390"/>
                  </a:cubicBezTo>
                  <a:cubicBezTo>
                    <a:pt x="27437" y="31453"/>
                    <a:pt x="27120" y="31476"/>
                    <a:pt x="26802" y="31476"/>
                  </a:cubicBezTo>
                  <a:cubicBezTo>
                    <a:pt x="26619" y="31476"/>
                    <a:pt x="26436" y="31468"/>
                    <a:pt x="26253" y="31456"/>
                  </a:cubicBezTo>
                  <a:cubicBezTo>
                    <a:pt x="26120" y="31423"/>
                    <a:pt x="26120" y="31256"/>
                    <a:pt x="26253" y="31256"/>
                  </a:cubicBezTo>
                  <a:cubicBezTo>
                    <a:pt x="26378" y="31265"/>
                    <a:pt x="26506" y="31269"/>
                    <a:pt x="26635" y="31269"/>
                  </a:cubicBezTo>
                  <a:cubicBezTo>
                    <a:pt x="26988" y="31269"/>
                    <a:pt x="27354" y="31238"/>
                    <a:pt x="27721" y="31189"/>
                  </a:cubicBezTo>
                  <a:cubicBezTo>
                    <a:pt x="27728" y="31187"/>
                    <a:pt x="27736" y="31186"/>
                    <a:pt x="27743" y="31186"/>
                  </a:cubicBezTo>
                  <a:close/>
                  <a:moveTo>
                    <a:pt x="24511" y="31085"/>
                  </a:moveTo>
                  <a:cubicBezTo>
                    <a:pt x="24596" y="31085"/>
                    <a:pt x="24643" y="31226"/>
                    <a:pt x="24552" y="31256"/>
                  </a:cubicBezTo>
                  <a:cubicBezTo>
                    <a:pt x="24161" y="31412"/>
                    <a:pt x="23759" y="31477"/>
                    <a:pt x="23352" y="31477"/>
                  </a:cubicBezTo>
                  <a:cubicBezTo>
                    <a:pt x="23064" y="31477"/>
                    <a:pt x="22774" y="31445"/>
                    <a:pt x="22484" y="31390"/>
                  </a:cubicBezTo>
                  <a:cubicBezTo>
                    <a:pt x="22384" y="31390"/>
                    <a:pt x="22417" y="31256"/>
                    <a:pt x="22517" y="31256"/>
                  </a:cubicBezTo>
                  <a:cubicBezTo>
                    <a:pt x="22701" y="31284"/>
                    <a:pt x="22882" y="31296"/>
                    <a:pt x="23062" y="31296"/>
                  </a:cubicBezTo>
                  <a:cubicBezTo>
                    <a:pt x="23536" y="31296"/>
                    <a:pt x="24002" y="31210"/>
                    <a:pt x="24485" y="31089"/>
                  </a:cubicBezTo>
                  <a:cubicBezTo>
                    <a:pt x="24494" y="31086"/>
                    <a:pt x="24503" y="31085"/>
                    <a:pt x="24511" y="31085"/>
                  </a:cubicBezTo>
                  <a:close/>
                  <a:moveTo>
                    <a:pt x="7173" y="31289"/>
                  </a:moveTo>
                  <a:cubicBezTo>
                    <a:pt x="7306" y="31323"/>
                    <a:pt x="7306" y="31490"/>
                    <a:pt x="7173" y="31523"/>
                  </a:cubicBezTo>
                  <a:lnTo>
                    <a:pt x="5872" y="31523"/>
                  </a:lnTo>
                  <a:cubicBezTo>
                    <a:pt x="5738" y="31523"/>
                    <a:pt x="5738" y="31323"/>
                    <a:pt x="5872" y="31289"/>
                  </a:cubicBezTo>
                  <a:close/>
                  <a:moveTo>
                    <a:pt x="21216" y="31289"/>
                  </a:moveTo>
                  <a:cubicBezTo>
                    <a:pt x="21350" y="31289"/>
                    <a:pt x="21350" y="31490"/>
                    <a:pt x="21216" y="31523"/>
                  </a:cubicBezTo>
                  <a:cubicBezTo>
                    <a:pt x="20616" y="31523"/>
                    <a:pt x="19982" y="31523"/>
                    <a:pt x="19381" y="31490"/>
                  </a:cubicBezTo>
                  <a:cubicBezTo>
                    <a:pt x="19248" y="31490"/>
                    <a:pt x="19248" y="31323"/>
                    <a:pt x="19381" y="31289"/>
                  </a:cubicBezTo>
                  <a:close/>
                  <a:moveTo>
                    <a:pt x="13227" y="31281"/>
                  </a:moveTo>
                  <a:cubicBezTo>
                    <a:pt x="13502" y="31281"/>
                    <a:pt x="13777" y="31289"/>
                    <a:pt x="14044" y="31323"/>
                  </a:cubicBezTo>
                  <a:cubicBezTo>
                    <a:pt x="14144" y="31323"/>
                    <a:pt x="14144" y="31490"/>
                    <a:pt x="14044" y="31490"/>
                  </a:cubicBezTo>
                  <a:cubicBezTo>
                    <a:pt x="13777" y="31523"/>
                    <a:pt x="13502" y="31531"/>
                    <a:pt x="13227" y="31531"/>
                  </a:cubicBezTo>
                  <a:cubicBezTo>
                    <a:pt x="12952" y="31531"/>
                    <a:pt x="12677" y="31523"/>
                    <a:pt x="12410" y="31523"/>
                  </a:cubicBezTo>
                  <a:cubicBezTo>
                    <a:pt x="12276" y="31523"/>
                    <a:pt x="12276" y="31289"/>
                    <a:pt x="12410" y="31289"/>
                  </a:cubicBezTo>
                  <a:cubicBezTo>
                    <a:pt x="12677" y="31289"/>
                    <a:pt x="12952" y="31281"/>
                    <a:pt x="13227" y="31281"/>
                  </a:cubicBezTo>
                  <a:close/>
                  <a:moveTo>
                    <a:pt x="16813" y="31398"/>
                  </a:moveTo>
                  <a:cubicBezTo>
                    <a:pt x="17105" y="31398"/>
                    <a:pt x="17397" y="31406"/>
                    <a:pt x="17680" y="31423"/>
                  </a:cubicBezTo>
                  <a:cubicBezTo>
                    <a:pt x="17814" y="31423"/>
                    <a:pt x="17814" y="31623"/>
                    <a:pt x="17680" y="31623"/>
                  </a:cubicBezTo>
                  <a:cubicBezTo>
                    <a:pt x="17514" y="31633"/>
                    <a:pt x="17345" y="31637"/>
                    <a:pt x="17175" y="31637"/>
                  </a:cubicBezTo>
                  <a:cubicBezTo>
                    <a:pt x="16764" y="31637"/>
                    <a:pt x="16347" y="31613"/>
                    <a:pt x="15946" y="31590"/>
                  </a:cubicBezTo>
                  <a:cubicBezTo>
                    <a:pt x="15846" y="31590"/>
                    <a:pt x="15846" y="31423"/>
                    <a:pt x="15946" y="31423"/>
                  </a:cubicBezTo>
                  <a:cubicBezTo>
                    <a:pt x="16229" y="31406"/>
                    <a:pt x="16521" y="31398"/>
                    <a:pt x="16813" y="31398"/>
                  </a:cubicBezTo>
                  <a:close/>
                  <a:moveTo>
                    <a:pt x="2872" y="31384"/>
                  </a:moveTo>
                  <a:cubicBezTo>
                    <a:pt x="2882" y="31384"/>
                    <a:pt x="2892" y="31386"/>
                    <a:pt x="2903" y="31390"/>
                  </a:cubicBezTo>
                  <a:cubicBezTo>
                    <a:pt x="3120" y="31423"/>
                    <a:pt x="3328" y="31431"/>
                    <a:pt x="3537" y="31431"/>
                  </a:cubicBezTo>
                  <a:cubicBezTo>
                    <a:pt x="3745" y="31431"/>
                    <a:pt x="3954" y="31423"/>
                    <a:pt x="4171" y="31423"/>
                  </a:cubicBezTo>
                  <a:cubicBezTo>
                    <a:pt x="4271" y="31423"/>
                    <a:pt x="4271" y="31556"/>
                    <a:pt x="4204" y="31590"/>
                  </a:cubicBezTo>
                  <a:cubicBezTo>
                    <a:pt x="4059" y="31623"/>
                    <a:pt x="3907" y="31638"/>
                    <a:pt x="3754" y="31638"/>
                  </a:cubicBezTo>
                  <a:cubicBezTo>
                    <a:pt x="3448" y="31638"/>
                    <a:pt x="3137" y="31579"/>
                    <a:pt x="2870" y="31490"/>
                  </a:cubicBezTo>
                  <a:cubicBezTo>
                    <a:pt x="2781" y="31490"/>
                    <a:pt x="2797" y="31384"/>
                    <a:pt x="2872" y="31384"/>
                  </a:cubicBezTo>
                  <a:close/>
                  <a:moveTo>
                    <a:pt x="33714" y="31311"/>
                  </a:moveTo>
                  <a:cubicBezTo>
                    <a:pt x="33727" y="31311"/>
                    <a:pt x="33742" y="31315"/>
                    <a:pt x="33758" y="31323"/>
                  </a:cubicBezTo>
                  <a:cubicBezTo>
                    <a:pt x="33991" y="31386"/>
                    <a:pt x="34210" y="31409"/>
                    <a:pt x="34433" y="31409"/>
                  </a:cubicBezTo>
                  <a:cubicBezTo>
                    <a:pt x="34562" y="31409"/>
                    <a:pt x="34692" y="31402"/>
                    <a:pt x="34826" y="31390"/>
                  </a:cubicBezTo>
                  <a:cubicBezTo>
                    <a:pt x="34926" y="31390"/>
                    <a:pt x="34959" y="31590"/>
                    <a:pt x="34826" y="31623"/>
                  </a:cubicBezTo>
                  <a:cubicBezTo>
                    <a:pt x="34723" y="31642"/>
                    <a:pt x="34621" y="31650"/>
                    <a:pt x="34518" y="31650"/>
                  </a:cubicBezTo>
                  <a:cubicBezTo>
                    <a:pt x="34254" y="31650"/>
                    <a:pt x="33990" y="31595"/>
                    <a:pt x="33725" y="31523"/>
                  </a:cubicBezTo>
                  <a:cubicBezTo>
                    <a:pt x="33608" y="31494"/>
                    <a:pt x="33619" y="31311"/>
                    <a:pt x="33714" y="31311"/>
                  </a:cubicBezTo>
                  <a:close/>
                  <a:moveTo>
                    <a:pt x="50133" y="31219"/>
                  </a:moveTo>
                  <a:cubicBezTo>
                    <a:pt x="50251" y="31219"/>
                    <a:pt x="50327" y="31395"/>
                    <a:pt x="50203" y="31456"/>
                  </a:cubicBezTo>
                  <a:cubicBezTo>
                    <a:pt x="49875" y="31600"/>
                    <a:pt x="49522" y="31668"/>
                    <a:pt x="49167" y="31668"/>
                  </a:cubicBezTo>
                  <a:cubicBezTo>
                    <a:pt x="48944" y="31668"/>
                    <a:pt x="48721" y="31641"/>
                    <a:pt x="48502" y="31590"/>
                  </a:cubicBezTo>
                  <a:cubicBezTo>
                    <a:pt x="48379" y="31559"/>
                    <a:pt x="48427" y="31386"/>
                    <a:pt x="48540" y="31386"/>
                  </a:cubicBezTo>
                  <a:cubicBezTo>
                    <a:pt x="48549" y="31386"/>
                    <a:pt x="48559" y="31387"/>
                    <a:pt x="48569" y="31390"/>
                  </a:cubicBezTo>
                  <a:cubicBezTo>
                    <a:pt x="48734" y="31421"/>
                    <a:pt x="48896" y="31436"/>
                    <a:pt x="49056" y="31436"/>
                  </a:cubicBezTo>
                  <a:cubicBezTo>
                    <a:pt x="49413" y="31436"/>
                    <a:pt x="49758" y="31361"/>
                    <a:pt x="50103" y="31223"/>
                  </a:cubicBezTo>
                  <a:cubicBezTo>
                    <a:pt x="50114" y="31220"/>
                    <a:pt x="50123" y="31219"/>
                    <a:pt x="50133" y="31219"/>
                  </a:cubicBezTo>
                  <a:close/>
                  <a:moveTo>
                    <a:pt x="835" y="0"/>
                  </a:moveTo>
                  <a:cubicBezTo>
                    <a:pt x="802" y="34"/>
                    <a:pt x="768" y="67"/>
                    <a:pt x="735" y="67"/>
                  </a:cubicBezTo>
                  <a:cubicBezTo>
                    <a:pt x="1" y="301"/>
                    <a:pt x="435" y="3703"/>
                    <a:pt x="435" y="4337"/>
                  </a:cubicBezTo>
                  <a:cubicBezTo>
                    <a:pt x="468" y="5638"/>
                    <a:pt x="468" y="6939"/>
                    <a:pt x="501" y="8206"/>
                  </a:cubicBezTo>
                  <a:cubicBezTo>
                    <a:pt x="535" y="10808"/>
                    <a:pt x="568" y="13377"/>
                    <a:pt x="601" y="15979"/>
                  </a:cubicBezTo>
                  <a:cubicBezTo>
                    <a:pt x="635" y="18647"/>
                    <a:pt x="668" y="21316"/>
                    <a:pt x="701" y="23984"/>
                  </a:cubicBezTo>
                  <a:cubicBezTo>
                    <a:pt x="701" y="25218"/>
                    <a:pt x="735" y="26419"/>
                    <a:pt x="735" y="27620"/>
                  </a:cubicBezTo>
                  <a:cubicBezTo>
                    <a:pt x="768" y="28921"/>
                    <a:pt x="568" y="30489"/>
                    <a:pt x="1035" y="31723"/>
                  </a:cubicBezTo>
                  <a:cubicBezTo>
                    <a:pt x="1035" y="31756"/>
                    <a:pt x="1035" y="31790"/>
                    <a:pt x="1035" y="31857"/>
                  </a:cubicBezTo>
                  <a:cubicBezTo>
                    <a:pt x="1425" y="32127"/>
                    <a:pt x="2619" y="32201"/>
                    <a:pt x="3879" y="32201"/>
                  </a:cubicBezTo>
                  <a:cubicBezTo>
                    <a:pt x="5418" y="32201"/>
                    <a:pt x="7054" y="32090"/>
                    <a:pt x="7440" y="32090"/>
                  </a:cubicBezTo>
                  <a:cubicBezTo>
                    <a:pt x="9508" y="32057"/>
                    <a:pt x="11576" y="32057"/>
                    <a:pt x="13677" y="32057"/>
                  </a:cubicBezTo>
                  <a:cubicBezTo>
                    <a:pt x="17647" y="32057"/>
                    <a:pt x="21616" y="32023"/>
                    <a:pt x="25619" y="32023"/>
                  </a:cubicBezTo>
                  <a:cubicBezTo>
                    <a:pt x="32131" y="32023"/>
                    <a:pt x="38642" y="31981"/>
                    <a:pt x="45153" y="31981"/>
                  </a:cubicBezTo>
                  <a:cubicBezTo>
                    <a:pt x="46781" y="31981"/>
                    <a:pt x="48409" y="31983"/>
                    <a:pt x="50037" y="31990"/>
                  </a:cubicBezTo>
                  <a:cubicBezTo>
                    <a:pt x="50070" y="31990"/>
                    <a:pt x="50137" y="32023"/>
                    <a:pt x="50170" y="32023"/>
                  </a:cubicBezTo>
                  <a:cubicBezTo>
                    <a:pt x="51004" y="31089"/>
                    <a:pt x="50737" y="29421"/>
                    <a:pt x="50704" y="28321"/>
                  </a:cubicBezTo>
                  <a:cubicBezTo>
                    <a:pt x="50670" y="27020"/>
                    <a:pt x="50670" y="25719"/>
                    <a:pt x="50637" y="24451"/>
                  </a:cubicBezTo>
                  <a:cubicBezTo>
                    <a:pt x="50604" y="21849"/>
                    <a:pt x="50570" y="19281"/>
                    <a:pt x="50504" y="16712"/>
                  </a:cubicBezTo>
                  <a:lnTo>
                    <a:pt x="50404" y="8707"/>
                  </a:lnTo>
                  <a:cubicBezTo>
                    <a:pt x="50370" y="7506"/>
                    <a:pt x="50337" y="6305"/>
                    <a:pt x="50337" y="5104"/>
                  </a:cubicBezTo>
                  <a:cubicBezTo>
                    <a:pt x="50337" y="4651"/>
                    <a:pt x="50494" y="589"/>
                    <a:pt x="49651" y="589"/>
                  </a:cubicBezTo>
                  <a:cubicBezTo>
                    <a:pt x="49625" y="589"/>
                    <a:pt x="49598" y="593"/>
                    <a:pt x="49570" y="601"/>
                  </a:cubicBezTo>
                  <a:cubicBezTo>
                    <a:pt x="49543" y="610"/>
                    <a:pt x="49516" y="614"/>
                    <a:pt x="49491" y="614"/>
                  </a:cubicBezTo>
                  <a:cubicBezTo>
                    <a:pt x="49421" y="614"/>
                    <a:pt x="49361" y="583"/>
                    <a:pt x="49336" y="534"/>
                  </a:cubicBezTo>
                  <a:cubicBezTo>
                    <a:pt x="48969" y="567"/>
                    <a:pt x="48594" y="576"/>
                    <a:pt x="48223" y="576"/>
                  </a:cubicBezTo>
                  <a:cubicBezTo>
                    <a:pt x="47852" y="576"/>
                    <a:pt x="47485" y="567"/>
                    <a:pt x="47135" y="567"/>
                  </a:cubicBezTo>
                  <a:cubicBezTo>
                    <a:pt x="47035" y="567"/>
                    <a:pt x="46968" y="501"/>
                    <a:pt x="46968" y="467"/>
                  </a:cubicBezTo>
                  <a:cubicBezTo>
                    <a:pt x="39296" y="367"/>
                    <a:pt x="31624" y="267"/>
                    <a:pt x="23951" y="201"/>
                  </a:cubicBezTo>
                  <a:cubicBezTo>
                    <a:pt x="22667" y="189"/>
                    <a:pt x="21382" y="186"/>
                    <a:pt x="20096" y="186"/>
                  </a:cubicBezTo>
                  <a:cubicBezTo>
                    <a:pt x="17525" y="186"/>
                    <a:pt x="14952" y="201"/>
                    <a:pt x="12381" y="201"/>
                  </a:cubicBezTo>
                  <a:cubicBezTo>
                    <a:pt x="8524" y="201"/>
                    <a:pt x="4671" y="167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2923680" y="3603600"/>
              <a:ext cx="87440" cy="19072"/>
            </a:xfrm>
            <a:custGeom>
              <a:avLst/>
              <a:gdLst/>
              <a:ahLst/>
              <a:cxnLst/>
              <a:rect l="l" t="t" r="r" b="b"/>
              <a:pathLst>
                <a:path w="1948" h="449" extrusionOk="0">
                  <a:moveTo>
                    <a:pt x="1754" y="0"/>
                  </a:moveTo>
                  <a:cubicBezTo>
                    <a:pt x="1744" y="0"/>
                    <a:pt x="1735" y="1"/>
                    <a:pt x="1724" y="4"/>
                  </a:cubicBezTo>
                  <a:cubicBezTo>
                    <a:pt x="1379" y="142"/>
                    <a:pt x="1034" y="217"/>
                    <a:pt x="677" y="217"/>
                  </a:cubicBezTo>
                  <a:cubicBezTo>
                    <a:pt x="517" y="217"/>
                    <a:pt x="355" y="202"/>
                    <a:pt x="190" y="171"/>
                  </a:cubicBezTo>
                  <a:cubicBezTo>
                    <a:pt x="180" y="168"/>
                    <a:pt x="170" y="167"/>
                    <a:pt x="161" y="167"/>
                  </a:cubicBezTo>
                  <a:cubicBezTo>
                    <a:pt x="48" y="167"/>
                    <a:pt x="0" y="340"/>
                    <a:pt x="123" y="371"/>
                  </a:cubicBezTo>
                  <a:cubicBezTo>
                    <a:pt x="342" y="422"/>
                    <a:pt x="565" y="449"/>
                    <a:pt x="788" y="449"/>
                  </a:cubicBezTo>
                  <a:cubicBezTo>
                    <a:pt x="1143" y="449"/>
                    <a:pt x="1496" y="381"/>
                    <a:pt x="1824" y="237"/>
                  </a:cubicBezTo>
                  <a:cubicBezTo>
                    <a:pt x="1948" y="176"/>
                    <a:pt x="1872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996576" y="3379881"/>
              <a:ext cx="10504" cy="66984"/>
            </a:xfrm>
            <a:custGeom>
              <a:avLst/>
              <a:gdLst/>
              <a:ahLst/>
              <a:cxnLst/>
              <a:rect l="l" t="t" r="r" b="b"/>
              <a:pathLst>
                <a:path w="234" h="1577" extrusionOk="0">
                  <a:moveTo>
                    <a:pt x="121" y="0"/>
                  </a:moveTo>
                  <a:cubicBezTo>
                    <a:pt x="75" y="0"/>
                    <a:pt x="34" y="34"/>
                    <a:pt x="34" y="100"/>
                  </a:cubicBezTo>
                  <a:cubicBezTo>
                    <a:pt x="0" y="567"/>
                    <a:pt x="34" y="1034"/>
                    <a:pt x="67" y="1501"/>
                  </a:cubicBezTo>
                  <a:cubicBezTo>
                    <a:pt x="67" y="1551"/>
                    <a:pt x="100" y="1576"/>
                    <a:pt x="134" y="1576"/>
                  </a:cubicBezTo>
                  <a:cubicBezTo>
                    <a:pt x="167" y="1576"/>
                    <a:pt x="200" y="1551"/>
                    <a:pt x="200" y="1501"/>
                  </a:cubicBezTo>
                  <a:cubicBezTo>
                    <a:pt x="234" y="1034"/>
                    <a:pt x="234" y="567"/>
                    <a:pt x="234" y="100"/>
                  </a:cubicBezTo>
                  <a:cubicBezTo>
                    <a:pt x="217" y="34"/>
                    <a:pt x="167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990561" y="3484711"/>
              <a:ext cx="13556" cy="63459"/>
            </a:xfrm>
            <a:custGeom>
              <a:avLst/>
              <a:gdLst/>
              <a:ahLst/>
              <a:cxnLst/>
              <a:rect l="l" t="t" r="r" b="b"/>
              <a:pathLst>
                <a:path w="302" h="1494" extrusionOk="0">
                  <a:moveTo>
                    <a:pt x="164" y="1"/>
                  </a:moveTo>
                  <a:cubicBezTo>
                    <a:pt x="109" y="1"/>
                    <a:pt x="51" y="34"/>
                    <a:pt x="34" y="101"/>
                  </a:cubicBezTo>
                  <a:cubicBezTo>
                    <a:pt x="1" y="534"/>
                    <a:pt x="1" y="968"/>
                    <a:pt x="34" y="1368"/>
                  </a:cubicBezTo>
                  <a:cubicBezTo>
                    <a:pt x="51" y="1452"/>
                    <a:pt x="109" y="1493"/>
                    <a:pt x="164" y="1493"/>
                  </a:cubicBezTo>
                  <a:cubicBezTo>
                    <a:pt x="218" y="1493"/>
                    <a:pt x="268" y="1452"/>
                    <a:pt x="268" y="1368"/>
                  </a:cubicBezTo>
                  <a:cubicBezTo>
                    <a:pt x="301" y="968"/>
                    <a:pt x="301" y="534"/>
                    <a:pt x="268" y="101"/>
                  </a:cubicBezTo>
                  <a:cubicBezTo>
                    <a:pt x="268" y="34"/>
                    <a:pt x="218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2987599" y="3248122"/>
              <a:ext cx="10504" cy="62354"/>
            </a:xfrm>
            <a:custGeom>
              <a:avLst/>
              <a:gdLst/>
              <a:ahLst/>
              <a:cxnLst/>
              <a:rect l="l" t="t" r="r" b="b"/>
              <a:pathLst>
                <a:path w="234" h="1468" extrusionOk="0">
                  <a:moveTo>
                    <a:pt x="113" y="0"/>
                  </a:moveTo>
                  <a:cubicBezTo>
                    <a:pt x="67" y="0"/>
                    <a:pt x="17" y="33"/>
                    <a:pt x="0" y="100"/>
                  </a:cubicBezTo>
                  <a:cubicBezTo>
                    <a:pt x="0" y="534"/>
                    <a:pt x="0" y="967"/>
                    <a:pt x="34" y="1368"/>
                  </a:cubicBezTo>
                  <a:cubicBezTo>
                    <a:pt x="34" y="1434"/>
                    <a:pt x="75" y="1468"/>
                    <a:pt x="117" y="1468"/>
                  </a:cubicBezTo>
                  <a:cubicBezTo>
                    <a:pt x="159" y="1468"/>
                    <a:pt x="200" y="1434"/>
                    <a:pt x="200" y="1368"/>
                  </a:cubicBezTo>
                  <a:cubicBezTo>
                    <a:pt x="234" y="967"/>
                    <a:pt x="234" y="534"/>
                    <a:pt x="200" y="100"/>
                  </a:cubicBezTo>
                  <a:cubicBezTo>
                    <a:pt x="200" y="33"/>
                    <a:pt x="15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986073" y="3093680"/>
              <a:ext cx="12030" cy="62354"/>
            </a:xfrm>
            <a:custGeom>
              <a:avLst/>
              <a:gdLst/>
              <a:ahLst/>
              <a:cxnLst/>
              <a:rect l="l" t="t" r="r" b="b"/>
              <a:pathLst>
                <a:path w="268" h="1468" extrusionOk="0">
                  <a:moveTo>
                    <a:pt x="151" y="0"/>
                  </a:moveTo>
                  <a:cubicBezTo>
                    <a:pt x="109" y="0"/>
                    <a:pt x="68" y="34"/>
                    <a:pt x="68" y="100"/>
                  </a:cubicBezTo>
                  <a:cubicBezTo>
                    <a:pt x="1" y="501"/>
                    <a:pt x="34" y="934"/>
                    <a:pt x="34" y="1368"/>
                  </a:cubicBezTo>
                  <a:cubicBezTo>
                    <a:pt x="34" y="1435"/>
                    <a:pt x="84" y="1468"/>
                    <a:pt x="134" y="1468"/>
                  </a:cubicBezTo>
                  <a:cubicBezTo>
                    <a:pt x="184" y="1468"/>
                    <a:pt x="234" y="1435"/>
                    <a:pt x="234" y="1368"/>
                  </a:cubicBezTo>
                  <a:cubicBezTo>
                    <a:pt x="268" y="934"/>
                    <a:pt x="268" y="501"/>
                    <a:pt x="234" y="100"/>
                  </a:cubicBezTo>
                  <a:cubicBezTo>
                    <a:pt x="234" y="34"/>
                    <a:pt x="193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2981584" y="2764962"/>
              <a:ext cx="12030" cy="59551"/>
            </a:xfrm>
            <a:custGeom>
              <a:avLst/>
              <a:gdLst/>
              <a:ahLst/>
              <a:cxnLst/>
              <a:rect l="l" t="t" r="r" b="b"/>
              <a:pathLst>
                <a:path w="268" h="1402" extrusionOk="0">
                  <a:moveTo>
                    <a:pt x="138" y="0"/>
                  </a:moveTo>
                  <a:cubicBezTo>
                    <a:pt x="84" y="0"/>
                    <a:pt x="34" y="34"/>
                    <a:pt x="34" y="100"/>
                  </a:cubicBezTo>
                  <a:cubicBezTo>
                    <a:pt x="1" y="501"/>
                    <a:pt x="1" y="901"/>
                    <a:pt x="34" y="1301"/>
                  </a:cubicBezTo>
                  <a:cubicBezTo>
                    <a:pt x="34" y="1368"/>
                    <a:pt x="84" y="1401"/>
                    <a:pt x="134" y="1401"/>
                  </a:cubicBezTo>
                  <a:cubicBezTo>
                    <a:pt x="184" y="1401"/>
                    <a:pt x="234" y="1368"/>
                    <a:pt x="234" y="1301"/>
                  </a:cubicBezTo>
                  <a:cubicBezTo>
                    <a:pt x="268" y="901"/>
                    <a:pt x="268" y="501"/>
                    <a:pt x="268" y="100"/>
                  </a:cubicBezTo>
                  <a:cubicBezTo>
                    <a:pt x="251" y="34"/>
                    <a:pt x="193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977095" y="2942425"/>
              <a:ext cx="12030" cy="59169"/>
            </a:xfrm>
            <a:custGeom>
              <a:avLst/>
              <a:gdLst/>
              <a:ahLst/>
              <a:cxnLst/>
              <a:rect l="l" t="t" r="r" b="b"/>
              <a:pathLst>
                <a:path w="268" h="1393" extrusionOk="0">
                  <a:moveTo>
                    <a:pt x="134" y="0"/>
                  </a:moveTo>
                  <a:cubicBezTo>
                    <a:pt x="76" y="0"/>
                    <a:pt x="17" y="42"/>
                    <a:pt x="1" y="125"/>
                  </a:cubicBezTo>
                  <a:cubicBezTo>
                    <a:pt x="1" y="492"/>
                    <a:pt x="34" y="893"/>
                    <a:pt x="34" y="1293"/>
                  </a:cubicBezTo>
                  <a:cubicBezTo>
                    <a:pt x="34" y="1360"/>
                    <a:pt x="84" y="1393"/>
                    <a:pt x="134" y="1393"/>
                  </a:cubicBezTo>
                  <a:cubicBezTo>
                    <a:pt x="184" y="1393"/>
                    <a:pt x="234" y="1360"/>
                    <a:pt x="234" y="1293"/>
                  </a:cubicBezTo>
                  <a:cubicBezTo>
                    <a:pt x="234" y="893"/>
                    <a:pt x="268" y="492"/>
                    <a:pt x="268" y="125"/>
                  </a:cubicBezTo>
                  <a:cubicBezTo>
                    <a:pt x="251" y="42"/>
                    <a:pt x="193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946617" y="2333027"/>
              <a:ext cx="41431" cy="59508"/>
            </a:xfrm>
            <a:custGeom>
              <a:avLst/>
              <a:gdLst/>
              <a:ahLst/>
              <a:cxnLst/>
              <a:rect l="l" t="t" r="r" b="b"/>
              <a:pathLst>
                <a:path w="923" h="1401" extrusionOk="0">
                  <a:moveTo>
                    <a:pt x="153" y="0"/>
                  </a:moveTo>
                  <a:cubicBezTo>
                    <a:pt x="78" y="0"/>
                    <a:pt x="1" y="83"/>
                    <a:pt x="46" y="195"/>
                  </a:cubicBezTo>
                  <a:cubicBezTo>
                    <a:pt x="213" y="562"/>
                    <a:pt x="379" y="963"/>
                    <a:pt x="613" y="1330"/>
                  </a:cubicBezTo>
                  <a:cubicBezTo>
                    <a:pt x="637" y="1379"/>
                    <a:pt x="689" y="1401"/>
                    <a:pt x="741" y="1401"/>
                  </a:cubicBezTo>
                  <a:cubicBezTo>
                    <a:pt x="831" y="1401"/>
                    <a:pt x="922" y="1335"/>
                    <a:pt x="880" y="1230"/>
                  </a:cubicBezTo>
                  <a:cubicBezTo>
                    <a:pt x="713" y="829"/>
                    <a:pt x="480" y="429"/>
                    <a:pt x="246" y="62"/>
                  </a:cubicBezTo>
                  <a:cubicBezTo>
                    <a:pt x="225" y="19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968118" y="2455400"/>
              <a:ext cx="18000" cy="63968"/>
            </a:xfrm>
            <a:custGeom>
              <a:avLst/>
              <a:gdLst/>
              <a:ahLst/>
              <a:cxnLst/>
              <a:rect l="l" t="t" r="r" b="b"/>
              <a:pathLst>
                <a:path w="401" h="1506" extrusionOk="0">
                  <a:moveTo>
                    <a:pt x="132" y="1"/>
                  </a:moveTo>
                  <a:cubicBezTo>
                    <a:pt x="68" y="1"/>
                    <a:pt x="1" y="53"/>
                    <a:pt x="1" y="150"/>
                  </a:cubicBezTo>
                  <a:cubicBezTo>
                    <a:pt x="67" y="583"/>
                    <a:pt x="134" y="984"/>
                    <a:pt x="134" y="1417"/>
                  </a:cubicBezTo>
                  <a:cubicBezTo>
                    <a:pt x="116" y="1471"/>
                    <a:pt x="165" y="1505"/>
                    <a:pt x="220" y="1505"/>
                  </a:cubicBezTo>
                  <a:cubicBezTo>
                    <a:pt x="267" y="1505"/>
                    <a:pt x="319" y="1479"/>
                    <a:pt x="334" y="1417"/>
                  </a:cubicBezTo>
                  <a:cubicBezTo>
                    <a:pt x="401" y="984"/>
                    <a:pt x="401" y="517"/>
                    <a:pt x="234" y="83"/>
                  </a:cubicBezTo>
                  <a:cubicBezTo>
                    <a:pt x="220" y="27"/>
                    <a:pt x="17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972607" y="2606273"/>
              <a:ext cx="12030" cy="68046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22" y="0"/>
                  </a:moveTo>
                  <a:cubicBezTo>
                    <a:pt x="76" y="0"/>
                    <a:pt x="34" y="34"/>
                    <a:pt x="34" y="100"/>
                  </a:cubicBezTo>
                  <a:cubicBezTo>
                    <a:pt x="1" y="567"/>
                    <a:pt x="1" y="1034"/>
                    <a:pt x="34" y="1501"/>
                  </a:cubicBezTo>
                  <a:cubicBezTo>
                    <a:pt x="34" y="1568"/>
                    <a:pt x="84" y="1601"/>
                    <a:pt x="134" y="1601"/>
                  </a:cubicBezTo>
                  <a:cubicBezTo>
                    <a:pt x="184" y="1601"/>
                    <a:pt x="234" y="1568"/>
                    <a:pt x="234" y="1501"/>
                  </a:cubicBezTo>
                  <a:cubicBezTo>
                    <a:pt x="234" y="1034"/>
                    <a:pt x="267" y="567"/>
                    <a:pt x="234" y="100"/>
                  </a:cubicBezTo>
                  <a:cubicBezTo>
                    <a:pt x="217" y="34"/>
                    <a:pt x="16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840863" y="2317991"/>
              <a:ext cx="76398" cy="11851"/>
            </a:xfrm>
            <a:custGeom>
              <a:avLst/>
              <a:gdLst/>
              <a:ahLst/>
              <a:cxnLst/>
              <a:rect l="l" t="t" r="r" b="b"/>
              <a:pathLst>
                <a:path w="1702" h="279" extrusionOk="0">
                  <a:moveTo>
                    <a:pt x="1101" y="1"/>
                  </a:moveTo>
                  <a:cubicBezTo>
                    <a:pt x="790" y="1"/>
                    <a:pt x="478" y="16"/>
                    <a:pt x="167" y="16"/>
                  </a:cubicBezTo>
                  <a:cubicBezTo>
                    <a:pt x="0" y="16"/>
                    <a:pt x="0" y="249"/>
                    <a:pt x="167" y="249"/>
                  </a:cubicBezTo>
                  <a:cubicBezTo>
                    <a:pt x="478" y="249"/>
                    <a:pt x="790" y="279"/>
                    <a:pt x="1101" y="279"/>
                  </a:cubicBezTo>
                  <a:cubicBezTo>
                    <a:pt x="1257" y="279"/>
                    <a:pt x="1412" y="272"/>
                    <a:pt x="1568" y="249"/>
                  </a:cubicBezTo>
                  <a:cubicBezTo>
                    <a:pt x="1701" y="249"/>
                    <a:pt x="1701" y="49"/>
                    <a:pt x="1568" y="16"/>
                  </a:cubicBezTo>
                  <a:cubicBezTo>
                    <a:pt x="1412" y="5"/>
                    <a:pt x="1257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731564" y="3596634"/>
              <a:ext cx="98841" cy="14229"/>
            </a:xfrm>
            <a:custGeom>
              <a:avLst/>
              <a:gdLst/>
              <a:ahLst/>
              <a:cxnLst/>
              <a:rect l="l" t="t" r="r" b="b"/>
              <a:pathLst>
                <a:path w="2202" h="335" extrusionOk="0">
                  <a:moveTo>
                    <a:pt x="2068" y="1"/>
                  </a:moveTo>
                  <a:cubicBezTo>
                    <a:pt x="1701" y="1"/>
                    <a:pt x="1368" y="1"/>
                    <a:pt x="1001" y="34"/>
                  </a:cubicBezTo>
                  <a:lnTo>
                    <a:pt x="967" y="34"/>
                  </a:lnTo>
                  <a:cubicBezTo>
                    <a:pt x="701" y="68"/>
                    <a:pt x="400" y="101"/>
                    <a:pt x="134" y="134"/>
                  </a:cubicBezTo>
                  <a:cubicBezTo>
                    <a:pt x="33" y="134"/>
                    <a:pt x="0" y="335"/>
                    <a:pt x="134" y="335"/>
                  </a:cubicBezTo>
                  <a:cubicBezTo>
                    <a:pt x="767" y="335"/>
                    <a:pt x="1468" y="335"/>
                    <a:pt x="2102" y="201"/>
                  </a:cubicBezTo>
                  <a:cubicBezTo>
                    <a:pt x="2202" y="201"/>
                    <a:pt x="2168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701579" y="2315825"/>
              <a:ext cx="80931" cy="15164"/>
            </a:xfrm>
            <a:custGeom>
              <a:avLst/>
              <a:gdLst/>
              <a:ahLst/>
              <a:cxnLst/>
              <a:rect l="l" t="t" r="r" b="b"/>
              <a:pathLst>
                <a:path w="1803" h="357" extrusionOk="0">
                  <a:moveTo>
                    <a:pt x="201" y="0"/>
                  </a:moveTo>
                  <a:cubicBezTo>
                    <a:pt x="34" y="0"/>
                    <a:pt x="1" y="200"/>
                    <a:pt x="134" y="234"/>
                  </a:cubicBezTo>
                  <a:cubicBezTo>
                    <a:pt x="420" y="295"/>
                    <a:pt x="756" y="356"/>
                    <a:pt x="1089" y="356"/>
                  </a:cubicBezTo>
                  <a:cubicBezTo>
                    <a:pt x="1299" y="356"/>
                    <a:pt x="1508" y="332"/>
                    <a:pt x="1702" y="267"/>
                  </a:cubicBezTo>
                  <a:cubicBezTo>
                    <a:pt x="1802" y="234"/>
                    <a:pt x="1769" y="67"/>
                    <a:pt x="1669" y="67"/>
                  </a:cubicBezTo>
                  <a:cubicBezTo>
                    <a:pt x="1168" y="33"/>
                    <a:pt x="701" y="67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572843" y="3593830"/>
              <a:ext cx="104856" cy="14187"/>
            </a:xfrm>
            <a:custGeom>
              <a:avLst/>
              <a:gdLst/>
              <a:ahLst/>
              <a:cxnLst/>
              <a:rect l="l" t="t" r="r" b="b"/>
              <a:pathLst>
                <a:path w="2336" h="334" extrusionOk="0">
                  <a:moveTo>
                    <a:pt x="2168" y="0"/>
                  </a:moveTo>
                  <a:cubicBezTo>
                    <a:pt x="1501" y="0"/>
                    <a:pt x="834" y="67"/>
                    <a:pt x="134" y="100"/>
                  </a:cubicBezTo>
                  <a:cubicBezTo>
                    <a:pt x="0" y="100"/>
                    <a:pt x="0" y="334"/>
                    <a:pt x="134" y="334"/>
                  </a:cubicBezTo>
                  <a:cubicBezTo>
                    <a:pt x="801" y="300"/>
                    <a:pt x="1501" y="300"/>
                    <a:pt x="2168" y="200"/>
                  </a:cubicBezTo>
                  <a:cubicBezTo>
                    <a:pt x="2302" y="200"/>
                    <a:pt x="2335" y="0"/>
                    <a:pt x="2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533881" y="2325722"/>
              <a:ext cx="89909" cy="13465"/>
            </a:xfrm>
            <a:custGeom>
              <a:avLst/>
              <a:gdLst/>
              <a:ahLst/>
              <a:cxnLst/>
              <a:rect l="l" t="t" r="r" b="b"/>
              <a:pathLst>
                <a:path w="2003" h="317" extrusionOk="0">
                  <a:moveTo>
                    <a:pt x="168" y="1"/>
                  </a:moveTo>
                  <a:cubicBezTo>
                    <a:pt x="34" y="1"/>
                    <a:pt x="1" y="167"/>
                    <a:pt x="134" y="201"/>
                  </a:cubicBezTo>
                  <a:cubicBezTo>
                    <a:pt x="504" y="266"/>
                    <a:pt x="887" y="317"/>
                    <a:pt x="1276" y="317"/>
                  </a:cubicBezTo>
                  <a:cubicBezTo>
                    <a:pt x="1484" y="317"/>
                    <a:pt x="1693" y="302"/>
                    <a:pt x="1902" y="267"/>
                  </a:cubicBezTo>
                  <a:cubicBezTo>
                    <a:pt x="2002" y="234"/>
                    <a:pt x="1969" y="67"/>
                    <a:pt x="1869" y="67"/>
                  </a:cubicBezTo>
                  <a:cubicBezTo>
                    <a:pt x="1302" y="34"/>
                    <a:pt x="735" y="67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408512" y="3593661"/>
              <a:ext cx="90986" cy="14994"/>
            </a:xfrm>
            <a:custGeom>
              <a:avLst/>
              <a:gdLst/>
              <a:ahLst/>
              <a:cxnLst/>
              <a:rect l="l" t="t" r="r" b="b"/>
              <a:pathLst>
                <a:path w="2027" h="353" extrusionOk="0">
                  <a:moveTo>
                    <a:pt x="166" y="1"/>
                  </a:moveTo>
                  <a:cubicBezTo>
                    <a:pt x="51" y="1"/>
                    <a:pt x="1" y="204"/>
                    <a:pt x="125" y="204"/>
                  </a:cubicBezTo>
                  <a:cubicBezTo>
                    <a:pt x="526" y="293"/>
                    <a:pt x="926" y="353"/>
                    <a:pt x="1316" y="353"/>
                  </a:cubicBezTo>
                  <a:cubicBezTo>
                    <a:pt x="1512" y="353"/>
                    <a:pt x="1704" y="338"/>
                    <a:pt x="1893" y="304"/>
                  </a:cubicBezTo>
                  <a:cubicBezTo>
                    <a:pt x="2027" y="304"/>
                    <a:pt x="1993" y="104"/>
                    <a:pt x="1860" y="104"/>
                  </a:cubicBezTo>
                  <a:cubicBezTo>
                    <a:pt x="1293" y="71"/>
                    <a:pt x="759" y="104"/>
                    <a:pt x="192" y="4"/>
                  </a:cubicBezTo>
                  <a:cubicBezTo>
                    <a:pt x="183" y="2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385665" y="2308859"/>
              <a:ext cx="88382" cy="11468"/>
            </a:xfrm>
            <a:custGeom>
              <a:avLst/>
              <a:gdLst/>
              <a:ahLst/>
              <a:cxnLst/>
              <a:rect l="l" t="t" r="r" b="b"/>
              <a:pathLst>
                <a:path w="1969" h="270" extrusionOk="0">
                  <a:moveTo>
                    <a:pt x="1268" y="1"/>
                  </a:moveTo>
                  <a:cubicBezTo>
                    <a:pt x="890" y="1"/>
                    <a:pt x="512" y="31"/>
                    <a:pt x="134" y="31"/>
                  </a:cubicBezTo>
                  <a:cubicBezTo>
                    <a:pt x="1" y="31"/>
                    <a:pt x="1" y="231"/>
                    <a:pt x="134" y="231"/>
                  </a:cubicBezTo>
                  <a:cubicBezTo>
                    <a:pt x="461" y="250"/>
                    <a:pt x="789" y="269"/>
                    <a:pt x="1116" y="269"/>
                  </a:cubicBezTo>
                  <a:cubicBezTo>
                    <a:pt x="1356" y="269"/>
                    <a:pt x="1596" y="259"/>
                    <a:pt x="1835" y="231"/>
                  </a:cubicBezTo>
                  <a:cubicBezTo>
                    <a:pt x="1969" y="231"/>
                    <a:pt x="1969" y="31"/>
                    <a:pt x="1835" y="31"/>
                  </a:cubicBezTo>
                  <a:cubicBezTo>
                    <a:pt x="1646" y="8"/>
                    <a:pt x="1457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244944" y="2315655"/>
              <a:ext cx="92288" cy="14357"/>
            </a:xfrm>
            <a:custGeom>
              <a:avLst/>
              <a:gdLst/>
              <a:ahLst/>
              <a:cxnLst/>
              <a:rect l="l" t="t" r="r" b="b"/>
              <a:pathLst>
                <a:path w="2056" h="338" extrusionOk="0">
                  <a:moveTo>
                    <a:pt x="1871" y="0"/>
                  </a:moveTo>
                  <a:cubicBezTo>
                    <a:pt x="1860" y="0"/>
                    <a:pt x="1847" y="2"/>
                    <a:pt x="1835" y="4"/>
                  </a:cubicBezTo>
                  <a:cubicBezTo>
                    <a:pt x="1444" y="53"/>
                    <a:pt x="1035" y="84"/>
                    <a:pt x="622" y="84"/>
                  </a:cubicBezTo>
                  <a:cubicBezTo>
                    <a:pt x="471" y="84"/>
                    <a:pt x="319" y="80"/>
                    <a:pt x="167" y="71"/>
                  </a:cubicBezTo>
                  <a:cubicBezTo>
                    <a:pt x="156" y="69"/>
                    <a:pt x="145" y="68"/>
                    <a:pt x="136" y="68"/>
                  </a:cubicBezTo>
                  <a:cubicBezTo>
                    <a:pt x="1" y="68"/>
                    <a:pt x="11" y="273"/>
                    <a:pt x="167" y="304"/>
                  </a:cubicBezTo>
                  <a:cubicBezTo>
                    <a:pt x="367" y="327"/>
                    <a:pt x="563" y="338"/>
                    <a:pt x="757" y="338"/>
                  </a:cubicBezTo>
                  <a:cubicBezTo>
                    <a:pt x="1145" y="338"/>
                    <a:pt x="1523" y="293"/>
                    <a:pt x="1901" y="204"/>
                  </a:cubicBezTo>
                  <a:cubicBezTo>
                    <a:pt x="2055" y="173"/>
                    <a:pt x="2010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260340" y="3606403"/>
              <a:ext cx="61001" cy="15504"/>
            </a:xfrm>
            <a:custGeom>
              <a:avLst/>
              <a:gdLst/>
              <a:ahLst/>
              <a:cxnLst/>
              <a:rect l="l" t="t" r="r" b="b"/>
              <a:pathLst>
                <a:path w="1359" h="365" extrusionOk="0">
                  <a:moveTo>
                    <a:pt x="129" y="1"/>
                  </a:moveTo>
                  <a:cubicBezTo>
                    <a:pt x="20" y="1"/>
                    <a:pt x="1" y="176"/>
                    <a:pt x="124" y="238"/>
                  </a:cubicBezTo>
                  <a:cubicBezTo>
                    <a:pt x="389" y="310"/>
                    <a:pt x="653" y="365"/>
                    <a:pt x="917" y="365"/>
                  </a:cubicBezTo>
                  <a:cubicBezTo>
                    <a:pt x="1020" y="365"/>
                    <a:pt x="1122" y="357"/>
                    <a:pt x="1225" y="338"/>
                  </a:cubicBezTo>
                  <a:cubicBezTo>
                    <a:pt x="1358" y="305"/>
                    <a:pt x="1325" y="105"/>
                    <a:pt x="1225" y="105"/>
                  </a:cubicBezTo>
                  <a:cubicBezTo>
                    <a:pt x="1103" y="116"/>
                    <a:pt x="984" y="123"/>
                    <a:pt x="867" y="123"/>
                  </a:cubicBezTo>
                  <a:cubicBezTo>
                    <a:pt x="632" y="123"/>
                    <a:pt x="402" y="93"/>
                    <a:pt x="157" y="4"/>
                  </a:cubicBezTo>
                  <a:cubicBezTo>
                    <a:pt x="147" y="2"/>
                    <a:pt x="138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102697" y="2313743"/>
              <a:ext cx="83894" cy="11171"/>
            </a:xfrm>
            <a:custGeom>
              <a:avLst/>
              <a:gdLst/>
              <a:ahLst/>
              <a:cxnLst/>
              <a:rect l="l" t="t" r="r" b="b"/>
              <a:pathLst>
                <a:path w="1869" h="263" extrusionOk="0">
                  <a:moveTo>
                    <a:pt x="1192" y="1"/>
                  </a:moveTo>
                  <a:cubicBezTo>
                    <a:pt x="827" y="1"/>
                    <a:pt x="456" y="16"/>
                    <a:pt x="100" y="16"/>
                  </a:cubicBezTo>
                  <a:cubicBezTo>
                    <a:pt x="0" y="16"/>
                    <a:pt x="0" y="216"/>
                    <a:pt x="100" y="216"/>
                  </a:cubicBezTo>
                  <a:cubicBezTo>
                    <a:pt x="478" y="239"/>
                    <a:pt x="872" y="263"/>
                    <a:pt x="1259" y="263"/>
                  </a:cubicBezTo>
                  <a:cubicBezTo>
                    <a:pt x="1419" y="263"/>
                    <a:pt x="1578" y="259"/>
                    <a:pt x="1735" y="249"/>
                  </a:cubicBezTo>
                  <a:cubicBezTo>
                    <a:pt x="1868" y="216"/>
                    <a:pt x="1868" y="49"/>
                    <a:pt x="1735" y="16"/>
                  </a:cubicBezTo>
                  <a:cubicBezTo>
                    <a:pt x="1557" y="5"/>
                    <a:pt x="1375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108667" y="3598843"/>
              <a:ext cx="65939" cy="6966"/>
            </a:xfrm>
            <a:custGeom>
              <a:avLst/>
              <a:gdLst/>
              <a:ahLst/>
              <a:cxnLst/>
              <a:rect l="l" t="t" r="r" b="b"/>
              <a:pathLst>
                <a:path w="1469" h="164" extrusionOk="0">
                  <a:moveTo>
                    <a:pt x="951" y="1"/>
                  </a:moveTo>
                  <a:cubicBezTo>
                    <a:pt x="664" y="1"/>
                    <a:pt x="367" y="16"/>
                    <a:pt x="101" y="16"/>
                  </a:cubicBezTo>
                  <a:cubicBezTo>
                    <a:pt x="1" y="49"/>
                    <a:pt x="1" y="149"/>
                    <a:pt x="101" y="149"/>
                  </a:cubicBezTo>
                  <a:cubicBezTo>
                    <a:pt x="367" y="149"/>
                    <a:pt x="664" y="164"/>
                    <a:pt x="951" y="164"/>
                  </a:cubicBezTo>
                  <a:cubicBezTo>
                    <a:pt x="1094" y="164"/>
                    <a:pt x="1235" y="160"/>
                    <a:pt x="1368" y="149"/>
                  </a:cubicBezTo>
                  <a:cubicBezTo>
                    <a:pt x="1468" y="149"/>
                    <a:pt x="1468" y="16"/>
                    <a:pt x="1368" y="16"/>
                  </a:cubicBezTo>
                  <a:cubicBezTo>
                    <a:pt x="1235" y="5"/>
                    <a:pt x="1094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973917" y="2305248"/>
              <a:ext cx="73390" cy="9175"/>
            </a:xfrm>
            <a:custGeom>
              <a:avLst/>
              <a:gdLst/>
              <a:ahLst/>
              <a:cxnLst/>
              <a:rect l="l" t="t" r="r" b="b"/>
              <a:pathLst>
                <a:path w="1635" h="216" extrusionOk="0">
                  <a:moveTo>
                    <a:pt x="1034" y="1"/>
                  </a:moveTo>
                  <a:cubicBezTo>
                    <a:pt x="723" y="1"/>
                    <a:pt x="412" y="16"/>
                    <a:pt x="100" y="16"/>
                  </a:cubicBezTo>
                  <a:cubicBezTo>
                    <a:pt x="0" y="49"/>
                    <a:pt x="0" y="182"/>
                    <a:pt x="100" y="182"/>
                  </a:cubicBezTo>
                  <a:cubicBezTo>
                    <a:pt x="567" y="216"/>
                    <a:pt x="1034" y="216"/>
                    <a:pt x="1501" y="216"/>
                  </a:cubicBezTo>
                  <a:cubicBezTo>
                    <a:pt x="1635" y="216"/>
                    <a:pt x="1635" y="16"/>
                    <a:pt x="1501" y="16"/>
                  </a:cubicBezTo>
                  <a:cubicBezTo>
                    <a:pt x="1346" y="4"/>
                    <a:pt x="1190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924496" y="3602156"/>
              <a:ext cx="78956" cy="12403"/>
            </a:xfrm>
            <a:custGeom>
              <a:avLst/>
              <a:gdLst/>
              <a:ahLst/>
              <a:cxnLst/>
              <a:rect l="l" t="t" r="r" b="b"/>
              <a:pathLst>
                <a:path w="1759" h="292" extrusionOk="0">
                  <a:moveTo>
                    <a:pt x="1624" y="1"/>
                  </a:moveTo>
                  <a:cubicBezTo>
                    <a:pt x="1617" y="1"/>
                    <a:pt x="1609" y="2"/>
                    <a:pt x="1602" y="4"/>
                  </a:cubicBezTo>
                  <a:cubicBezTo>
                    <a:pt x="1235" y="53"/>
                    <a:pt x="869" y="84"/>
                    <a:pt x="503" y="84"/>
                  </a:cubicBezTo>
                  <a:cubicBezTo>
                    <a:pt x="369" y="84"/>
                    <a:pt x="235" y="80"/>
                    <a:pt x="101" y="71"/>
                  </a:cubicBezTo>
                  <a:cubicBezTo>
                    <a:pt x="1" y="71"/>
                    <a:pt x="1" y="238"/>
                    <a:pt x="101" y="271"/>
                  </a:cubicBezTo>
                  <a:cubicBezTo>
                    <a:pt x="296" y="283"/>
                    <a:pt x="487" y="291"/>
                    <a:pt x="675" y="291"/>
                  </a:cubicBezTo>
                  <a:cubicBezTo>
                    <a:pt x="1001" y="291"/>
                    <a:pt x="1318" y="268"/>
                    <a:pt x="1635" y="205"/>
                  </a:cubicBezTo>
                  <a:cubicBezTo>
                    <a:pt x="1758" y="174"/>
                    <a:pt x="1711" y="1"/>
                    <a:pt x="1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837640" y="2304101"/>
              <a:ext cx="69979" cy="14739"/>
            </a:xfrm>
            <a:custGeom>
              <a:avLst/>
              <a:gdLst/>
              <a:ahLst/>
              <a:cxnLst/>
              <a:rect l="l" t="t" r="r" b="b"/>
              <a:pathLst>
                <a:path w="1559" h="347" extrusionOk="0">
                  <a:moveTo>
                    <a:pt x="625" y="1"/>
                  </a:moveTo>
                  <a:cubicBezTo>
                    <a:pt x="447" y="1"/>
                    <a:pt x="269" y="17"/>
                    <a:pt x="101" y="43"/>
                  </a:cubicBezTo>
                  <a:cubicBezTo>
                    <a:pt x="1" y="76"/>
                    <a:pt x="1" y="243"/>
                    <a:pt x="134" y="243"/>
                  </a:cubicBezTo>
                  <a:cubicBezTo>
                    <a:pt x="535" y="243"/>
                    <a:pt x="968" y="276"/>
                    <a:pt x="1369" y="343"/>
                  </a:cubicBezTo>
                  <a:cubicBezTo>
                    <a:pt x="1379" y="345"/>
                    <a:pt x="1389" y="347"/>
                    <a:pt x="1398" y="347"/>
                  </a:cubicBezTo>
                  <a:cubicBezTo>
                    <a:pt x="1511" y="347"/>
                    <a:pt x="1558" y="173"/>
                    <a:pt x="1435" y="143"/>
                  </a:cubicBezTo>
                  <a:cubicBezTo>
                    <a:pt x="1190" y="40"/>
                    <a:pt x="907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757113" y="3597866"/>
              <a:ext cx="101130" cy="16735"/>
            </a:xfrm>
            <a:custGeom>
              <a:avLst/>
              <a:gdLst/>
              <a:ahLst/>
              <a:cxnLst/>
              <a:rect l="l" t="t" r="r" b="b"/>
              <a:pathLst>
                <a:path w="2253" h="394" extrusionOk="0">
                  <a:moveTo>
                    <a:pt x="2121" y="1"/>
                  </a:moveTo>
                  <a:cubicBezTo>
                    <a:pt x="2113" y="1"/>
                    <a:pt x="2104" y="2"/>
                    <a:pt x="2095" y="5"/>
                  </a:cubicBezTo>
                  <a:cubicBezTo>
                    <a:pt x="1612" y="126"/>
                    <a:pt x="1146" y="212"/>
                    <a:pt x="659" y="212"/>
                  </a:cubicBezTo>
                  <a:cubicBezTo>
                    <a:pt x="474" y="212"/>
                    <a:pt x="287" y="200"/>
                    <a:pt x="94" y="172"/>
                  </a:cubicBezTo>
                  <a:cubicBezTo>
                    <a:pt x="86" y="168"/>
                    <a:pt x="79" y="167"/>
                    <a:pt x="73" y="167"/>
                  </a:cubicBezTo>
                  <a:cubicBezTo>
                    <a:pt x="21" y="167"/>
                    <a:pt x="1" y="276"/>
                    <a:pt x="60" y="306"/>
                  </a:cubicBezTo>
                  <a:cubicBezTo>
                    <a:pt x="364" y="361"/>
                    <a:pt x="668" y="393"/>
                    <a:pt x="965" y="393"/>
                  </a:cubicBezTo>
                  <a:cubicBezTo>
                    <a:pt x="1385" y="393"/>
                    <a:pt x="1791" y="328"/>
                    <a:pt x="2162" y="172"/>
                  </a:cubicBezTo>
                  <a:cubicBezTo>
                    <a:pt x="2253" y="142"/>
                    <a:pt x="2206" y="1"/>
                    <a:pt x="2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1716400" y="2301468"/>
              <a:ext cx="65490" cy="14399"/>
            </a:xfrm>
            <a:custGeom>
              <a:avLst/>
              <a:gdLst/>
              <a:ahLst/>
              <a:cxnLst/>
              <a:rect l="l" t="t" r="r" b="b"/>
              <a:pathLst>
                <a:path w="1459" h="339" extrusionOk="0">
                  <a:moveTo>
                    <a:pt x="1335" y="0"/>
                  </a:moveTo>
                  <a:cubicBezTo>
                    <a:pt x="1324" y="0"/>
                    <a:pt x="1313" y="1"/>
                    <a:pt x="1301" y="4"/>
                  </a:cubicBezTo>
                  <a:cubicBezTo>
                    <a:pt x="934" y="38"/>
                    <a:pt x="534" y="105"/>
                    <a:pt x="167" y="105"/>
                  </a:cubicBezTo>
                  <a:cubicBezTo>
                    <a:pt x="156" y="102"/>
                    <a:pt x="145" y="101"/>
                    <a:pt x="136" y="101"/>
                  </a:cubicBezTo>
                  <a:cubicBezTo>
                    <a:pt x="1" y="101"/>
                    <a:pt x="11" y="307"/>
                    <a:pt x="167" y="338"/>
                  </a:cubicBezTo>
                  <a:cubicBezTo>
                    <a:pt x="567" y="338"/>
                    <a:pt x="967" y="305"/>
                    <a:pt x="1368" y="171"/>
                  </a:cubicBezTo>
                  <a:cubicBezTo>
                    <a:pt x="1459" y="141"/>
                    <a:pt x="1439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616078" y="3606573"/>
              <a:ext cx="94352" cy="9939"/>
            </a:xfrm>
            <a:custGeom>
              <a:avLst/>
              <a:gdLst/>
              <a:ahLst/>
              <a:cxnLst/>
              <a:rect l="l" t="t" r="r" b="b"/>
              <a:pathLst>
                <a:path w="2102" h="234" extrusionOk="0">
                  <a:moveTo>
                    <a:pt x="1968" y="0"/>
                  </a:moveTo>
                  <a:cubicBezTo>
                    <a:pt x="1368" y="0"/>
                    <a:pt x="734" y="0"/>
                    <a:pt x="133" y="34"/>
                  </a:cubicBezTo>
                  <a:cubicBezTo>
                    <a:pt x="0" y="34"/>
                    <a:pt x="0" y="201"/>
                    <a:pt x="133" y="201"/>
                  </a:cubicBezTo>
                  <a:cubicBezTo>
                    <a:pt x="734" y="234"/>
                    <a:pt x="1368" y="234"/>
                    <a:pt x="1968" y="234"/>
                  </a:cubicBezTo>
                  <a:cubicBezTo>
                    <a:pt x="2102" y="201"/>
                    <a:pt x="2102" y="34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1553191" y="2297390"/>
              <a:ext cx="89594" cy="12955"/>
            </a:xfrm>
            <a:custGeom>
              <a:avLst/>
              <a:gdLst/>
              <a:ahLst/>
              <a:cxnLst/>
              <a:rect l="l" t="t" r="r" b="b"/>
              <a:pathLst>
                <a:path w="1996" h="305" extrusionOk="0">
                  <a:moveTo>
                    <a:pt x="133" y="0"/>
                  </a:moveTo>
                  <a:cubicBezTo>
                    <a:pt x="0" y="0"/>
                    <a:pt x="33" y="167"/>
                    <a:pt x="133" y="201"/>
                  </a:cubicBezTo>
                  <a:cubicBezTo>
                    <a:pt x="701" y="234"/>
                    <a:pt x="1268" y="301"/>
                    <a:pt x="1868" y="301"/>
                  </a:cubicBezTo>
                  <a:cubicBezTo>
                    <a:pt x="1878" y="303"/>
                    <a:pt x="1887" y="304"/>
                    <a:pt x="1896" y="304"/>
                  </a:cubicBezTo>
                  <a:cubicBezTo>
                    <a:pt x="1996" y="304"/>
                    <a:pt x="1960" y="131"/>
                    <a:pt x="1868" y="100"/>
                  </a:cubicBezTo>
                  <a:cubicBezTo>
                    <a:pt x="1301" y="34"/>
                    <a:pt x="701" y="34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1463328" y="3611628"/>
              <a:ext cx="88382" cy="9727"/>
            </a:xfrm>
            <a:custGeom>
              <a:avLst/>
              <a:gdLst/>
              <a:ahLst/>
              <a:cxnLst/>
              <a:rect l="l" t="t" r="r" b="b"/>
              <a:pathLst>
                <a:path w="1969" h="229" extrusionOk="0">
                  <a:moveTo>
                    <a:pt x="1260" y="0"/>
                  </a:moveTo>
                  <a:cubicBezTo>
                    <a:pt x="872" y="0"/>
                    <a:pt x="479" y="15"/>
                    <a:pt x="101" y="15"/>
                  </a:cubicBezTo>
                  <a:cubicBezTo>
                    <a:pt x="1" y="48"/>
                    <a:pt x="1" y="182"/>
                    <a:pt x="101" y="182"/>
                  </a:cubicBezTo>
                  <a:cubicBezTo>
                    <a:pt x="502" y="205"/>
                    <a:pt x="919" y="229"/>
                    <a:pt x="1330" y="229"/>
                  </a:cubicBezTo>
                  <a:cubicBezTo>
                    <a:pt x="1500" y="229"/>
                    <a:pt x="1669" y="225"/>
                    <a:pt x="1835" y="215"/>
                  </a:cubicBezTo>
                  <a:cubicBezTo>
                    <a:pt x="1969" y="215"/>
                    <a:pt x="1969" y="15"/>
                    <a:pt x="1835" y="15"/>
                  </a:cubicBezTo>
                  <a:cubicBezTo>
                    <a:pt x="1646" y="4"/>
                    <a:pt x="1454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1424411" y="2314381"/>
              <a:ext cx="64413" cy="9982"/>
            </a:xfrm>
            <a:custGeom>
              <a:avLst/>
              <a:gdLst/>
              <a:ahLst/>
              <a:cxnLst/>
              <a:rect l="l" t="t" r="r" b="b"/>
              <a:pathLst>
                <a:path w="1435" h="235" extrusionOk="0">
                  <a:moveTo>
                    <a:pt x="134" y="1"/>
                  </a:moveTo>
                  <a:cubicBezTo>
                    <a:pt x="0" y="1"/>
                    <a:pt x="0" y="234"/>
                    <a:pt x="134" y="234"/>
                  </a:cubicBezTo>
                  <a:lnTo>
                    <a:pt x="1301" y="234"/>
                  </a:lnTo>
                  <a:cubicBezTo>
                    <a:pt x="1435" y="201"/>
                    <a:pt x="1435" y="34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303126" y="3606233"/>
              <a:ext cx="83894" cy="10661"/>
            </a:xfrm>
            <a:custGeom>
              <a:avLst/>
              <a:gdLst/>
              <a:ahLst/>
              <a:cxnLst/>
              <a:rect l="l" t="t" r="r" b="b"/>
              <a:pathLst>
                <a:path w="1869" h="251" extrusionOk="0">
                  <a:moveTo>
                    <a:pt x="951" y="0"/>
                  </a:moveTo>
                  <a:cubicBezTo>
                    <a:pt x="676" y="0"/>
                    <a:pt x="401" y="8"/>
                    <a:pt x="134" y="8"/>
                  </a:cubicBezTo>
                  <a:cubicBezTo>
                    <a:pt x="0" y="8"/>
                    <a:pt x="0" y="242"/>
                    <a:pt x="134" y="242"/>
                  </a:cubicBezTo>
                  <a:cubicBezTo>
                    <a:pt x="401" y="242"/>
                    <a:pt x="676" y="250"/>
                    <a:pt x="951" y="250"/>
                  </a:cubicBezTo>
                  <a:cubicBezTo>
                    <a:pt x="1226" y="250"/>
                    <a:pt x="1501" y="242"/>
                    <a:pt x="1768" y="209"/>
                  </a:cubicBezTo>
                  <a:cubicBezTo>
                    <a:pt x="1868" y="209"/>
                    <a:pt x="1868" y="42"/>
                    <a:pt x="1768" y="42"/>
                  </a:cubicBezTo>
                  <a:cubicBezTo>
                    <a:pt x="1501" y="8"/>
                    <a:pt x="1226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1295630" y="2301638"/>
              <a:ext cx="52473" cy="8538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101" y="0"/>
                  </a:moveTo>
                  <a:cubicBezTo>
                    <a:pt x="1" y="0"/>
                    <a:pt x="1" y="167"/>
                    <a:pt x="101" y="201"/>
                  </a:cubicBezTo>
                  <a:cubicBezTo>
                    <a:pt x="434" y="201"/>
                    <a:pt x="734" y="201"/>
                    <a:pt x="1068" y="167"/>
                  </a:cubicBezTo>
                  <a:cubicBezTo>
                    <a:pt x="1168" y="167"/>
                    <a:pt x="116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1175872" y="2306225"/>
              <a:ext cx="50947" cy="7858"/>
            </a:xfrm>
            <a:custGeom>
              <a:avLst/>
              <a:gdLst/>
              <a:ahLst/>
              <a:cxnLst/>
              <a:rect l="l" t="t" r="r" b="b"/>
              <a:pathLst>
                <a:path w="1135" h="185" extrusionOk="0">
                  <a:moveTo>
                    <a:pt x="571" y="1"/>
                  </a:moveTo>
                  <a:cubicBezTo>
                    <a:pt x="409" y="1"/>
                    <a:pt x="250" y="9"/>
                    <a:pt x="100" y="26"/>
                  </a:cubicBezTo>
                  <a:cubicBezTo>
                    <a:pt x="0" y="26"/>
                    <a:pt x="0" y="159"/>
                    <a:pt x="100" y="159"/>
                  </a:cubicBezTo>
                  <a:cubicBezTo>
                    <a:pt x="250" y="176"/>
                    <a:pt x="409" y="184"/>
                    <a:pt x="571" y="184"/>
                  </a:cubicBezTo>
                  <a:cubicBezTo>
                    <a:pt x="734" y="184"/>
                    <a:pt x="901" y="176"/>
                    <a:pt x="1067" y="159"/>
                  </a:cubicBezTo>
                  <a:cubicBezTo>
                    <a:pt x="1134" y="159"/>
                    <a:pt x="1134" y="26"/>
                    <a:pt x="1067" y="26"/>
                  </a:cubicBezTo>
                  <a:cubicBezTo>
                    <a:pt x="901" y="9"/>
                    <a:pt x="734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150376" y="3602665"/>
              <a:ext cx="73435" cy="8198"/>
            </a:xfrm>
            <a:custGeom>
              <a:avLst/>
              <a:gdLst/>
              <a:ahLst/>
              <a:cxnLst/>
              <a:rect l="l" t="t" r="r" b="b"/>
              <a:pathLst>
                <a:path w="1636" h="193" extrusionOk="0">
                  <a:moveTo>
                    <a:pt x="818" y="1"/>
                  </a:moveTo>
                  <a:cubicBezTo>
                    <a:pt x="593" y="1"/>
                    <a:pt x="368" y="9"/>
                    <a:pt x="134" y="26"/>
                  </a:cubicBezTo>
                  <a:cubicBezTo>
                    <a:pt x="1" y="26"/>
                    <a:pt x="1" y="193"/>
                    <a:pt x="134" y="193"/>
                  </a:cubicBezTo>
                  <a:lnTo>
                    <a:pt x="1502" y="193"/>
                  </a:lnTo>
                  <a:cubicBezTo>
                    <a:pt x="1635" y="193"/>
                    <a:pt x="1635" y="26"/>
                    <a:pt x="1502" y="26"/>
                  </a:cubicBezTo>
                  <a:cubicBezTo>
                    <a:pt x="1269" y="9"/>
                    <a:pt x="1043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1050098" y="2306225"/>
              <a:ext cx="61405" cy="7858"/>
            </a:xfrm>
            <a:custGeom>
              <a:avLst/>
              <a:gdLst/>
              <a:ahLst/>
              <a:cxnLst/>
              <a:rect l="l" t="t" r="r" b="b"/>
              <a:pathLst>
                <a:path w="1368" h="185" extrusionOk="0">
                  <a:moveTo>
                    <a:pt x="696" y="1"/>
                  </a:moveTo>
                  <a:cubicBezTo>
                    <a:pt x="500" y="1"/>
                    <a:pt x="300" y="9"/>
                    <a:pt x="100" y="26"/>
                  </a:cubicBezTo>
                  <a:cubicBezTo>
                    <a:pt x="0" y="26"/>
                    <a:pt x="0" y="159"/>
                    <a:pt x="100" y="159"/>
                  </a:cubicBezTo>
                  <a:cubicBezTo>
                    <a:pt x="300" y="176"/>
                    <a:pt x="500" y="184"/>
                    <a:pt x="696" y="184"/>
                  </a:cubicBezTo>
                  <a:cubicBezTo>
                    <a:pt x="892" y="184"/>
                    <a:pt x="1084" y="176"/>
                    <a:pt x="1268" y="159"/>
                  </a:cubicBezTo>
                  <a:cubicBezTo>
                    <a:pt x="1368" y="159"/>
                    <a:pt x="1368" y="26"/>
                    <a:pt x="1268" y="26"/>
                  </a:cubicBezTo>
                  <a:cubicBezTo>
                    <a:pt x="1084" y="9"/>
                    <a:pt x="892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1009655" y="3606573"/>
              <a:ext cx="70428" cy="10576"/>
            </a:xfrm>
            <a:custGeom>
              <a:avLst/>
              <a:gdLst/>
              <a:ahLst/>
              <a:cxnLst/>
              <a:rect l="l" t="t" r="r" b="b"/>
              <a:pathLst>
                <a:path w="1569" h="249" extrusionOk="0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278" y="245"/>
                    <a:pt x="423" y="249"/>
                    <a:pt x="567" y="249"/>
                  </a:cubicBezTo>
                  <a:cubicBezTo>
                    <a:pt x="857" y="249"/>
                    <a:pt x="1146" y="234"/>
                    <a:pt x="1435" y="234"/>
                  </a:cubicBezTo>
                  <a:cubicBezTo>
                    <a:pt x="1568" y="201"/>
                    <a:pt x="1568" y="34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925806" y="2310133"/>
              <a:ext cx="56917" cy="9132"/>
            </a:xfrm>
            <a:custGeom>
              <a:avLst/>
              <a:gdLst/>
              <a:ahLst/>
              <a:cxnLst/>
              <a:rect l="l" t="t" r="r" b="b"/>
              <a:pathLst>
                <a:path w="1268" h="215" extrusionOk="0">
                  <a:moveTo>
                    <a:pt x="1168" y="1"/>
                  </a:moveTo>
                  <a:cubicBezTo>
                    <a:pt x="801" y="1"/>
                    <a:pt x="434" y="34"/>
                    <a:pt x="100" y="34"/>
                  </a:cubicBezTo>
                  <a:cubicBezTo>
                    <a:pt x="0" y="34"/>
                    <a:pt x="0" y="167"/>
                    <a:pt x="100" y="167"/>
                  </a:cubicBezTo>
                  <a:cubicBezTo>
                    <a:pt x="336" y="191"/>
                    <a:pt x="589" y="215"/>
                    <a:pt x="846" y="215"/>
                  </a:cubicBezTo>
                  <a:cubicBezTo>
                    <a:pt x="953" y="215"/>
                    <a:pt x="1060" y="211"/>
                    <a:pt x="1168" y="201"/>
                  </a:cubicBezTo>
                  <a:cubicBezTo>
                    <a:pt x="1268" y="201"/>
                    <a:pt x="1268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876879" y="3610608"/>
              <a:ext cx="66926" cy="10789"/>
            </a:xfrm>
            <a:custGeom>
              <a:avLst/>
              <a:gdLst/>
              <a:ahLst/>
              <a:cxnLst/>
              <a:rect l="l" t="t" r="r" b="b"/>
              <a:pathLst>
                <a:path w="1491" h="254" extrusionOk="0">
                  <a:moveTo>
                    <a:pt x="92" y="0"/>
                  </a:moveTo>
                  <a:cubicBezTo>
                    <a:pt x="17" y="0"/>
                    <a:pt x="1" y="106"/>
                    <a:pt x="90" y="106"/>
                  </a:cubicBezTo>
                  <a:cubicBezTo>
                    <a:pt x="357" y="195"/>
                    <a:pt x="668" y="254"/>
                    <a:pt x="974" y="254"/>
                  </a:cubicBezTo>
                  <a:cubicBezTo>
                    <a:pt x="1127" y="254"/>
                    <a:pt x="1279" y="239"/>
                    <a:pt x="1424" y="206"/>
                  </a:cubicBezTo>
                  <a:cubicBezTo>
                    <a:pt x="1491" y="172"/>
                    <a:pt x="1491" y="39"/>
                    <a:pt x="1391" y="39"/>
                  </a:cubicBezTo>
                  <a:cubicBezTo>
                    <a:pt x="1174" y="39"/>
                    <a:pt x="965" y="47"/>
                    <a:pt x="757" y="47"/>
                  </a:cubicBezTo>
                  <a:cubicBezTo>
                    <a:pt x="548" y="47"/>
                    <a:pt x="340" y="39"/>
                    <a:pt x="123" y="6"/>
                  </a:cubicBezTo>
                  <a:cubicBezTo>
                    <a:pt x="112" y="2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803355" y="2303847"/>
              <a:ext cx="62617" cy="14994"/>
            </a:xfrm>
            <a:custGeom>
              <a:avLst/>
              <a:gdLst/>
              <a:ahLst/>
              <a:cxnLst/>
              <a:rect l="l" t="t" r="r" b="b"/>
              <a:pathLst>
                <a:path w="1395" h="353" extrusionOk="0">
                  <a:moveTo>
                    <a:pt x="852" y="0"/>
                  </a:moveTo>
                  <a:cubicBezTo>
                    <a:pt x="597" y="0"/>
                    <a:pt x="338" y="60"/>
                    <a:pt x="93" y="149"/>
                  </a:cubicBezTo>
                  <a:cubicBezTo>
                    <a:pt x="1" y="179"/>
                    <a:pt x="22" y="353"/>
                    <a:pt x="131" y="353"/>
                  </a:cubicBezTo>
                  <a:cubicBezTo>
                    <a:pt x="140" y="353"/>
                    <a:pt x="150" y="351"/>
                    <a:pt x="160" y="349"/>
                  </a:cubicBezTo>
                  <a:cubicBezTo>
                    <a:pt x="393" y="285"/>
                    <a:pt x="612" y="262"/>
                    <a:pt x="826" y="262"/>
                  </a:cubicBezTo>
                  <a:cubicBezTo>
                    <a:pt x="950" y="262"/>
                    <a:pt x="1072" y="270"/>
                    <a:pt x="1194" y="282"/>
                  </a:cubicBezTo>
                  <a:cubicBezTo>
                    <a:pt x="1327" y="282"/>
                    <a:pt x="1394" y="49"/>
                    <a:pt x="1227" y="49"/>
                  </a:cubicBezTo>
                  <a:cubicBezTo>
                    <a:pt x="1105" y="15"/>
                    <a:pt x="979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813499" y="3542945"/>
              <a:ext cx="23611" cy="54878"/>
            </a:xfrm>
            <a:custGeom>
              <a:avLst/>
              <a:gdLst/>
              <a:ahLst/>
              <a:cxnLst/>
              <a:rect l="l" t="t" r="r" b="b"/>
              <a:pathLst>
                <a:path w="526" h="1292" extrusionOk="0">
                  <a:moveTo>
                    <a:pt x="256" y="1"/>
                  </a:moveTo>
                  <a:cubicBezTo>
                    <a:pt x="210" y="1"/>
                    <a:pt x="161" y="30"/>
                    <a:pt x="134" y="97"/>
                  </a:cubicBezTo>
                  <a:cubicBezTo>
                    <a:pt x="1" y="498"/>
                    <a:pt x="101" y="898"/>
                    <a:pt x="334" y="1265"/>
                  </a:cubicBezTo>
                  <a:cubicBezTo>
                    <a:pt x="353" y="1284"/>
                    <a:pt x="377" y="1292"/>
                    <a:pt x="401" y="1292"/>
                  </a:cubicBezTo>
                  <a:cubicBezTo>
                    <a:pt x="462" y="1292"/>
                    <a:pt x="525" y="1237"/>
                    <a:pt x="501" y="1165"/>
                  </a:cubicBezTo>
                  <a:cubicBezTo>
                    <a:pt x="334" y="865"/>
                    <a:pt x="301" y="498"/>
                    <a:pt x="368" y="164"/>
                  </a:cubicBezTo>
                  <a:cubicBezTo>
                    <a:pt x="387" y="65"/>
                    <a:pt x="324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10492" y="3283546"/>
              <a:ext cx="18045" cy="68046"/>
            </a:xfrm>
            <a:custGeom>
              <a:avLst/>
              <a:gdLst/>
              <a:ahLst/>
              <a:cxnLst/>
              <a:rect l="l" t="t" r="r" b="b"/>
              <a:pathLst>
                <a:path w="402" h="1602" extrusionOk="0">
                  <a:moveTo>
                    <a:pt x="189" y="0"/>
                  </a:moveTo>
                  <a:cubicBezTo>
                    <a:pt x="143" y="0"/>
                    <a:pt x="101" y="33"/>
                    <a:pt x="101" y="100"/>
                  </a:cubicBezTo>
                  <a:cubicBezTo>
                    <a:pt x="1" y="534"/>
                    <a:pt x="68" y="1067"/>
                    <a:pt x="101" y="1501"/>
                  </a:cubicBezTo>
                  <a:cubicBezTo>
                    <a:pt x="118" y="1568"/>
                    <a:pt x="159" y="1601"/>
                    <a:pt x="201" y="1601"/>
                  </a:cubicBezTo>
                  <a:cubicBezTo>
                    <a:pt x="243" y="1601"/>
                    <a:pt x="284" y="1568"/>
                    <a:pt x="301" y="1501"/>
                  </a:cubicBezTo>
                  <a:cubicBezTo>
                    <a:pt x="334" y="1067"/>
                    <a:pt x="401" y="534"/>
                    <a:pt x="301" y="100"/>
                  </a:cubicBezTo>
                  <a:cubicBezTo>
                    <a:pt x="284" y="33"/>
                    <a:pt x="234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812018" y="3425372"/>
              <a:ext cx="14992" cy="53732"/>
            </a:xfrm>
            <a:custGeom>
              <a:avLst/>
              <a:gdLst/>
              <a:ahLst/>
              <a:cxnLst/>
              <a:rect l="l" t="t" r="r" b="b"/>
              <a:pathLst>
                <a:path w="334" h="1265" extrusionOk="0">
                  <a:moveTo>
                    <a:pt x="138" y="0"/>
                  </a:moveTo>
                  <a:cubicBezTo>
                    <a:pt x="101" y="0"/>
                    <a:pt x="67" y="18"/>
                    <a:pt x="67" y="63"/>
                  </a:cubicBezTo>
                  <a:cubicBezTo>
                    <a:pt x="0" y="430"/>
                    <a:pt x="34" y="797"/>
                    <a:pt x="100" y="1164"/>
                  </a:cubicBezTo>
                  <a:cubicBezTo>
                    <a:pt x="100" y="1231"/>
                    <a:pt x="142" y="1264"/>
                    <a:pt x="184" y="1264"/>
                  </a:cubicBezTo>
                  <a:cubicBezTo>
                    <a:pt x="225" y="1264"/>
                    <a:pt x="267" y="1231"/>
                    <a:pt x="267" y="1164"/>
                  </a:cubicBezTo>
                  <a:cubicBezTo>
                    <a:pt x="300" y="797"/>
                    <a:pt x="334" y="430"/>
                    <a:pt x="234" y="63"/>
                  </a:cubicBezTo>
                  <a:cubicBezTo>
                    <a:pt x="234" y="27"/>
                    <a:pt x="184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803040" y="3151914"/>
              <a:ext cx="21905" cy="59636"/>
            </a:xfrm>
            <a:custGeom>
              <a:avLst/>
              <a:gdLst/>
              <a:ahLst/>
              <a:cxnLst/>
              <a:rect l="l" t="t" r="r" b="b"/>
              <a:pathLst>
                <a:path w="488" h="1404" extrusionOk="0">
                  <a:moveTo>
                    <a:pt x="278" y="0"/>
                  </a:moveTo>
                  <a:cubicBezTo>
                    <a:pt x="220" y="0"/>
                    <a:pt x="152" y="27"/>
                    <a:pt x="134" y="64"/>
                  </a:cubicBezTo>
                  <a:cubicBezTo>
                    <a:pt x="0" y="464"/>
                    <a:pt x="100" y="931"/>
                    <a:pt x="234" y="1331"/>
                  </a:cubicBezTo>
                  <a:cubicBezTo>
                    <a:pt x="246" y="1382"/>
                    <a:pt x="288" y="1404"/>
                    <a:pt x="333" y="1404"/>
                  </a:cubicBezTo>
                  <a:cubicBezTo>
                    <a:pt x="406" y="1404"/>
                    <a:pt x="488" y="1347"/>
                    <a:pt x="467" y="1264"/>
                  </a:cubicBezTo>
                  <a:cubicBezTo>
                    <a:pt x="367" y="864"/>
                    <a:pt x="434" y="464"/>
                    <a:pt x="367" y="64"/>
                  </a:cubicBezTo>
                  <a:cubicBezTo>
                    <a:pt x="367" y="18"/>
                    <a:pt x="32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797026" y="2482202"/>
              <a:ext cx="23431" cy="78410"/>
            </a:xfrm>
            <a:custGeom>
              <a:avLst/>
              <a:gdLst/>
              <a:ahLst/>
              <a:cxnLst/>
              <a:rect l="l" t="t" r="r" b="b"/>
              <a:pathLst>
                <a:path w="522" h="1846" extrusionOk="0">
                  <a:moveTo>
                    <a:pt x="290" y="1"/>
                  </a:moveTo>
                  <a:cubicBezTo>
                    <a:pt x="235" y="1"/>
                    <a:pt x="182" y="27"/>
                    <a:pt x="167" y="86"/>
                  </a:cubicBezTo>
                  <a:cubicBezTo>
                    <a:pt x="1" y="653"/>
                    <a:pt x="134" y="1253"/>
                    <a:pt x="368" y="1787"/>
                  </a:cubicBezTo>
                  <a:cubicBezTo>
                    <a:pt x="381" y="1827"/>
                    <a:pt x="410" y="1845"/>
                    <a:pt x="437" y="1845"/>
                  </a:cubicBezTo>
                  <a:cubicBezTo>
                    <a:pt x="480" y="1845"/>
                    <a:pt x="521" y="1801"/>
                    <a:pt x="501" y="1720"/>
                  </a:cubicBezTo>
                  <a:cubicBezTo>
                    <a:pt x="334" y="1187"/>
                    <a:pt x="368" y="686"/>
                    <a:pt x="434" y="119"/>
                  </a:cubicBezTo>
                  <a:cubicBezTo>
                    <a:pt x="434" y="44"/>
                    <a:pt x="361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806003" y="2766024"/>
              <a:ext cx="16518" cy="57427"/>
            </a:xfrm>
            <a:custGeom>
              <a:avLst/>
              <a:gdLst/>
              <a:ahLst/>
              <a:cxnLst/>
              <a:rect l="l" t="t" r="r" b="b"/>
              <a:pathLst>
                <a:path w="368" h="1352" extrusionOk="0">
                  <a:moveTo>
                    <a:pt x="184" y="0"/>
                  </a:moveTo>
                  <a:cubicBezTo>
                    <a:pt x="143" y="0"/>
                    <a:pt x="101" y="25"/>
                    <a:pt x="101" y="75"/>
                  </a:cubicBezTo>
                  <a:cubicBezTo>
                    <a:pt x="1" y="442"/>
                    <a:pt x="68" y="876"/>
                    <a:pt x="101" y="1276"/>
                  </a:cubicBezTo>
                  <a:cubicBezTo>
                    <a:pt x="101" y="1326"/>
                    <a:pt x="143" y="1351"/>
                    <a:pt x="184" y="1351"/>
                  </a:cubicBezTo>
                  <a:cubicBezTo>
                    <a:pt x="226" y="1351"/>
                    <a:pt x="268" y="1326"/>
                    <a:pt x="268" y="1276"/>
                  </a:cubicBezTo>
                  <a:cubicBezTo>
                    <a:pt x="301" y="876"/>
                    <a:pt x="368" y="442"/>
                    <a:pt x="268" y="75"/>
                  </a:cubicBezTo>
                  <a:cubicBezTo>
                    <a:pt x="268" y="25"/>
                    <a:pt x="22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800033" y="3019221"/>
              <a:ext cx="21007" cy="69065"/>
            </a:xfrm>
            <a:custGeom>
              <a:avLst/>
              <a:gdLst/>
              <a:ahLst/>
              <a:cxnLst/>
              <a:rect l="l" t="t" r="r" b="b"/>
              <a:pathLst>
                <a:path w="468" h="1626" extrusionOk="0">
                  <a:moveTo>
                    <a:pt x="211" y="0"/>
                  </a:moveTo>
                  <a:cubicBezTo>
                    <a:pt x="141" y="0"/>
                    <a:pt x="67" y="44"/>
                    <a:pt x="67" y="119"/>
                  </a:cubicBezTo>
                  <a:cubicBezTo>
                    <a:pt x="34" y="586"/>
                    <a:pt x="100" y="1019"/>
                    <a:pt x="0" y="1486"/>
                  </a:cubicBezTo>
                  <a:cubicBezTo>
                    <a:pt x="0" y="1569"/>
                    <a:pt x="64" y="1626"/>
                    <a:pt x="121" y="1626"/>
                  </a:cubicBezTo>
                  <a:cubicBezTo>
                    <a:pt x="156" y="1626"/>
                    <a:pt x="188" y="1604"/>
                    <a:pt x="201" y="1553"/>
                  </a:cubicBezTo>
                  <a:cubicBezTo>
                    <a:pt x="367" y="1086"/>
                    <a:pt x="467" y="552"/>
                    <a:pt x="334" y="85"/>
                  </a:cubicBezTo>
                  <a:cubicBezTo>
                    <a:pt x="319" y="27"/>
                    <a:pt x="26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01514" y="2882916"/>
              <a:ext cx="15037" cy="64520"/>
            </a:xfrm>
            <a:custGeom>
              <a:avLst/>
              <a:gdLst/>
              <a:ahLst/>
              <a:cxnLst/>
              <a:rect l="l" t="t" r="r" b="b"/>
              <a:pathLst>
                <a:path w="335" h="1519" extrusionOk="0">
                  <a:moveTo>
                    <a:pt x="172" y="0"/>
                  </a:moveTo>
                  <a:cubicBezTo>
                    <a:pt x="118" y="0"/>
                    <a:pt x="67" y="42"/>
                    <a:pt x="67" y="125"/>
                  </a:cubicBezTo>
                  <a:cubicBezTo>
                    <a:pt x="1" y="559"/>
                    <a:pt x="34" y="993"/>
                    <a:pt x="67" y="1393"/>
                  </a:cubicBezTo>
                  <a:cubicBezTo>
                    <a:pt x="67" y="1476"/>
                    <a:pt x="118" y="1518"/>
                    <a:pt x="172" y="1518"/>
                  </a:cubicBezTo>
                  <a:cubicBezTo>
                    <a:pt x="226" y="1518"/>
                    <a:pt x="284" y="1476"/>
                    <a:pt x="301" y="1393"/>
                  </a:cubicBezTo>
                  <a:cubicBezTo>
                    <a:pt x="301" y="993"/>
                    <a:pt x="334" y="559"/>
                    <a:pt x="301" y="125"/>
                  </a:cubicBezTo>
                  <a:cubicBezTo>
                    <a:pt x="284" y="42"/>
                    <a:pt x="22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800033" y="2632395"/>
              <a:ext cx="14992" cy="78410"/>
            </a:xfrm>
            <a:custGeom>
              <a:avLst/>
              <a:gdLst/>
              <a:ahLst/>
              <a:cxnLst/>
              <a:rect l="l" t="t" r="r" b="b"/>
              <a:pathLst>
                <a:path w="334" h="1846" extrusionOk="0">
                  <a:moveTo>
                    <a:pt x="210" y="1"/>
                  </a:moveTo>
                  <a:cubicBezTo>
                    <a:pt x="162" y="1"/>
                    <a:pt x="115" y="27"/>
                    <a:pt x="100" y="86"/>
                  </a:cubicBezTo>
                  <a:cubicBezTo>
                    <a:pt x="0" y="619"/>
                    <a:pt x="0" y="1187"/>
                    <a:pt x="67" y="1720"/>
                  </a:cubicBezTo>
                  <a:cubicBezTo>
                    <a:pt x="67" y="1804"/>
                    <a:pt x="117" y="1845"/>
                    <a:pt x="167" y="1845"/>
                  </a:cubicBezTo>
                  <a:cubicBezTo>
                    <a:pt x="217" y="1845"/>
                    <a:pt x="267" y="1804"/>
                    <a:pt x="267" y="1720"/>
                  </a:cubicBezTo>
                  <a:cubicBezTo>
                    <a:pt x="301" y="1187"/>
                    <a:pt x="334" y="653"/>
                    <a:pt x="334" y="119"/>
                  </a:cubicBezTo>
                  <a:cubicBezTo>
                    <a:pt x="334" y="44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792537" y="2368579"/>
              <a:ext cx="15037" cy="63459"/>
            </a:xfrm>
            <a:custGeom>
              <a:avLst/>
              <a:gdLst/>
              <a:ahLst/>
              <a:cxnLst/>
              <a:rect l="l" t="t" r="r" b="b"/>
              <a:pathLst>
                <a:path w="335" h="1494" extrusionOk="0">
                  <a:moveTo>
                    <a:pt x="172" y="1"/>
                  </a:moveTo>
                  <a:cubicBezTo>
                    <a:pt x="117" y="1"/>
                    <a:pt x="67" y="42"/>
                    <a:pt x="67" y="126"/>
                  </a:cubicBezTo>
                  <a:cubicBezTo>
                    <a:pt x="1" y="559"/>
                    <a:pt x="67" y="960"/>
                    <a:pt x="101" y="1393"/>
                  </a:cubicBezTo>
                  <a:cubicBezTo>
                    <a:pt x="101" y="1460"/>
                    <a:pt x="134" y="1493"/>
                    <a:pt x="167" y="1493"/>
                  </a:cubicBezTo>
                  <a:cubicBezTo>
                    <a:pt x="201" y="1493"/>
                    <a:pt x="234" y="1460"/>
                    <a:pt x="234" y="1393"/>
                  </a:cubicBezTo>
                  <a:cubicBezTo>
                    <a:pt x="267" y="993"/>
                    <a:pt x="334" y="559"/>
                    <a:pt x="301" y="126"/>
                  </a:cubicBezTo>
                  <a:cubicBezTo>
                    <a:pt x="284" y="42"/>
                    <a:pt x="22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CA7592-3769-78EC-55A7-96AEA4DDBB69}"/>
              </a:ext>
            </a:extLst>
          </p:cNvPr>
          <p:cNvSpPr txBox="1"/>
          <p:nvPr/>
        </p:nvSpPr>
        <p:spPr>
          <a:xfrm>
            <a:off x="1207074" y="1877582"/>
            <a:ext cx="343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latin typeface="Bahnschrift Light" panose="020B0502040204020203" pitchFamily="34" charset="0"/>
                <a:ea typeface="BatangChe" panose="020B0503020000020004" pitchFamily="49" charset="-127"/>
              </a:rPr>
              <a:t>1</a:t>
            </a:r>
            <a:endParaRPr lang="ru-RU" sz="9600" b="1" dirty="0">
              <a:latin typeface="Bahnschrift Light" panose="020B0502040204020203" pitchFamily="34" charset="0"/>
              <a:ea typeface="BatangChe" panose="020B0503020000020004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579D2-E0C9-B420-80E0-D2B47FE67B17}"/>
              </a:ext>
            </a:extLst>
          </p:cNvPr>
          <p:cNvSpPr txBox="1"/>
          <p:nvPr/>
        </p:nvSpPr>
        <p:spPr>
          <a:xfrm>
            <a:off x="3168544" y="995421"/>
            <a:ext cx="56570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В файле 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  <a:hlinkClick r:id="rId3"/>
              </a:rPr>
              <a:t>sex_bmi_smokers.csv</a:t>
            </a:r>
            <a:r>
              <a:rPr lang="ru-RU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 приведены данные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 (</a:t>
            </a:r>
            <a:r>
              <a:rPr lang="ru-RU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пол, ИМТ, курит/не курит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)</a:t>
            </a:r>
            <a:r>
              <a:rPr lang="ru-RU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 о более 1000 испытуемых.</a:t>
            </a:r>
          </a:p>
          <a:p>
            <a:pPr algn="ctr"/>
            <a:r>
              <a:rPr lang="ru-RU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С помощью критерия согласия Пирсона хи-квадрат проверить согласованность индекса массы тела с нормальным законом (формулировать H₀ и H₁, реализовать самостоятельно). Ту же самую задачу решить с помощью другого критерия (также формулировать гипотезы, но здесь можно воспользоваться готовой реализацией).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>
          <a:extLst>
            <a:ext uri="{FF2B5EF4-FFF2-40B4-BE49-F238E27FC236}">
              <a16:creationId xmlns:a16="http://schemas.microsoft.com/office/drawing/2014/main" id="{26B5438D-9A47-D4A1-C4E3-1FFC76849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>
            <a:extLst>
              <a:ext uri="{FF2B5EF4-FFF2-40B4-BE49-F238E27FC236}">
                <a16:creationId xmlns:a16="http://schemas.microsoft.com/office/drawing/2014/main" id="{678715FF-EEDA-CB00-45A9-45EE2675C6DD}"/>
              </a:ext>
            </a:extLst>
          </p:cNvPr>
          <p:cNvSpPr/>
          <p:nvPr/>
        </p:nvSpPr>
        <p:spPr>
          <a:xfrm rot="-269836">
            <a:off x="7843216" y="3211138"/>
            <a:ext cx="275402" cy="225452"/>
          </a:xfrm>
          <a:custGeom>
            <a:avLst/>
            <a:gdLst/>
            <a:ahLst/>
            <a:cxnLst/>
            <a:rect l="l" t="t" r="r" b="b"/>
            <a:pathLst>
              <a:path w="9430" h="7719" extrusionOk="0">
                <a:moveTo>
                  <a:pt x="5048" y="968"/>
                </a:moveTo>
                <a:cubicBezTo>
                  <a:pt x="5595" y="2409"/>
                  <a:pt x="6145" y="3849"/>
                  <a:pt x="6692" y="5288"/>
                </a:cubicBezTo>
                <a:cubicBezTo>
                  <a:pt x="6740" y="5413"/>
                  <a:pt x="6852" y="5486"/>
                  <a:pt x="6965" y="5486"/>
                </a:cubicBezTo>
                <a:cubicBezTo>
                  <a:pt x="7050" y="5486"/>
                  <a:pt x="7135" y="5445"/>
                  <a:pt x="7193" y="5355"/>
                </a:cubicBezTo>
                <a:cubicBezTo>
                  <a:pt x="7671" y="4597"/>
                  <a:pt x="8202" y="3891"/>
                  <a:pt x="8788" y="3221"/>
                </a:cubicBezTo>
                <a:lnTo>
                  <a:pt x="8788" y="3221"/>
                </a:lnTo>
                <a:cubicBezTo>
                  <a:pt x="8634" y="4573"/>
                  <a:pt x="8362" y="5891"/>
                  <a:pt x="8149" y="7237"/>
                </a:cubicBezTo>
                <a:cubicBezTo>
                  <a:pt x="6874" y="7071"/>
                  <a:pt x="5482" y="6955"/>
                  <a:pt x="4108" y="6955"/>
                </a:cubicBezTo>
                <a:cubicBezTo>
                  <a:pt x="3097" y="6955"/>
                  <a:pt x="2096" y="7018"/>
                  <a:pt x="1159" y="7170"/>
                </a:cubicBezTo>
                <a:cubicBezTo>
                  <a:pt x="1201" y="7135"/>
                  <a:pt x="1229" y="7088"/>
                  <a:pt x="1221" y="7027"/>
                </a:cubicBezTo>
                <a:cubicBezTo>
                  <a:pt x="1118" y="5840"/>
                  <a:pt x="921" y="4669"/>
                  <a:pt x="712" y="3501"/>
                </a:cubicBezTo>
                <a:lnTo>
                  <a:pt x="712" y="3501"/>
                </a:lnTo>
                <a:cubicBezTo>
                  <a:pt x="1282" y="4124"/>
                  <a:pt x="1847" y="4752"/>
                  <a:pt x="2390" y="5404"/>
                </a:cubicBezTo>
                <a:cubicBezTo>
                  <a:pt x="2435" y="5458"/>
                  <a:pt x="2501" y="5483"/>
                  <a:pt x="2568" y="5483"/>
                </a:cubicBezTo>
                <a:cubicBezTo>
                  <a:pt x="2664" y="5483"/>
                  <a:pt x="2764" y="5432"/>
                  <a:pt x="2811" y="5348"/>
                </a:cubicBezTo>
                <a:cubicBezTo>
                  <a:pt x="3619" y="3919"/>
                  <a:pt x="4362" y="2460"/>
                  <a:pt x="5048" y="968"/>
                </a:cubicBezTo>
                <a:close/>
                <a:moveTo>
                  <a:pt x="5038" y="0"/>
                </a:moveTo>
                <a:cubicBezTo>
                  <a:pt x="4956" y="0"/>
                  <a:pt x="4878" y="39"/>
                  <a:pt x="4835" y="134"/>
                </a:cubicBezTo>
                <a:cubicBezTo>
                  <a:pt x="4134" y="1704"/>
                  <a:pt x="3364" y="3239"/>
                  <a:pt x="2531" y="4743"/>
                </a:cubicBezTo>
                <a:cubicBezTo>
                  <a:pt x="1871" y="3967"/>
                  <a:pt x="1189" y="3207"/>
                  <a:pt x="479" y="2478"/>
                </a:cubicBezTo>
                <a:cubicBezTo>
                  <a:pt x="426" y="2424"/>
                  <a:pt x="364" y="2400"/>
                  <a:pt x="303" y="2400"/>
                </a:cubicBezTo>
                <a:cubicBezTo>
                  <a:pt x="147" y="2400"/>
                  <a:pt x="0" y="2554"/>
                  <a:pt x="42" y="2732"/>
                </a:cubicBezTo>
                <a:cubicBezTo>
                  <a:pt x="377" y="4168"/>
                  <a:pt x="592" y="5625"/>
                  <a:pt x="839" y="7080"/>
                </a:cubicBezTo>
                <a:cubicBezTo>
                  <a:pt x="851" y="7146"/>
                  <a:pt x="897" y="7186"/>
                  <a:pt x="952" y="7204"/>
                </a:cubicBezTo>
                <a:cubicBezTo>
                  <a:pt x="781" y="7246"/>
                  <a:pt x="847" y="7486"/>
                  <a:pt x="1002" y="7502"/>
                </a:cubicBezTo>
                <a:cubicBezTo>
                  <a:pt x="1567" y="7565"/>
                  <a:pt x="2141" y="7579"/>
                  <a:pt x="2715" y="7579"/>
                </a:cubicBezTo>
                <a:cubicBezTo>
                  <a:pt x="3178" y="7579"/>
                  <a:pt x="3643" y="7570"/>
                  <a:pt x="4104" y="7570"/>
                </a:cubicBezTo>
                <a:cubicBezTo>
                  <a:pt x="4286" y="7570"/>
                  <a:pt x="4467" y="7572"/>
                  <a:pt x="4648" y="7576"/>
                </a:cubicBezTo>
                <a:cubicBezTo>
                  <a:pt x="5863" y="7601"/>
                  <a:pt x="7078" y="7714"/>
                  <a:pt x="8292" y="7719"/>
                </a:cubicBezTo>
                <a:cubicBezTo>
                  <a:pt x="8419" y="7719"/>
                  <a:pt x="8500" y="7613"/>
                  <a:pt x="8516" y="7504"/>
                </a:cubicBezTo>
                <a:cubicBezTo>
                  <a:pt x="8555" y="7476"/>
                  <a:pt x="8590" y="7438"/>
                  <a:pt x="8609" y="7378"/>
                </a:cubicBezTo>
                <a:cubicBezTo>
                  <a:pt x="9121" y="5802"/>
                  <a:pt x="9292" y="4078"/>
                  <a:pt x="9416" y="2432"/>
                </a:cubicBezTo>
                <a:cubicBezTo>
                  <a:pt x="9429" y="2268"/>
                  <a:pt x="9281" y="2162"/>
                  <a:pt x="9135" y="2162"/>
                </a:cubicBezTo>
                <a:cubicBezTo>
                  <a:pt x="9066" y="2162"/>
                  <a:pt x="8998" y="2185"/>
                  <a:pt x="8948" y="2237"/>
                </a:cubicBezTo>
                <a:cubicBezTo>
                  <a:pt x="8233" y="2981"/>
                  <a:pt x="7597" y="3776"/>
                  <a:pt x="7022" y="4625"/>
                </a:cubicBezTo>
                <a:cubicBezTo>
                  <a:pt x="6459" y="3150"/>
                  <a:pt x="5895" y="1674"/>
                  <a:pt x="5334" y="199"/>
                </a:cubicBezTo>
                <a:cubicBezTo>
                  <a:pt x="5290" y="85"/>
                  <a:pt x="5159" y="0"/>
                  <a:pt x="50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>
            <a:extLst>
              <a:ext uri="{FF2B5EF4-FFF2-40B4-BE49-F238E27FC236}">
                <a16:creationId xmlns:a16="http://schemas.microsoft.com/office/drawing/2014/main" id="{EF85DE7A-DA41-8C5A-0DF6-F1940AA016F9}"/>
              </a:ext>
            </a:extLst>
          </p:cNvPr>
          <p:cNvSpPr/>
          <p:nvPr/>
        </p:nvSpPr>
        <p:spPr>
          <a:xfrm>
            <a:off x="7832736" y="1713687"/>
            <a:ext cx="296372" cy="244066"/>
          </a:xfrm>
          <a:custGeom>
            <a:avLst/>
            <a:gdLst/>
            <a:ahLst/>
            <a:cxnLst/>
            <a:rect l="l" t="t" r="r" b="b"/>
            <a:pathLst>
              <a:path w="10148" h="8357" extrusionOk="0">
                <a:moveTo>
                  <a:pt x="5002" y="612"/>
                </a:moveTo>
                <a:cubicBezTo>
                  <a:pt x="5139" y="612"/>
                  <a:pt x="5176" y="700"/>
                  <a:pt x="5324" y="883"/>
                </a:cubicBezTo>
                <a:cubicBezTo>
                  <a:pt x="5461" y="1049"/>
                  <a:pt x="5585" y="1229"/>
                  <a:pt x="5698" y="1414"/>
                </a:cubicBezTo>
                <a:cubicBezTo>
                  <a:pt x="5893" y="1730"/>
                  <a:pt x="6008" y="2088"/>
                  <a:pt x="6219" y="2393"/>
                </a:cubicBezTo>
                <a:cubicBezTo>
                  <a:pt x="6243" y="2428"/>
                  <a:pt x="6281" y="2448"/>
                  <a:pt x="6320" y="2460"/>
                </a:cubicBezTo>
                <a:cubicBezTo>
                  <a:pt x="6344" y="2543"/>
                  <a:pt x="6408" y="2615"/>
                  <a:pt x="6512" y="2615"/>
                </a:cubicBezTo>
                <a:cubicBezTo>
                  <a:pt x="6515" y="2615"/>
                  <a:pt x="6518" y="2615"/>
                  <a:pt x="6521" y="2615"/>
                </a:cubicBezTo>
                <a:cubicBezTo>
                  <a:pt x="7006" y="2601"/>
                  <a:pt x="7490" y="2520"/>
                  <a:pt x="7977" y="2488"/>
                </a:cubicBezTo>
                <a:cubicBezTo>
                  <a:pt x="8145" y="2476"/>
                  <a:pt x="8627" y="2409"/>
                  <a:pt x="9004" y="2409"/>
                </a:cubicBezTo>
                <a:cubicBezTo>
                  <a:pt x="9238" y="2409"/>
                  <a:pt x="9431" y="2435"/>
                  <a:pt x="9483" y="2516"/>
                </a:cubicBezTo>
                <a:cubicBezTo>
                  <a:pt x="9711" y="2868"/>
                  <a:pt x="7730" y="4214"/>
                  <a:pt x="7451" y="4393"/>
                </a:cubicBezTo>
                <a:cubicBezTo>
                  <a:pt x="7394" y="4427"/>
                  <a:pt x="7370" y="4478"/>
                  <a:pt x="7368" y="4526"/>
                </a:cubicBezTo>
                <a:cubicBezTo>
                  <a:pt x="7281" y="4554"/>
                  <a:pt x="7207" y="4651"/>
                  <a:pt x="7231" y="4755"/>
                </a:cubicBezTo>
                <a:cubicBezTo>
                  <a:pt x="7345" y="5240"/>
                  <a:pt x="7613" y="5681"/>
                  <a:pt x="7752" y="6164"/>
                </a:cubicBezTo>
                <a:cubicBezTo>
                  <a:pt x="7878" y="6602"/>
                  <a:pt x="7955" y="7045"/>
                  <a:pt x="7996" y="7498"/>
                </a:cubicBezTo>
                <a:cubicBezTo>
                  <a:pt x="6985" y="7202"/>
                  <a:pt x="6092" y="6695"/>
                  <a:pt x="5287" y="6007"/>
                </a:cubicBezTo>
                <a:cubicBezTo>
                  <a:pt x="5256" y="5916"/>
                  <a:pt x="5167" y="5845"/>
                  <a:pt x="5070" y="5845"/>
                </a:cubicBezTo>
                <a:cubicBezTo>
                  <a:pt x="5020" y="5845"/>
                  <a:pt x="4968" y="5864"/>
                  <a:pt x="4921" y="5910"/>
                </a:cubicBezTo>
                <a:cubicBezTo>
                  <a:pt x="4599" y="6219"/>
                  <a:pt x="4283" y="6530"/>
                  <a:pt x="3946" y="6826"/>
                </a:cubicBezTo>
                <a:cubicBezTo>
                  <a:pt x="3678" y="7061"/>
                  <a:pt x="3059" y="7746"/>
                  <a:pt x="2689" y="7746"/>
                </a:cubicBezTo>
                <a:cubicBezTo>
                  <a:pt x="2663" y="7746"/>
                  <a:pt x="2639" y="7743"/>
                  <a:pt x="2616" y="7736"/>
                </a:cubicBezTo>
                <a:cubicBezTo>
                  <a:pt x="2337" y="7653"/>
                  <a:pt x="2471" y="7343"/>
                  <a:pt x="2505" y="7073"/>
                </a:cubicBezTo>
                <a:cubicBezTo>
                  <a:pt x="2535" y="6824"/>
                  <a:pt x="2581" y="6582"/>
                  <a:pt x="2639" y="6337"/>
                </a:cubicBezTo>
                <a:cubicBezTo>
                  <a:pt x="2752" y="5870"/>
                  <a:pt x="2898" y="5413"/>
                  <a:pt x="3050" y="4958"/>
                </a:cubicBezTo>
                <a:cubicBezTo>
                  <a:pt x="3076" y="4882"/>
                  <a:pt x="3028" y="4826"/>
                  <a:pt x="2965" y="4810"/>
                </a:cubicBezTo>
                <a:cubicBezTo>
                  <a:pt x="2949" y="4790"/>
                  <a:pt x="2928" y="4773"/>
                  <a:pt x="2903" y="4757"/>
                </a:cubicBezTo>
                <a:cubicBezTo>
                  <a:pt x="2557" y="4570"/>
                  <a:pt x="344" y="3520"/>
                  <a:pt x="710" y="3031"/>
                </a:cubicBezTo>
                <a:cubicBezTo>
                  <a:pt x="813" y="2890"/>
                  <a:pt x="1076" y="2857"/>
                  <a:pt x="1345" y="2857"/>
                </a:cubicBezTo>
                <a:cubicBezTo>
                  <a:pt x="1593" y="2857"/>
                  <a:pt x="1848" y="2885"/>
                  <a:pt x="1988" y="2885"/>
                </a:cubicBezTo>
                <a:cubicBezTo>
                  <a:pt x="1993" y="2885"/>
                  <a:pt x="1998" y="2885"/>
                  <a:pt x="2002" y="2885"/>
                </a:cubicBezTo>
                <a:cubicBezTo>
                  <a:pt x="2340" y="2880"/>
                  <a:pt x="2678" y="2878"/>
                  <a:pt x="3018" y="2852"/>
                </a:cubicBezTo>
                <a:cubicBezTo>
                  <a:pt x="3034" y="2875"/>
                  <a:pt x="3059" y="2889"/>
                  <a:pt x="3086" y="2889"/>
                </a:cubicBezTo>
                <a:cubicBezTo>
                  <a:pt x="3101" y="2889"/>
                  <a:pt x="3118" y="2884"/>
                  <a:pt x="3133" y="2874"/>
                </a:cubicBezTo>
                <a:cubicBezTo>
                  <a:pt x="3203" y="2854"/>
                  <a:pt x="3272" y="2836"/>
                  <a:pt x="3342" y="2820"/>
                </a:cubicBezTo>
                <a:cubicBezTo>
                  <a:pt x="3399" y="2811"/>
                  <a:pt x="3457" y="2806"/>
                  <a:pt x="3512" y="2797"/>
                </a:cubicBezTo>
                <a:lnTo>
                  <a:pt x="3509" y="2788"/>
                </a:lnTo>
                <a:cubicBezTo>
                  <a:pt x="3621" y="2746"/>
                  <a:pt x="3664" y="2601"/>
                  <a:pt x="3595" y="2524"/>
                </a:cubicBezTo>
                <a:cubicBezTo>
                  <a:pt x="3829" y="1899"/>
                  <a:pt x="4221" y="802"/>
                  <a:pt x="4794" y="649"/>
                </a:cubicBezTo>
                <a:cubicBezTo>
                  <a:pt x="4885" y="625"/>
                  <a:pt x="4951" y="612"/>
                  <a:pt x="5002" y="612"/>
                </a:cubicBezTo>
                <a:close/>
                <a:moveTo>
                  <a:pt x="4825" y="1"/>
                </a:moveTo>
                <a:cubicBezTo>
                  <a:pt x="4820" y="1"/>
                  <a:pt x="4815" y="1"/>
                  <a:pt x="4810" y="1"/>
                </a:cubicBezTo>
                <a:cubicBezTo>
                  <a:pt x="4376" y="15"/>
                  <a:pt x="4159" y="546"/>
                  <a:pt x="3978" y="872"/>
                </a:cubicBezTo>
                <a:cubicBezTo>
                  <a:pt x="3696" y="1377"/>
                  <a:pt x="3470" y="1908"/>
                  <a:pt x="3281" y="2455"/>
                </a:cubicBezTo>
                <a:cubicBezTo>
                  <a:pt x="2890" y="2406"/>
                  <a:pt x="2477" y="2382"/>
                  <a:pt x="2068" y="2382"/>
                </a:cubicBezTo>
                <a:cubicBezTo>
                  <a:pt x="1748" y="2382"/>
                  <a:pt x="1430" y="2397"/>
                  <a:pt x="1129" y="2425"/>
                </a:cubicBezTo>
                <a:cubicBezTo>
                  <a:pt x="760" y="2460"/>
                  <a:pt x="289" y="2585"/>
                  <a:pt x="157" y="2979"/>
                </a:cubicBezTo>
                <a:cubicBezTo>
                  <a:pt x="0" y="3455"/>
                  <a:pt x="455" y="3774"/>
                  <a:pt x="785" y="4025"/>
                </a:cubicBezTo>
                <a:cubicBezTo>
                  <a:pt x="1360" y="4464"/>
                  <a:pt x="1988" y="4852"/>
                  <a:pt x="2662" y="5120"/>
                </a:cubicBezTo>
                <a:cubicBezTo>
                  <a:pt x="2334" y="5695"/>
                  <a:pt x="2145" y="6316"/>
                  <a:pt x="2056" y="6981"/>
                </a:cubicBezTo>
                <a:cubicBezTo>
                  <a:pt x="2004" y="7339"/>
                  <a:pt x="1847" y="7993"/>
                  <a:pt x="2203" y="8258"/>
                </a:cubicBezTo>
                <a:cubicBezTo>
                  <a:pt x="2296" y="8328"/>
                  <a:pt x="2395" y="8357"/>
                  <a:pt x="2495" y="8357"/>
                </a:cubicBezTo>
                <a:cubicBezTo>
                  <a:pt x="2829" y="8357"/>
                  <a:pt x="3181" y="8034"/>
                  <a:pt x="3410" y="7856"/>
                </a:cubicBezTo>
                <a:cubicBezTo>
                  <a:pt x="4013" y="7389"/>
                  <a:pt x="4591" y="6886"/>
                  <a:pt x="5124" y="6341"/>
                </a:cubicBezTo>
                <a:cubicBezTo>
                  <a:pt x="5978" y="7172"/>
                  <a:pt x="7028" y="7731"/>
                  <a:pt x="8185" y="8019"/>
                </a:cubicBezTo>
                <a:cubicBezTo>
                  <a:pt x="8204" y="8024"/>
                  <a:pt x="8222" y="8027"/>
                  <a:pt x="8241" y="8027"/>
                </a:cubicBezTo>
                <a:cubicBezTo>
                  <a:pt x="8360" y="8027"/>
                  <a:pt x="8477" y="7933"/>
                  <a:pt x="8472" y="7803"/>
                </a:cubicBezTo>
                <a:cubicBezTo>
                  <a:pt x="8428" y="6819"/>
                  <a:pt x="8267" y="5508"/>
                  <a:pt x="7633" y="4693"/>
                </a:cubicBezTo>
                <a:cubicBezTo>
                  <a:pt x="8239" y="4381"/>
                  <a:pt x="8806" y="3997"/>
                  <a:pt x="9305" y="3534"/>
                </a:cubicBezTo>
                <a:cubicBezTo>
                  <a:pt x="9585" y="3273"/>
                  <a:pt x="10148" y="2813"/>
                  <a:pt x="10051" y="2359"/>
                </a:cubicBezTo>
                <a:cubicBezTo>
                  <a:pt x="9976" y="2005"/>
                  <a:pt x="9624" y="1951"/>
                  <a:pt x="9300" y="1951"/>
                </a:cubicBezTo>
                <a:cubicBezTo>
                  <a:pt x="9174" y="1951"/>
                  <a:pt x="9052" y="1959"/>
                  <a:pt x="8952" y="1961"/>
                </a:cubicBezTo>
                <a:cubicBezTo>
                  <a:pt x="8153" y="1973"/>
                  <a:pt x="7303" y="1989"/>
                  <a:pt x="6523" y="2174"/>
                </a:cubicBezTo>
                <a:cubicBezTo>
                  <a:pt x="6424" y="1661"/>
                  <a:pt x="6102" y="1186"/>
                  <a:pt x="5793" y="777"/>
                </a:cubicBezTo>
                <a:cubicBezTo>
                  <a:pt x="5568" y="480"/>
                  <a:pt x="5245" y="1"/>
                  <a:pt x="48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>
            <a:extLst>
              <a:ext uri="{FF2B5EF4-FFF2-40B4-BE49-F238E27FC236}">
                <a16:creationId xmlns:a16="http://schemas.microsoft.com/office/drawing/2014/main" id="{981F3486-44F1-83D8-821F-18E8F7A8EB79}"/>
              </a:ext>
            </a:extLst>
          </p:cNvPr>
          <p:cNvSpPr/>
          <p:nvPr/>
        </p:nvSpPr>
        <p:spPr>
          <a:xfrm>
            <a:off x="7830826" y="4042749"/>
            <a:ext cx="300169" cy="231187"/>
          </a:xfrm>
          <a:custGeom>
            <a:avLst/>
            <a:gdLst/>
            <a:ahLst/>
            <a:cxnLst/>
            <a:rect l="l" t="t" r="r" b="b"/>
            <a:pathLst>
              <a:path w="10278" h="7916" extrusionOk="0">
                <a:moveTo>
                  <a:pt x="7357" y="528"/>
                </a:moveTo>
                <a:cubicBezTo>
                  <a:pt x="8886" y="528"/>
                  <a:pt x="8922" y="2740"/>
                  <a:pt x="8396" y="3792"/>
                </a:cubicBezTo>
                <a:cubicBezTo>
                  <a:pt x="7578" y="5426"/>
                  <a:pt x="6108" y="6456"/>
                  <a:pt x="4602" y="7389"/>
                </a:cubicBezTo>
                <a:cubicBezTo>
                  <a:pt x="4522" y="7437"/>
                  <a:pt x="4492" y="7506"/>
                  <a:pt x="4490" y="7573"/>
                </a:cubicBezTo>
                <a:cubicBezTo>
                  <a:pt x="3361" y="6492"/>
                  <a:pt x="2315" y="5241"/>
                  <a:pt x="1806" y="3740"/>
                </a:cubicBezTo>
                <a:cubicBezTo>
                  <a:pt x="1504" y="2849"/>
                  <a:pt x="1365" y="1667"/>
                  <a:pt x="2125" y="949"/>
                </a:cubicBezTo>
                <a:cubicBezTo>
                  <a:pt x="2364" y="723"/>
                  <a:pt x="2666" y="625"/>
                  <a:pt x="2977" y="625"/>
                </a:cubicBezTo>
                <a:cubicBezTo>
                  <a:pt x="3565" y="625"/>
                  <a:pt x="4183" y="977"/>
                  <a:pt x="4464" y="1480"/>
                </a:cubicBezTo>
                <a:cubicBezTo>
                  <a:pt x="4681" y="1868"/>
                  <a:pt x="4759" y="2335"/>
                  <a:pt x="4836" y="2766"/>
                </a:cubicBezTo>
                <a:cubicBezTo>
                  <a:pt x="4857" y="2889"/>
                  <a:pt x="4963" y="2946"/>
                  <a:pt x="5072" y="2946"/>
                </a:cubicBezTo>
                <a:cubicBezTo>
                  <a:pt x="5208" y="2946"/>
                  <a:pt x="5348" y="2857"/>
                  <a:pt x="5332" y="2700"/>
                </a:cubicBezTo>
                <a:cubicBezTo>
                  <a:pt x="5332" y="2688"/>
                  <a:pt x="5330" y="2678"/>
                  <a:pt x="5330" y="2667"/>
                </a:cubicBezTo>
                <a:cubicBezTo>
                  <a:pt x="5526" y="1806"/>
                  <a:pt x="5948" y="818"/>
                  <a:pt x="6886" y="589"/>
                </a:cubicBezTo>
                <a:cubicBezTo>
                  <a:pt x="7057" y="547"/>
                  <a:pt x="7213" y="528"/>
                  <a:pt x="7357" y="528"/>
                </a:cubicBezTo>
                <a:close/>
                <a:moveTo>
                  <a:pt x="3085" y="0"/>
                </a:moveTo>
                <a:cubicBezTo>
                  <a:pt x="2364" y="0"/>
                  <a:pt x="1702" y="444"/>
                  <a:pt x="1326" y="1106"/>
                </a:cubicBezTo>
                <a:cubicBezTo>
                  <a:pt x="1" y="3440"/>
                  <a:pt x="2522" y="6659"/>
                  <a:pt x="4355" y="7890"/>
                </a:cubicBezTo>
                <a:cubicBezTo>
                  <a:pt x="4382" y="7907"/>
                  <a:pt x="4409" y="7915"/>
                  <a:pt x="4435" y="7915"/>
                </a:cubicBezTo>
                <a:cubicBezTo>
                  <a:pt x="4510" y="7915"/>
                  <a:pt x="4576" y="7850"/>
                  <a:pt x="4594" y="7774"/>
                </a:cubicBezTo>
                <a:cubicBezTo>
                  <a:pt x="4634" y="7805"/>
                  <a:pt x="4684" y="7824"/>
                  <a:pt x="4740" y="7824"/>
                </a:cubicBezTo>
                <a:cubicBezTo>
                  <a:pt x="4773" y="7824"/>
                  <a:pt x="4808" y="7817"/>
                  <a:pt x="4845" y="7802"/>
                </a:cubicBezTo>
                <a:cubicBezTo>
                  <a:pt x="6960" y="6909"/>
                  <a:pt x="10278" y="3867"/>
                  <a:pt x="9031" y="1275"/>
                </a:cubicBezTo>
                <a:cubicBezTo>
                  <a:pt x="8680" y="547"/>
                  <a:pt x="7983" y="6"/>
                  <a:pt x="7205" y="6"/>
                </a:cubicBezTo>
                <a:cubicBezTo>
                  <a:pt x="7000" y="6"/>
                  <a:pt x="6790" y="44"/>
                  <a:pt x="6578" y="125"/>
                </a:cubicBezTo>
                <a:cubicBezTo>
                  <a:pt x="5831" y="414"/>
                  <a:pt x="5399" y="1092"/>
                  <a:pt x="5163" y="1829"/>
                </a:cubicBezTo>
                <a:cubicBezTo>
                  <a:pt x="4944" y="1092"/>
                  <a:pt x="4514" y="430"/>
                  <a:pt x="3753" y="130"/>
                </a:cubicBezTo>
                <a:cubicBezTo>
                  <a:pt x="3529" y="41"/>
                  <a:pt x="3304" y="0"/>
                  <a:pt x="30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31DA82-B9DC-7AA6-32B5-7D15270F7B29}"/>
                  </a:ext>
                </a:extLst>
              </p:cNvPr>
              <p:cNvSpPr txBox="1"/>
              <p:nvPr/>
            </p:nvSpPr>
            <p:spPr>
              <a:xfrm>
                <a:off x="182881" y="366215"/>
                <a:ext cx="8961119" cy="374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ru-RU" sz="1800" b="0" i="0" dirty="0">
                    <a:solidFill>
                      <a:schemeClr val="tx2">
                        <a:lumMod val="2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Гипотезы:</a:t>
                </a:r>
              </a:p>
              <a:p>
                <a:pPr>
                  <a:buNone/>
                </a:pPr>
                <a:r>
                  <a:rPr lang="ru-RU" sz="1800" b="0" i="0" dirty="0">
                    <a:solidFill>
                      <a:schemeClr val="tx2">
                        <a:lumMod val="2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H₀: Распределение ИМТ соответствует нормальному закону.</a:t>
                </a:r>
              </a:p>
              <a:p>
                <a:pPr>
                  <a:buNone/>
                </a:pPr>
                <a:r>
                  <a:rPr lang="ru-RU" sz="1800" b="0" i="0" dirty="0">
                    <a:solidFill>
                      <a:schemeClr val="tx2">
                        <a:lumMod val="2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H₁: Распределение ИМТ НЕ соответствует нормальному закону.</a:t>
                </a:r>
                <a:endParaRPr lang="ru-RU" sz="1200" dirty="0">
                  <a:solidFill>
                    <a:schemeClr val="tx2">
                      <a:lumMod val="25000"/>
                    </a:schemeClr>
                  </a:solidFill>
                  <a:latin typeface="Comic Sans MS" panose="030F0702030302020204" pitchFamily="66" charset="0"/>
                </a:endParaRPr>
              </a:p>
              <a:p>
                <a:endParaRPr lang="ru-RU" sz="1800" dirty="0">
                  <a:solidFill>
                    <a:schemeClr val="tx2">
                      <a:lumMod val="25000"/>
                    </a:schemeClr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Критерий согласия Пирсона хи-квадрат </a:t>
                </a:r>
              </a:p>
              <a:p>
                <a:pPr marL="342900" indent="-342900">
                  <a:buAutoNum type="arabicPeriod"/>
                </a:pPr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Разделить диапазон значений на интервалы</a:t>
                </a:r>
              </a:p>
              <a:p>
                <a:pPr marL="342900" indent="-342900">
                  <a:buAutoNum type="arabicPeriod"/>
                </a:pPr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Вычислить наблюдаемые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) и ожидаемые частоты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)</a:t>
                </a:r>
              </a:p>
              <a:p>
                <a:pPr marL="342900" indent="-342900">
                  <a:buFont typeface="Arial"/>
                  <a:buAutoNum type="arabicPeriod"/>
                </a:pPr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Вычислить статистику хи-квадрат по формуле: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b="0" i="1" dirty="0" smtClean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 dirty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ru-RU" sz="1800" b="0" i="1" dirty="0" smtClean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набл</m:t>
                          </m:r>
                        </m:sub>
                        <m:sup>
                          <m:r>
                            <a:rPr lang="ru-RU" sz="1800" i="0" dirty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800" b="0" i="1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dirty="0" smtClean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 dirty="0" smtClean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1800" b="0" i="1" dirty="0" smtClean="0">
                              <a:solidFill>
                                <a:schemeClr val="tx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solidFill>
                                            <a:schemeClr val="tx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tx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tx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tx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solidFill>
                                            <a:schemeClr val="tx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tx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tx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chemeClr val="tx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800" dirty="0">
                  <a:solidFill>
                    <a:schemeClr val="tx2">
                      <a:lumMod val="25000"/>
                    </a:schemeClr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k –</a:t>
                </a:r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 количество</a:t>
                </a:r>
                <a:r>
                  <a:rPr lang="en-US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интервалов. </a:t>
                </a:r>
              </a:p>
              <a:p>
                <a:r>
                  <a:rPr lang="ru-RU" sz="18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4. </a:t>
                </a:r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Определить критическую область</a:t>
                </a:r>
                <a:r>
                  <a:rPr lang="en-US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или </a:t>
                </a:r>
                <a:r>
                  <a:rPr lang="en-US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p-value</a:t>
                </a:r>
                <a:r>
                  <a:rPr lang="ru-RU" sz="1800" dirty="0">
                    <a:solidFill>
                      <a:schemeClr val="tx2">
                        <a:lumMod val="25000"/>
                      </a:schemeClr>
                    </a:solidFill>
                    <a:latin typeface="Comic Sans MS" panose="030F0702030302020204" pitchFamily="66" charset="0"/>
                  </a:rPr>
                  <a:t> и сделать вывод о принятии или отвержении нулевой гипотезы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31DA82-B9DC-7AA6-32B5-7D15270F7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366215"/>
                <a:ext cx="8961119" cy="3741986"/>
              </a:xfrm>
              <a:prstGeom prst="rect">
                <a:avLst/>
              </a:prstGeom>
              <a:blipFill>
                <a:blip r:embed="rId3"/>
                <a:stretch>
                  <a:fillRect l="-816" t="-651" b="-1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39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3644A-1EEC-2897-411B-3A966853BBD5}"/>
              </a:ext>
            </a:extLst>
          </p:cNvPr>
          <p:cNvSpPr txBox="1"/>
          <p:nvPr/>
        </p:nvSpPr>
        <p:spPr>
          <a:xfrm>
            <a:off x="2535936" y="292608"/>
            <a:ext cx="53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Выполнив все пункты получаем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4D8E36-CF1B-AAB3-4CE1-D979CDED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2" y="4047089"/>
            <a:ext cx="5888736" cy="8038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5082C1-E734-4887-1781-CC86F96A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85" y="762865"/>
            <a:ext cx="5372499" cy="29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21D3C2-59F9-E5CC-F56F-28132A3D85AB}"/>
              </a:ext>
            </a:extLst>
          </p:cNvPr>
          <p:cNvSpPr txBox="1"/>
          <p:nvPr/>
        </p:nvSpPr>
        <p:spPr>
          <a:xfrm>
            <a:off x="361696" y="595013"/>
            <a:ext cx="85831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Использование критерия </a:t>
            </a: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Колмогорова-Смирнова</a:t>
            </a:r>
          </a:p>
          <a:p>
            <a:pPr algn="ctr"/>
            <a:endParaRPr lang="ru-RU" sz="1800" dirty="0">
              <a:solidFill>
                <a:srgbClr val="26016A"/>
              </a:solidFill>
              <a:latin typeface="Comic Sans MS" panose="030F0702030302020204" pitchFamily="66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Сформулировать гипотезы аналогично предыдущему пункту.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H₀: Распределение ИМТ соответствует нормальному.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omic Sans MS" panose="030F0702030302020204" pitchFamily="66" charset="0"/>
              </a:rPr>
              <a:t>H₁: Распределение ИМТ НЕ соответствует нормальному.</a:t>
            </a:r>
          </a:p>
          <a:p>
            <a:pPr lvl="3"/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2. </a:t>
            </a: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Воспольз</a:t>
            </a: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оваться </a:t>
            </a: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готовой функцией в Python для вычисления статистики и p – </a:t>
            </a:r>
            <a:r>
              <a:rPr lang="en-US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value</a:t>
            </a: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 критерия Колмогорова - Смирнова.</a:t>
            </a:r>
          </a:p>
          <a:p>
            <a:pPr algn="l"/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3. Сделать вывод о принятии или отвержении нулевой гипотезы на основе p – </a:t>
            </a:r>
            <a:r>
              <a:rPr lang="en-US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value</a:t>
            </a: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14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31152F-C544-8F89-D0CD-134D26B6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0" y="488851"/>
            <a:ext cx="5255683" cy="32175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212C2D-0ED8-C864-951A-D85AAEA3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4" y="3911473"/>
            <a:ext cx="7573432" cy="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F2E1E-E3C5-5F2D-BFAA-9C4FC52ECC02}"/>
              </a:ext>
            </a:extLst>
          </p:cNvPr>
          <p:cNvSpPr txBox="1"/>
          <p:nvPr/>
        </p:nvSpPr>
        <p:spPr>
          <a:xfrm>
            <a:off x="5699766" y="1975104"/>
            <a:ext cx="319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Убедились, что по критерию Колмогорова-Смирнова распределение ИМТ нормальное.</a:t>
            </a:r>
            <a:endParaRPr lang="ru-RU" dirty="0">
              <a:solidFill>
                <a:srgbClr val="26016A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7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412B6-F365-F2AC-53C0-0AE741C0721C}"/>
              </a:ext>
            </a:extLst>
          </p:cNvPr>
          <p:cNvSpPr txBox="1"/>
          <p:nvPr/>
        </p:nvSpPr>
        <p:spPr>
          <a:xfrm>
            <a:off x="643782" y="1155001"/>
            <a:ext cx="5353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С помощью критерия однородности хи-квадрат проверить однородность индекса массы тела курящих и некурящих (формулировать H₀ и H₁, реализовать самостоятельно). Ту же самую задачу решить с помощью другого критерия (также формулировать гипотезы, но здесь можно воспользоваться готовой реализацией).</a:t>
            </a:r>
            <a:endParaRPr lang="ru-RU" sz="1800" dirty="0">
              <a:solidFill>
                <a:srgbClr val="26016A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08" name="Google Shape;808;p30"/>
          <p:cNvGrpSpPr/>
          <p:nvPr/>
        </p:nvGrpSpPr>
        <p:grpSpPr>
          <a:xfrm>
            <a:off x="6205728" y="2894694"/>
            <a:ext cx="2231136" cy="1279961"/>
            <a:chOff x="5080314" y="3171450"/>
            <a:chExt cx="3346482" cy="1334407"/>
          </a:xfrm>
        </p:grpSpPr>
        <p:sp>
          <p:nvSpPr>
            <p:cNvPr id="809" name="Google Shape;809;p30"/>
            <p:cNvSpPr/>
            <p:nvPr/>
          </p:nvSpPr>
          <p:spPr>
            <a:xfrm>
              <a:off x="5080314" y="3171450"/>
              <a:ext cx="3346482" cy="1334407"/>
            </a:xfrm>
            <a:custGeom>
              <a:avLst/>
              <a:gdLst/>
              <a:ahLst/>
              <a:cxnLst/>
              <a:rect l="l" t="t" r="r" b="b"/>
              <a:pathLst>
                <a:path w="52271" h="33179" extrusionOk="0">
                  <a:moveTo>
                    <a:pt x="1568" y="488"/>
                  </a:moveTo>
                  <a:cubicBezTo>
                    <a:pt x="5404" y="655"/>
                    <a:pt x="9257" y="689"/>
                    <a:pt x="13114" y="689"/>
                  </a:cubicBezTo>
                  <a:cubicBezTo>
                    <a:pt x="15685" y="689"/>
                    <a:pt x="18258" y="674"/>
                    <a:pt x="20829" y="674"/>
                  </a:cubicBezTo>
                  <a:cubicBezTo>
                    <a:pt x="22115" y="674"/>
                    <a:pt x="23400" y="677"/>
                    <a:pt x="24684" y="689"/>
                  </a:cubicBezTo>
                  <a:cubicBezTo>
                    <a:pt x="32357" y="755"/>
                    <a:pt x="40029" y="855"/>
                    <a:pt x="47701" y="955"/>
                  </a:cubicBezTo>
                  <a:cubicBezTo>
                    <a:pt x="47734" y="989"/>
                    <a:pt x="47768" y="1055"/>
                    <a:pt x="47868" y="1055"/>
                  </a:cubicBezTo>
                  <a:cubicBezTo>
                    <a:pt x="48218" y="1055"/>
                    <a:pt x="48585" y="1064"/>
                    <a:pt x="48956" y="1064"/>
                  </a:cubicBezTo>
                  <a:cubicBezTo>
                    <a:pt x="49327" y="1064"/>
                    <a:pt x="49702" y="1055"/>
                    <a:pt x="50069" y="1022"/>
                  </a:cubicBezTo>
                  <a:cubicBezTo>
                    <a:pt x="50094" y="1071"/>
                    <a:pt x="50154" y="1102"/>
                    <a:pt x="50224" y="1102"/>
                  </a:cubicBezTo>
                  <a:cubicBezTo>
                    <a:pt x="50249" y="1102"/>
                    <a:pt x="50276" y="1098"/>
                    <a:pt x="50303" y="1089"/>
                  </a:cubicBezTo>
                  <a:cubicBezTo>
                    <a:pt x="50331" y="1081"/>
                    <a:pt x="50358" y="1077"/>
                    <a:pt x="50384" y="1077"/>
                  </a:cubicBezTo>
                  <a:cubicBezTo>
                    <a:pt x="51227" y="1077"/>
                    <a:pt x="51070" y="5139"/>
                    <a:pt x="51070" y="5592"/>
                  </a:cubicBezTo>
                  <a:cubicBezTo>
                    <a:pt x="51103" y="6793"/>
                    <a:pt x="51103" y="7994"/>
                    <a:pt x="51137" y="9195"/>
                  </a:cubicBezTo>
                  <a:lnTo>
                    <a:pt x="51237" y="17200"/>
                  </a:lnTo>
                  <a:cubicBezTo>
                    <a:pt x="51303" y="19769"/>
                    <a:pt x="51337" y="22337"/>
                    <a:pt x="51370" y="24939"/>
                  </a:cubicBezTo>
                  <a:cubicBezTo>
                    <a:pt x="51403" y="26207"/>
                    <a:pt x="51403" y="27508"/>
                    <a:pt x="51437" y="28809"/>
                  </a:cubicBezTo>
                  <a:cubicBezTo>
                    <a:pt x="51470" y="29909"/>
                    <a:pt x="51737" y="31577"/>
                    <a:pt x="50903" y="32511"/>
                  </a:cubicBezTo>
                  <a:cubicBezTo>
                    <a:pt x="50870" y="32511"/>
                    <a:pt x="50836" y="32478"/>
                    <a:pt x="50770" y="32478"/>
                  </a:cubicBezTo>
                  <a:cubicBezTo>
                    <a:pt x="49142" y="32471"/>
                    <a:pt x="47514" y="32469"/>
                    <a:pt x="45886" y="32469"/>
                  </a:cubicBezTo>
                  <a:cubicBezTo>
                    <a:pt x="39375" y="32469"/>
                    <a:pt x="32864" y="32511"/>
                    <a:pt x="26352" y="32511"/>
                  </a:cubicBezTo>
                  <a:cubicBezTo>
                    <a:pt x="22349" y="32511"/>
                    <a:pt x="18380" y="32545"/>
                    <a:pt x="14410" y="32545"/>
                  </a:cubicBezTo>
                  <a:cubicBezTo>
                    <a:pt x="12309" y="32545"/>
                    <a:pt x="10241" y="32545"/>
                    <a:pt x="8173" y="32578"/>
                  </a:cubicBezTo>
                  <a:cubicBezTo>
                    <a:pt x="7787" y="32578"/>
                    <a:pt x="6151" y="32689"/>
                    <a:pt x="4612" y="32689"/>
                  </a:cubicBezTo>
                  <a:cubicBezTo>
                    <a:pt x="3352" y="32689"/>
                    <a:pt x="2158" y="32615"/>
                    <a:pt x="1768" y="32345"/>
                  </a:cubicBezTo>
                  <a:cubicBezTo>
                    <a:pt x="1768" y="32278"/>
                    <a:pt x="1768" y="32244"/>
                    <a:pt x="1768" y="32211"/>
                  </a:cubicBezTo>
                  <a:cubicBezTo>
                    <a:pt x="1301" y="30944"/>
                    <a:pt x="1501" y="29409"/>
                    <a:pt x="1468" y="28108"/>
                  </a:cubicBezTo>
                  <a:cubicBezTo>
                    <a:pt x="1468" y="26907"/>
                    <a:pt x="1434" y="25706"/>
                    <a:pt x="1434" y="24472"/>
                  </a:cubicBezTo>
                  <a:cubicBezTo>
                    <a:pt x="1401" y="21804"/>
                    <a:pt x="1368" y="19135"/>
                    <a:pt x="1334" y="16467"/>
                  </a:cubicBezTo>
                  <a:cubicBezTo>
                    <a:pt x="1301" y="13865"/>
                    <a:pt x="1268" y="11296"/>
                    <a:pt x="1234" y="8694"/>
                  </a:cubicBezTo>
                  <a:cubicBezTo>
                    <a:pt x="1201" y="7393"/>
                    <a:pt x="1201" y="6126"/>
                    <a:pt x="1168" y="4825"/>
                  </a:cubicBezTo>
                  <a:cubicBezTo>
                    <a:pt x="1168" y="4191"/>
                    <a:pt x="734" y="789"/>
                    <a:pt x="1468" y="555"/>
                  </a:cubicBezTo>
                  <a:cubicBezTo>
                    <a:pt x="1501" y="555"/>
                    <a:pt x="1535" y="522"/>
                    <a:pt x="1568" y="488"/>
                  </a:cubicBezTo>
                  <a:close/>
                  <a:moveTo>
                    <a:pt x="9378" y="0"/>
                  </a:moveTo>
                  <a:cubicBezTo>
                    <a:pt x="6704" y="0"/>
                    <a:pt x="4032" y="40"/>
                    <a:pt x="1368" y="155"/>
                  </a:cubicBezTo>
                  <a:cubicBezTo>
                    <a:pt x="1301" y="155"/>
                    <a:pt x="1268" y="188"/>
                    <a:pt x="1234" y="222"/>
                  </a:cubicBezTo>
                  <a:cubicBezTo>
                    <a:pt x="0" y="288"/>
                    <a:pt x="601" y="4425"/>
                    <a:pt x="601" y="5092"/>
                  </a:cubicBezTo>
                  <a:lnTo>
                    <a:pt x="734" y="14665"/>
                  </a:lnTo>
                  <a:lnTo>
                    <a:pt x="834" y="23972"/>
                  </a:lnTo>
                  <a:cubicBezTo>
                    <a:pt x="867" y="25606"/>
                    <a:pt x="901" y="27241"/>
                    <a:pt x="901" y="28875"/>
                  </a:cubicBezTo>
                  <a:cubicBezTo>
                    <a:pt x="934" y="30043"/>
                    <a:pt x="767" y="31244"/>
                    <a:pt x="1234" y="32345"/>
                  </a:cubicBezTo>
                  <a:cubicBezTo>
                    <a:pt x="1284" y="33064"/>
                    <a:pt x="2127" y="33156"/>
                    <a:pt x="2844" y="33156"/>
                  </a:cubicBezTo>
                  <a:cubicBezTo>
                    <a:pt x="3091" y="33156"/>
                    <a:pt x="3323" y="33145"/>
                    <a:pt x="3503" y="33145"/>
                  </a:cubicBezTo>
                  <a:cubicBezTo>
                    <a:pt x="5738" y="33178"/>
                    <a:pt x="7972" y="33178"/>
                    <a:pt x="10241" y="33178"/>
                  </a:cubicBezTo>
                  <a:cubicBezTo>
                    <a:pt x="14744" y="33145"/>
                    <a:pt x="19247" y="33145"/>
                    <a:pt x="23750" y="33145"/>
                  </a:cubicBezTo>
                  <a:cubicBezTo>
                    <a:pt x="32690" y="33112"/>
                    <a:pt x="41663" y="33145"/>
                    <a:pt x="50603" y="33078"/>
                  </a:cubicBezTo>
                  <a:cubicBezTo>
                    <a:pt x="50650" y="33102"/>
                    <a:pt x="50681" y="33126"/>
                    <a:pt x="50730" y="33126"/>
                  </a:cubicBezTo>
                  <a:cubicBezTo>
                    <a:pt x="50750" y="33126"/>
                    <a:pt x="50774" y="33122"/>
                    <a:pt x="50803" y="33112"/>
                  </a:cubicBezTo>
                  <a:cubicBezTo>
                    <a:pt x="51570" y="32812"/>
                    <a:pt x="51870" y="32211"/>
                    <a:pt x="52004" y="31411"/>
                  </a:cubicBezTo>
                  <a:cubicBezTo>
                    <a:pt x="52271" y="29909"/>
                    <a:pt x="52037" y="28242"/>
                    <a:pt x="52004" y="26741"/>
                  </a:cubicBezTo>
                  <a:cubicBezTo>
                    <a:pt x="51971" y="23205"/>
                    <a:pt x="51904" y="19669"/>
                    <a:pt x="51837" y="16166"/>
                  </a:cubicBezTo>
                  <a:cubicBezTo>
                    <a:pt x="51770" y="12630"/>
                    <a:pt x="51737" y="9128"/>
                    <a:pt x="51670" y="5592"/>
                  </a:cubicBezTo>
                  <a:cubicBezTo>
                    <a:pt x="51670" y="5023"/>
                    <a:pt x="52059" y="444"/>
                    <a:pt x="50683" y="444"/>
                  </a:cubicBezTo>
                  <a:cubicBezTo>
                    <a:pt x="50606" y="444"/>
                    <a:pt x="50524" y="458"/>
                    <a:pt x="50436" y="488"/>
                  </a:cubicBezTo>
                  <a:cubicBezTo>
                    <a:pt x="50248" y="463"/>
                    <a:pt x="50057" y="452"/>
                    <a:pt x="49866" y="452"/>
                  </a:cubicBezTo>
                  <a:cubicBezTo>
                    <a:pt x="49311" y="452"/>
                    <a:pt x="48747" y="539"/>
                    <a:pt x="48201" y="588"/>
                  </a:cubicBezTo>
                  <a:cubicBezTo>
                    <a:pt x="48168" y="522"/>
                    <a:pt x="48068" y="455"/>
                    <a:pt x="47968" y="455"/>
                  </a:cubicBezTo>
                  <a:cubicBezTo>
                    <a:pt x="40195" y="288"/>
                    <a:pt x="32423" y="222"/>
                    <a:pt x="24651" y="188"/>
                  </a:cubicBezTo>
                  <a:cubicBezTo>
                    <a:pt x="19576" y="144"/>
                    <a:pt x="14473" y="0"/>
                    <a:pt x="9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5127242" y="3191076"/>
              <a:ext cx="3265431" cy="1295114"/>
            </a:xfrm>
            <a:custGeom>
              <a:avLst/>
              <a:gdLst/>
              <a:ahLst/>
              <a:cxnLst/>
              <a:rect l="l" t="t" r="r" b="b"/>
              <a:pathLst>
                <a:path w="51005" h="32202" extrusionOk="0">
                  <a:moveTo>
                    <a:pt x="13177" y="567"/>
                  </a:moveTo>
                  <a:cubicBezTo>
                    <a:pt x="13277" y="567"/>
                    <a:pt x="13277" y="734"/>
                    <a:pt x="13177" y="734"/>
                  </a:cubicBezTo>
                  <a:cubicBezTo>
                    <a:pt x="12843" y="768"/>
                    <a:pt x="12543" y="768"/>
                    <a:pt x="12210" y="768"/>
                  </a:cubicBezTo>
                  <a:cubicBezTo>
                    <a:pt x="12110" y="734"/>
                    <a:pt x="12110" y="567"/>
                    <a:pt x="12210" y="567"/>
                  </a:cubicBezTo>
                  <a:close/>
                  <a:moveTo>
                    <a:pt x="17980" y="467"/>
                  </a:moveTo>
                  <a:cubicBezTo>
                    <a:pt x="18548" y="467"/>
                    <a:pt x="19148" y="501"/>
                    <a:pt x="19715" y="567"/>
                  </a:cubicBezTo>
                  <a:cubicBezTo>
                    <a:pt x="19807" y="598"/>
                    <a:pt x="19843" y="771"/>
                    <a:pt x="19743" y="771"/>
                  </a:cubicBezTo>
                  <a:cubicBezTo>
                    <a:pt x="19734" y="771"/>
                    <a:pt x="19725" y="770"/>
                    <a:pt x="19715" y="768"/>
                  </a:cubicBezTo>
                  <a:cubicBezTo>
                    <a:pt x="19115" y="768"/>
                    <a:pt x="18548" y="701"/>
                    <a:pt x="17980" y="668"/>
                  </a:cubicBezTo>
                  <a:cubicBezTo>
                    <a:pt x="17880" y="634"/>
                    <a:pt x="17847" y="467"/>
                    <a:pt x="17980" y="467"/>
                  </a:cubicBezTo>
                  <a:close/>
                  <a:moveTo>
                    <a:pt x="7335" y="676"/>
                  </a:moveTo>
                  <a:cubicBezTo>
                    <a:pt x="7531" y="676"/>
                    <a:pt x="7723" y="684"/>
                    <a:pt x="7907" y="701"/>
                  </a:cubicBezTo>
                  <a:cubicBezTo>
                    <a:pt x="8007" y="701"/>
                    <a:pt x="8007" y="834"/>
                    <a:pt x="7907" y="834"/>
                  </a:cubicBezTo>
                  <a:cubicBezTo>
                    <a:pt x="7723" y="851"/>
                    <a:pt x="7531" y="859"/>
                    <a:pt x="7335" y="859"/>
                  </a:cubicBezTo>
                  <a:cubicBezTo>
                    <a:pt x="7139" y="859"/>
                    <a:pt x="6939" y="851"/>
                    <a:pt x="6739" y="834"/>
                  </a:cubicBezTo>
                  <a:cubicBezTo>
                    <a:pt x="6639" y="834"/>
                    <a:pt x="6639" y="701"/>
                    <a:pt x="6739" y="701"/>
                  </a:cubicBezTo>
                  <a:cubicBezTo>
                    <a:pt x="6939" y="684"/>
                    <a:pt x="7139" y="676"/>
                    <a:pt x="7335" y="676"/>
                  </a:cubicBezTo>
                  <a:close/>
                  <a:moveTo>
                    <a:pt x="10012" y="676"/>
                  </a:moveTo>
                  <a:cubicBezTo>
                    <a:pt x="10175" y="676"/>
                    <a:pt x="10342" y="684"/>
                    <a:pt x="10508" y="701"/>
                  </a:cubicBezTo>
                  <a:cubicBezTo>
                    <a:pt x="10575" y="701"/>
                    <a:pt x="10575" y="834"/>
                    <a:pt x="10508" y="834"/>
                  </a:cubicBezTo>
                  <a:cubicBezTo>
                    <a:pt x="10342" y="851"/>
                    <a:pt x="10175" y="859"/>
                    <a:pt x="10012" y="859"/>
                  </a:cubicBezTo>
                  <a:cubicBezTo>
                    <a:pt x="9850" y="859"/>
                    <a:pt x="9691" y="851"/>
                    <a:pt x="9541" y="834"/>
                  </a:cubicBezTo>
                  <a:cubicBezTo>
                    <a:pt x="9441" y="834"/>
                    <a:pt x="9441" y="701"/>
                    <a:pt x="9541" y="701"/>
                  </a:cubicBezTo>
                  <a:cubicBezTo>
                    <a:pt x="9691" y="684"/>
                    <a:pt x="9850" y="676"/>
                    <a:pt x="10012" y="676"/>
                  </a:cubicBezTo>
                  <a:close/>
                  <a:moveTo>
                    <a:pt x="28311" y="654"/>
                  </a:moveTo>
                  <a:cubicBezTo>
                    <a:pt x="28448" y="654"/>
                    <a:pt x="28585" y="658"/>
                    <a:pt x="28721" y="668"/>
                  </a:cubicBezTo>
                  <a:cubicBezTo>
                    <a:pt x="28855" y="668"/>
                    <a:pt x="28855" y="868"/>
                    <a:pt x="28721" y="868"/>
                  </a:cubicBezTo>
                  <a:cubicBezTo>
                    <a:pt x="28585" y="877"/>
                    <a:pt x="28448" y="882"/>
                    <a:pt x="28311" y="882"/>
                  </a:cubicBezTo>
                  <a:cubicBezTo>
                    <a:pt x="27981" y="882"/>
                    <a:pt x="27651" y="858"/>
                    <a:pt x="27320" y="834"/>
                  </a:cubicBezTo>
                  <a:cubicBezTo>
                    <a:pt x="27220" y="834"/>
                    <a:pt x="27220" y="701"/>
                    <a:pt x="27320" y="701"/>
                  </a:cubicBezTo>
                  <a:cubicBezTo>
                    <a:pt x="27651" y="677"/>
                    <a:pt x="27981" y="654"/>
                    <a:pt x="28311" y="654"/>
                  </a:cubicBezTo>
                  <a:close/>
                  <a:moveTo>
                    <a:pt x="22817" y="563"/>
                  </a:moveTo>
                  <a:cubicBezTo>
                    <a:pt x="22922" y="563"/>
                    <a:pt x="22939" y="704"/>
                    <a:pt x="22817" y="734"/>
                  </a:cubicBezTo>
                  <a:cubicBezTo>
                    <a:pt x="22450" y="868"/>
                    <a:pt x="22050" y="901"/>
                    <a:pt x="21616" y="901"/>
                  </a:cubicBezTo>
                  <a:cubicBezTo>
                    <a:pt x="21492" y="870"/>
                    <a:pt x="21484" y="664"/>
                    <a:pt x="21592" y="664"/>
                  </a:cubicBezTo>
                  <a:cubicBezTo>
                    <a:pt x="21599" y="664"/>
                    <a:pt x="21608" y="665"/>
                    <a:pt x="21616" y="668"/>
                  </a:cubicBezTo>
                  <a:cubicBezTo>
                    <a:pt x="22017" y="668"/>
                    <a:pt x="22417" y="601"/>
                    <a:pt x="22784" y="567"/>
                  </a:cubicBezTo>
                  <a:cubicBezTo>
                    <a:pt x="22796" y="564"/>
                    <a:pt x="22807" y="563"/>
                    <a:pt x="22817" y="563"/>
                  </a:cubicBezTo>
                  <a:close/>
                  <a:moveTo>
                    <a:pt x="2068" y="608"/>
                  </a:moveTo>
                  <a:cubicBezTo>
                    <a:pt x="2170" y="608"/>
                    <a:pt x="2271" y="616"/>
                    <a:pt x="2369" y="634"/>
                  </a:cubicBezTo>
                  <a:cubicBezTo>
                    <a:pt x="2536" y="668"/>
                    <a:pt x="2469" y="901"/>
                    <a:pt x="2336" y="901"/>
                  </a:cubicBezTo>
                  <a:cubicBezTo>
                    <a:pt x="2214" y="889"/>
                    <a:pt x="2092" y="881"/>
                    <a:pt x="1968" y="881"/>
                  </a:cubicBezTo>
                  <a:cubicBezTo>
                    <a:pt x="1754" y="881"/>
                    <a:pt x="1535" y="904"/>
                    <a:pt x="1302" y="968"/>
                  </a:cubicBezTo>
                  <a:cubicBezTo>
                    <a:pt x="1292" y="970"/>
                    <a:pt x="1282" y="972"/>
                    <a:pt x="1273" y="972"/>
                  </a:cubicBezTo>
                  <a:cubicBezTo>
                    <a:pt x="1164" y="972"/>
                    <a:pt x="1143" y="798"/>
                    <a:pt x="1235" y="768"/>
                  </a:cubicBezTo>
                  <a:cubicBezTo>
                    <a:pt x="1504" y="670"/>
                    <a:pt x="1790" y="608"/>
                    <a:pt x="2068" y="608"/>
                  </a:cubicBezTo>
                  <a:close/>
                  <a:moveTo>
                    <a:pt x="24809" y="626"/>
                  </a:moveTo>
                  <a:cubicBezTo>
                    <a:pt x="25091" y="626"/>
                    <a:pt x="25374" y="665"/>
                    <a:pt x="25619" y="768"/>
                  </a:cubicBezTo>
                  <a:cubicBezTo>
                    <a:pt x="25742" y="798"/>
                    <a:pt x="25695" y="972"/>
                    <a:pt x="25582" y="972"/>
                  </a:cubicBezTo>
                  <a:cubicBezTo>
                    <a:pt x="25573" y="972"/>
                    <a:pt x="25563" y="970"/>
                    <a:pt x="25553" y="968"/>
                  </a:cubicBezTo>
                  <a:cubicBezTo>
                    <a:pt x="25152" y="901"/>
                    <a:pt x="24752" y="868"/>
                    <a:pt x="24318" y="868"/>
                  </a:cubicBezTo>
                  <a:cubicBezTo>
                    <a:pt x="24185" y="868"/>
                    <a:pt x="24185" y="701"/>
                    <a:pt x="24285" y="668"/>
                  </a:cubicBezTo>
                  <a:cubicBezTo>
                    <a:pt x="24453" y="642"/>
                    <a:pt x="24631" y="626"/>
                    <a:pt x="24809" y="626"/>
                  </a:cubicBezTo>
                  <a:close/>
                  <a:moveTo>
                    <a:pt x="5038" y="768"/>
                  </a:moveTo>
                  <a:cubicBezTo>
                    <a:pt x="5138" y="768"/>
                    <a:pt x="5138" y="968"/>
                    <a:pt x="5038" y="968"/>
                  </a:cubicBezTo>
                  <a:cubicBezTo>
                    <a:pt x="4930" y="978"/>
                    <a:pt x="4823" y="982"/>
                    <a:pt x="4716" y="982"/>
                  </a:cubicBezTo>
                  <a:cubicBezTo>
                    <a:pt x="4459" y="982"/>
                    <a:pt x="4206" y="958"/>
                    <a:pt x="3970" y="934"/>
                  </a:cubicBezTo>
                  <a:cubicBezTo>
                    <a:pt x="3870" y="934"/>
                    <a:pt x="3870" y="801"/>
                    <a:pt x="3970" y="801"/>
                  </a:cubicBezTo>
                  <a:cubicBezTo>
                    <a:pt x="4304" y="801"/>
                    <a:pt x="4671" y="768"/>
                    <a:pt x="5038" y="768"/>
                  </a:cubicBezTo>
                  <a:close/>
                  <a:moveTo>
                    <a:pt x="37661" y="738"/>
                  </a:moveTo>
                  <a:cubicBezTo>
                    <a:pt x="37850" y="738"/>
                    <a:pt x="38039" y="745"/>
                    <a:pt x="38228" y="768"/>
                  </a:cubicBezTo>
                  <a:cubicBezTo>
                    <a:pt x="38362" y="768"/>
                    <a:pt x="38362" y="968"/>
                    <a:pt x="38228" y="968"/>
                  </a:cubicBezTo>
                  <a:cubicBezTo>
                    <a:pt x="37989" y="996"/>
                    <a:pt x="37749" y="1006"/>
                    <a:pt x="37509" y="1006"/>
                  </a:cubicBezTo>
                  <a:cubicBezTo>
                    <a:pt x="37182" y="1006"/>
                    <a:pt x="36854" y="987"/>
                    <a:pt x="36527" y="968"/>
                  </a:cubicBezTo>
                  <a:cubicBezTo>
                    <a:pt x="36394" y="968"/>
                    <a:pt x="36394" y="768"/>
                    <a:pt x="36527" y="768"/>
                  </a:cubicBezTo>
                  <a:cubicBezTo>
                    <a:pt x="36905" y="768"/>
                    <a:pt x="37283" y="738"/>
                    <a:pt x="37661" y="738"/>
                  </a:cubicBezTo>
                  <a:close/>
                  <a:moveTo>
                    <a:pt x="16279" y="868"/>
                  </a:moveTo>
                  <a:cubicBezTo>
                    <a:pt x="16413" y="901"/>
                    <a:pt x="16413" y="1068"/>
                    <a:pt x="16279" y="1101"/>
                  </a:cubicBezTo>
                  <a:lnTo>
                    <a:pt x="15112" y="1101"/>
                  </a:lnTo>
                  <a:cubicBezTo>
                    <a:pt x="14978" y="1101"/>
                    <a:pt x="14978" y="868"/>
                    <a:pt x="15112" y="868"/>
                  </a:cubicBezTo>
                  <a:close/>
                  <a:moveTo>
                    <a:pt x="31281" y="853"/>
                  </a:moveTo>
                  <a:cubicBezTo>
                    <a:pt x="31464" y="853"/>
                    <a:pt x="31646" y="857"/>
                    <a:pt x="31824" y="868"/>
                  </a:cubicBezTo>
                  <a:cubicBezTo>
                    <a:pt x="31957" y="901"/>
                    <a:pt x="31957" y="1068"/>
                    <a:pt x="31824" y="1101"/>
                  </a:cubicBezTo>
                  <a:cubicBezTo>
                    <a:pt x="31646" y="1112"/>
                    <a:pt x="31464" y="1116"/>
                    <a:pt x="31281" y="1116"/>
                  </a:cubicBezTo>
                  <a:cubicBezTo>
                    <a:pt x="30916" y="1116"/>
                    <a:pt x="30545" y="1101"/>
                    <a:pt x="30189" y="1101"/>
                  </a:cubicBezTo>
                  <a:cubicBezTo>
                    <a:pt x="30089" y="1068"/>
                    <a:pt x="30089" y="901"/>
                    <a:pt x="30189" y="868"/>
                  </a:cubicBezTo>
                  <a:cubicBezTo>
                    <a:pt x="30545" y="868"/>
                    <a:pt x="30916" y="853"/>
                    <a:pt x="31281" y="853"/>
                  </a:cubicBezTo>
                  <a:close/>
                  <a:moveTo>
                    <a:pt x="35155" y="897"/>
                  </a:moveTo>
                  <a:cubicBezTo>
                    <a:pt x="35268" y="897"/>
                    <a:pt x="35313" y="1070"/>
                    <a:pt x="35159" y="1101"/>
                  </a:cubicBezTo>
                  <a:cubicBezTo>
                    <a:pt x="34781" y="1190"/>
                    <a:pt x="34403" y="1235"/>
                    <a:pt x="34015" y="1235"/>
                  </a:cubicBezTo>
                  <a:cubicBezTo>
                    <a:pt x="33821" y="1235"/>
                    <a:pt x="33625" y="1224"/>
                    <a:pt x="33425" y="1201"/>
                  </a:cubicBezTo>
                  <a:cubicBezTo>
                    <a:pt x="33258" y="1201"/>
                    <a:pt x="33258" y="968"/>
                    <a:pt x="33425" y="968"/>
                  </a:cubicBezTo>
                  <a:cubicBezTo>
                    <a:pt x="33577" y="977"/>
                    <a:pt x="33729" y="981"/>
                    <a:pt x="33881" y="981"/>
                  </a:cubicBezTo>
                  <a:cubicBezTo>
                    <a:pt x="34296" y="981"/>
                    <a:pt x="34711" y="950"/>
                    <a:pt x="35126" y="901"/>
                  </a:cubicBezTo>
                  <a:cubicBezTo>
                    <a:pt x="35136" y="899"/>
                    <a:pt x="35146" y="897"/>
                    <a:pt x="35155" y="897"/>
                  </a:cubicBezTo>
                  <a:close/>
                  <a:moveTo>
                    <a:pt x="47635" y="953"/>
                  </a:moveTo>
                  <a:cubicBezTo>
                    <a:pt x="47791" y="953"/>
                    <a:pt x="47946" y="957"/>
                    <a:pt x="48102" y="968"/>
                  </a:cubicBezTo>
                  <a:cubicBezTo>
                    <a:pt x="48235" y="968"/>
                    <a:pt x="48235" y="1201"/>
                    <a:pt x="48102" y="1201"/>
                  </a:cubicBezTo>
                  <a:cubicBezTo>
                    <a:pt x="47905" y="1229"/>
                    <a:pt x="47707" y="1240"/>
                    <a:pt x="47510" y="1240"/>
                  </a:cubicBezTo>
                  <a:cubicBezTo>
                    <a:pt x="47240" y="1240"/>
                    <a:pt x="46971" y="1221"/>
                    <a:pt x="46701" y="1201"/>
                  </a:cubicBezTo>
                  <a:cubicBezTo>
                    <a:pt x="46534" y="1201"/>
                    <a:pt x="46534" y="968"/>
                    <a:pt x="46701" y="968"/>
                  </a:cubicBezTo>
                  <a:cubicBezTo>
                    <a:pt x="47012" y="968"/>
                    <a:pt x="47324" y="953"/>
                    <a:pt x="47635" y="953"/>
                  </a:cubicBezTo>
                  <a:close/>
                  <a:moveTo>
                    <a:pt x="43632" y="901"/>
                  </a:moveTo>
                  <a:cubicBezTo>
                    <a:pt x="44132" y="968"/>
                    <a:pt x="44599" y="934"/>
                    <a:pt x="45100" y="968"/>
                  </a:cubicBezTo>
                  <a:cubicBezTo>
                    <a:pt x="45200" y="968"/>
                    <a:pt x="45233" y="1135"/>
                    <a:pt x="45133" y="1168"/>
                  </a:cubicBezTo>
                  <a:cubicBezTo>
                    <a:pt x="44933" y="1221"/>
                    <a:pt x="44717" y="1243"/>
                    <a:pt x="44500" y="1243"/>
                  </a:cubicBezTo>
                  <a:cubicBezTo>
                    <a:pt x="44174" y="1243"/>
                    <a:pt x="43846" y="1195"/>
                    <a:pt x="43565" y="1135"/>
                  </a:cubicBezTo>
                  <a:cubicBezTo>
                    <a:pt x="43399" y="1101"/>
                    <a:pt x="43465" y="901"/>
                    <a:pt x="43632" y="901"/>
                  </a:cubicBezTo>
                  <a:close/>
                  <a:moveTo>
                    <a:pt x="39840" y="1131"/>
                  </a:moveTo>
                  <a:cubicBezTo>
                    <a:pt x="39848" y="1131"/>
                    <a:pt x="39855" y="1132"/>
                    <a:pt x="39863" y="1135"/>
                  </a:cubicBezTo>
                  <a:cubicBezTo>
                    <a:pt x="40430" y="1201"/>
                    <a:pt x="40997" y="1168"/>
                    <a:pt x="41564" y="1201"/>
                  </a:cubicBezTo>
                  <a:cubicBezTo>
                    <a:pt x="41664" y="1201"/>
                    <a:pt x="41697" y="1368"/>
                    <a:pt x="41597" y="1401"/>
                  </a:cubicBezTo>
                  <a:cubicBezTo>
                    <a:pt x="41388" y="1436"/>
                    <a:pt x="41179" y="1451"/>
                    <a:pt x="40971" y="1451"/>
                  </a:cubicBezTo>
                  <a:cubicBezTo>
                    <a:pt x="40582" y="1451"/>
                    <a:pt x="40199" y="1400"/>
                    <a:pt x="39829" y="1335"/>
                  </a:cubicBezTo>
                  <a:cubicBezTo>
                    <a:pt x="39706" y="1304"/>
                    <a:pt x="39754" y="1131"/>
                    <a:pt x="39840" y="1131"/>
                  </a:cubicBezTo>
                  <a:close/>
                  <a:moveTo>
                    <a:pt x="49043" y="1306"/>
                  </a:moveTo>
                  <a:cubicBezTo>
                    <a:pt x="49079" y="1306"/>
                    <a:pt x="49115" y="1325"/>
                    <a:pt x="49136" y="1368"/>
                  </a:cubicBezTo>
                  <a:cubicBezTo>
                    <a:pt x="49370" y="1735"/>
                    <a:pt x="49603" y="2135"/>
                    <a:pt x="49770" y="2536"/>
                  </a:cubicBezTo>
                  <a:cubicBezTo>
                    <a:pt x="49812" y="2641"/>
                    <a:pt x="49721" y="2707"/>
                    <a:pt x="49631" y="2707"/>
                  </a:cubicBezTo>
                  <a:cubicBezTo>
                    <a:pt x="49579" y="2707"/>
                    <a:pt x="49527" y="2685"/>
                    <a:pt x="49503" y="2636"/>
                  </a:cubicBezTo>
                  <a:cubicBezTo>
                    <a:pt x="49269" y="2269"/>
                    <a:pt x="49103" y="1868"/>
                    <a:pt x="48936" y="1501"/>
                  </a:cubicBezTo>
                  <a:cubicBezTo>
                    <a:pt x="48891" y="1389"/>
                    <a:pt x="48968" y="1306"/>
                    <a:pt x="49043" y="1306"/>
                  </a:cubicBezTo>
                  <a:close/>
                  <a:moveTo>
                    <a:pt x="1064" y="2144"/>
                  </a:moveTo>
                  <a:cubicBezTo>
                    <a:pt x="1118" y="2144"/>
                    <a:pt x="1168" y="2185"/>
                    <a:pt x="1168" y="2269"/>
                  </a:cubicBezTo>
                  <a:cubicBezTo>
                    <a:pt x="1235" y="2702"/>
                    <a:pt x="1168" y="3136"/>
                    <a:pt x="1135" y="3570"/>
                  </a:cubicBezTo>
                  <a:cubicBezTo>
                    <a:pt x="1135" y="3620"/>
                    <a:pt x="1102" y="3645"/>
                    <a:pt x="1064" y="3645"/>
                  </a:cubicBezTo>
                  <a:cubicBezTo>
                    <a:pt x="1027" y="3645"/>
                    <a:pt x="985" y="3620"/>
                    <a:pt x="968" y="3570"/>
                  </a:cubicBezTo>
                  <a:cubicBezTo>
                    <a:pt x="935" y="3136"/>
                    <a:pt x="902" y="2702"/>
                    <a:pt x="935" y="2269"/>
                  </a:cubicBezTo>
                  <a:cubicBezTo>
                    <a:pt x="952" y="2185"/>
                    <a:pt x="1010" y="2144"/>
                    <a:pt x="1064" y="2144"/>
                  </a:cubicBezTo>
                  <a:close/>
                  <a:moveTo>
                    <a:pt x="49501" y="4188"/>
                  </a:moveTo>
                  <a:cubicBezTo>
                    <a:pt x="49546" y="4188"/>
                    <a:pt x="49589" y="4214"/>
                    <a:pt x="49603" y="4270"/>
                  </a:cubicBezTo>
                  <a:cubicBezTo>
                    <a:pt x="49736" y="4704"/>
                    <a:pt x="49770" y="5171"/>
                    <a:pt x="49703" y="5604"/>
                  </a:cubicBezTo>
                  <a:cubicBezTo>
                    <a:pt x="49689" y="5663"/>
                    <a:pt x="49642" y="5689"/>
                    <a:pt x="49597" y="5689"/>
                  </a:cubicBezTo>
                  <a:cubicBezTo>
                    <a:pt x="49539" y="5689"/>
                    <a:pt x="49484" y="5646"/>
                    <a:pt x="49503" y="5571"/>
                  </a:cubicBezTo>
                  <a:cubicBezTo>
                    <a:pt x="49503" y="5171"/>
                    <a:pt x="49436" y="4737"/>
                    <a:pt x="49370" y="4337"/>
                  </a:cubicBezTo>
                  <a:cubicBezTo>
                    <a:pt x="49370" y="4240"/>
                    <a:pt x="49437" y="4188"/>
                    <a:pt x="49501" y="4188"/>
                  </a:cubicBezTo>
                  <a:close/>
                  <a:moveTo>
                    <a:pt x="1305" y="4819"/>
                  </a:moveTo>
                  <a:cubicBezTo>
                    <a:pt x="1372" y="4819"/>
                    <a:pt x="1435" y="4862"/>
                    <a:pt x="1435" y="4937"/>
                  </a:cubicBezTo>
                  <a:cubicBezTo>
                    <a:pt x="1369" y="5504"/>
                    <a:pt x="1335" y="6005"/>
                    <a:pt x="1502" y="6538"/>
                  </a:cubicBezTo>
                  <a:cubicBezTo>
                    <a:pt x="1522" y="6619"/>
                    <a:pt x="1481" y="6663"/>
                    <a:pt x="1438" y="6663"/>
                  </a:cubicBezTo>
                  <a:cubicBezTo>
                    <a:pt x="1411" y="6663"/>
                    <a:pt x="1382" y="6645"/>
                    <a:pt x="1369" y="6605"/>
                  </a:cubicBezTo>
                  <a:cubicBezTo>
                    <a:pt x="1135" y="6071"/>
                    <a:pt x="1002" y="5471"/>
                    <a:pt x="1168" y="4904"/>
                  </a:cubicBezTo>
                  <a:cubicBezTo>
                    <a:pt x="1198" y="4845"/>
                    <a:pt x="1253" y="4819"/>
                    <a:pt x="1305" y="4819"/>
                  </a:cubicBezTo>
                  <a:close/>
                  <a:moveTo>
                    <a:pt x="49586" y="7739"/>
                  </a:moveTo>
                  <a:cubicBezTo>
                    <a:pt x="49628" y="7739"/>
                    <a:pt x="49670" y="7773"/>
                    <a:pt x="49670" y="7839"/>
                  </a:cubicBezTo>
                  <a:cubicBezTo>
                    <a:pt x="49736" y="8306"/>
                    <a:pt x="49703" y="8773"/>
                    <a:pt x="49703" y="9240"/>
                  </a:cubicBezTo>
                  <a:cubicBezTo>
                    <a:pt x="49703" y="9307"/>
                    <a:pt x="49653" y="9340"/>
                    <a:pt x="49599" y="9340"/>
                  </a:cubicBezTo>
                  <a:cubicBezTo>
                    <a:pt x="49545" y="9340"/>
                    <a:pt x="49486" y="9307"/>
                    <a:pt x="49470" y="9240"/>
                  </a:cubicBezTo>
                  <a:cubicBezTo>
                    <a:pt x="49470" y="8773"/>
                    <a:pt x="49470" y="8306"/>
                    <a:pt x="49503" y="7839"/>
                  </a:cubicBezTo>
                  <a:cubicBezTo>
                    <a:pt x="49503" y="7773"/>
                    <a:pt x="49545" y="7739"/>
                    <a:pt x="49586" y="7739"/>
                  </a:cubicBezTo>
                  <a:close/>
                  <a:moveTo>
                    <a:pt x="1278" y="8355"/>
                  </a:moveTo>
                  <a:cubicBezTo>
                    <a:pt x="1339" y="8355"/>
                    <a:pt x="1402" y="8398"/>
                    <a:pt x="1402" y="8473"/>
                  </a:cubicBezTo>
                  <a:cubicBezTo>
                    <a:pt x="1402" y="9007"/>
                    <a:pt x="1369" y="9541"/>
                    <a:pt x="1335" y="10074"/>
                  </a:cubicBezTo>
                  <a:cubicBezTo>
                    <a:pt x="1335" y="10158"/>
                    <a:pt x="1285" y="10199"/>
                    <a:pt x="1235" y="10199"/>
                  </a:cubicBezTo>
                  <a:cubicBezTo>
                    <a:pt x="1185" y="10199"/>
                    <a:pt x="1135" y="10158"/>
                    <a:pt x="1135" y="10074"/>
                  </a:cubicBezTo>
                  <a:cubicBezTo>
                    <a:pt x="1068" y="9541"/>
                    <a:pt x="1068" y="8973"/>
                    <a:pt x="1168" y="8440"/>
                  </a:cubicBezTo>
                  <a:cubicBezTo>
                    <a:pt x="1183" y="8381"/>
                    <a:pt x="1230" y="8355"/>
                    <a:pt x="1278" y="8355"/>
                  </a:cubicBezTo>
                  <a:close/>
                  <a:moveTo>
                    <a:pt x="1385" y="11500"/>
                  </a:moveTo>
                  <a:cubicBezTo>
                    <a:pt x="1427" y="11500"/>
                    <a:pt x="1469" y="11525"/>
                    <a:pt x="1469" y="11575"/>
                  </a:cubicBezTo>
                  <a:cubicBezTo>
                    <a:pt x="1569" y="11942"/>
                    <a:pt x="1502" y="12376"/>
                    <a:pt x="1469" y="12776"/>
                  </a:cubicBezTo>
                  <a:cubicBezTo>
                    <a:pt x="1469" y="12826"/>
                    <a:pt x="1427" y="12851"/>
                    <a:pt x="1385" y="12851"/>
                  </a:cubicBezTo>
                  <a:cubicBezTo>
                    <a:pt x="1344" y="12851"/>
                    <a:pt x="1302" y="12826"/>
                    <a:pt x="1302" y="12776"/>
                  </a:cubicBezTo>
                  <a:cubicBezTo>
                    <a:pt x="1269" y="12376"/>
                    <a:pt x="1202" y="11942"/>
                    <a:pt x="1302" y="11575"/>
                  </a:cubicBezTo>
                  <a:cubicBezTo>
                    <a:pt x="1302" y="11525"/>
                    <a:pt x="1344" y="11500"/>
                    <a:pt x="1385" y="11500"/>
                  </a:cubicBezTo>
                  <a:close/>
                  <a:moveTo>
                    <a:pt x="49803" y="11475"/>
                  </a:moveTo>
                  <a:cubicBezTo>
                    <a:pt x="49853" y="11475"/>
                    <a:pt x="49903" y="11509"/>
                    <a:pt x="49903" y="11575"/>
                  </a:cubicBezTo>
                  <a:cubicBezTo>
                    <a:pt x="49937" y="11976"/>
                    <a:pt x="49937" y="12376"/>
                    <a:pt x="49903" y="12776"/>
                  </a:cubicBezTo>
                  <a:cubicBezTo>
                    <a:pt x="49903" y="12843"/>
                    <a:pt x="49853" y="12876"/>
                    <a:pt x="49803" y="12876"/>
                  </a:cubicBezTo>
                  <a:cubicBezTo>
                    <a:pt x="49753" y="12876"/>
                    <a:pt x="49703" y="12843"/>
                    <a:pt x="49703" y="12776"/>
                  </a:cubicBezTo>
                  <a:cubicBezTo>
                    <a:pt x="49670" y="12376"/>
                    <a:pt x="49670" y="11976"/>
                    <a:pt x="49703" y="11575"/>
                  </a:cubicBezTo>
                  <a:cubicBezTo>
                    <a:pt x="49703" y="11509"/>
                    <a:pt x="49753" y="11475"/>
                    <a:pt x="49803" y="11475"/>
                  </a:cubicBezTo>
                  <a:close/>
                  <a:moveTo>
                    <a:pt x="1285" y="14252"/>
                  </a:moveTo>
                  <a:cubicBezTo>
                    <a:pt x="1335" y="14252"/>
                    <a:pt x="1385" y="14294"/>
                    <a:pt x="1402" y="14377"/>
                  </a:cubicBezTo>
                  <a:cubicBezTo>
                    <a:pt x="1469" y="14811"/>
                    <a:pt x="1402" y="15245"/>
                    <a:pt x="1402" y="15645"/>
                  </a:cubicBezTo>
                  <a:cubicBezTo>
                    <a:pt x="1385" y="15728"/>
                    <a:pt x="1327" y="15770"/>
                    <a:pt x="1273" y="15770"/>
                  </a:cubicBezTo>
                  <a:cubicBezTo>
                    <a:pt x="1219" y="15770"/>
                    <a:pt x="1168" y="15728"/>
                    <a:pt x="1168" y="15645"/>
                  </a:cubicBezTo>
                  <a:cubicBezTo>
                    <a:pt x="1135" y="15245"/>
                    <a:pt x="1102" y="14811"/>
                    <a:pt x="1168" y="14377"/>
                  </a:cubicBezTo>
                  <a:cubicBezTo>
                    <a:pt x="1185" y="14294"/>
                    <a:pt x="1235" y="14252"/>
                    <a:pt x="1285" y="14252"/>
                  </a:cubicBezTo>
                  <a:close/>
                  <a:moveTo>
                    <a:pt x="49703" y="15653"/>
                  </a:moveTo>
                  <a:cubicBezTo>
                    <a:pt x="49762" y="15653"/>
                    <a:pt x="49820" y="15695"/>
                    <a:pt x="49837" y="15778"/>
                  </a:cubicBezTo>
                  <a:cubicBezTo>
                    <a:pt x="49837" y="16145"/>
                    <a:pt x="49803" y="16546"/>
                    <a:pt x="49803" y="16946"/>
                  </a:cubicBezTo>
                  <a:cubicBezTo>
                    <a:pt x="49803" y="17013"/>
                    <a:pt x="49753" y="17046"/>
                    <a:pt x="49703" y="17046"/>
                  </a:cubicBezTo>
                  <a:cubicBezTo>
                    <a:pt x="49653" y="17046"/>
                    <a:pt x="49603" y="17013"/>
                    <a:pt x="49603" y="16946"/>
                  </a:cubicBezTo>
                  <a:cubicBezTo>
                    <a:pt x="49603" y="16546"/>
                    <a:pt x="49570" y="16145"/>
                    <a:pt x="49570" y="15778"/>
                  </a:cubicBezTo>
                  <a:cubicBezTo>
                    <a:pt x="49586" y="15695"/>
                    <a:pt x="49645" y="15653"/>
                    <a:pt x="49703" y="15653"/>
                  </a:cubicBezTo>
                  <a:close/>
                  <a:moveTo>
                    <a:pt x="1286" y="17447"/>
                  </a:moveTo>
                  <a:cubicBezTo>
                    <a:pt x="1339" y="17447"/>
                    <a:pt x="1388" y="17476"/>
                    <a:pt x="1402" y="17546"/>
                  </a:cubicBezTo>
                  <a:cubicBezTo>
                    <a:pt x="1535" y="18013"/>
                    <a:pt x="1435" y="18547"/>
                    <a:pt x="1302" y="19014"/>
                  </a:cubicBezTo>
                  <a:cubicBezTo>
                    <a:pt x="1276" y="19065"/>
                    <a:pt x="1236" y="19087"/>
                    <a:pt x="1198" y="19087"/>
                  </a:cubicBezTo>
                  <a:cubicBezTo>
                    <a:pt x="1137" y="19087"/>
                    <a:pt x="1081" y="19030"/>
                    <a:pt x="1102" y="18947"/>
                  </a:cubicBezTo>
                  <a:cubicBezTo>
                    <a:pt x="1168" y="18480"/>
                    <a:pt x="1102" y="18047"/>
                    <a:pt x="1135" y="17580"/>
                  </a:cubicBezTo>
                  <a:cubicBezTo>
                    <a:pt x="1135" y="17502"/>
                    <a:pt x="1214" y="17447"/>
                    <a:pt x="1286" y="17447"/>
                  </a:cubicBezTo>
                  <a:close/>
                  <a:moveTo>
                    <a:pt x="49920" y="19214"/>
                  </a:moveTo>
                  <a:cubicBezTo>
                    <a:pt x="49962" y="19214"/>
                    <a:pt x="50003" y="19248"/>
                    <a:pt x="50003" y="19314"/>
                  </a:cubicBezTo>
                  <a:cubicBezTo>
                    <a:pt x="50037" y="19715"/>
                    <a:pt x="50037" y="20148"/>
                    <a:pt x="50003" y="20582"/>
                  </a:cubicBezTo>
                  <a:cubicBezTo>
                    <a:pt x="50003" y="20649"/>
                    <a:pt x="49953" y="20682"/>
                    <a:pt x="49903" y="20682"/>
                  </a:cubicBezTo>
                  <a:cubicBezTo>
                    <a:pt x="49853" y="20682"/>
                    <a:pt x="49803" y="20649"/>
                    <a:pt x="49803" y="20582"/>
                  </a:cubicBezTo>
                  <a:cubicBezTo>
                    <a:pt x="49803" y="20148"/>
                    <a:pt x="49803" y="19715"/>
                    <a:pt x="49837" y="19314"/>
                  </a:cubicBezTo>
                  <a:cubicBezTo>
                    <a:pt x="49837" y="19248"/>
                    <a:pt x="49878" y="19214"/>
                    <a:pt x="49920" y="19214"/>
                  </a:cubicBezTo>
                  <a:close/>
                  <a:moveTo>
                    <a:pt x="1413" y="20585"/>
                  </a:moveTo>
                  <a:cubicBezTo>
                    <a:pt x="1461" y="20585"/>
                    <a:pt x="1502" y="20603"/>
                    <a:pt x="1502" y="20649"/>
                  </a:cubicBezTo>
                  <a:cubicBezTo>
                    <a:pt x="1569" y="21049"/>
                    <a:pt x="1502" y="21449"/>
                    <a:pt x="1602" y="21849"/>
                  </a:cubicBezTo>
                  <a:cubicBezTo>
                    <a:pt x="1623" y="21932"/>
                    <a:pt x="1541" y="21989"/>
                    <a:pt x="1468" y="21989"/>
                  </a:cubicBezTo>
                  <a:cubicBezTo>
                    <a:pt x="1423" y="21989"/>
                    <a:pt x="1381" y="21967"/>
                    <a:pt x="1369" y="21916"/>
                  </a:cubicBezTo>
                  <a:cubicBezTo>
                    <a:pt x="1235" y="21516"/>
                    <a:pt x="1135" y="21049"/>
                    <a:pt x="1269" y="20649"/>
                  </a:cubicBezTo>
                  <a:cubicBezTo>
                    <a:pt x="1287" y="20612"/>
                    <a:pt x="1355" y="20585"/>
                    <a:pt x="1413" y="20585"/>
                  </a:cubicBezTo>
                  <a:close/>
                  <a:moveTo>
                    <a:pt x="49916" y="22850"/>
                  </a:moveTo>
                  <a:cubicBezTo>
                    <a:pt x="49962" y="22850"/>
                    <a:pt x="50003" y="22883"/>
                    <a:pt x="50003" y="22950"/>
                  </a:cubicBezTo>
                  <a:cubicBezTo>
                    <a:pt x="50037" y="23384"/>
                    <a:pt x="50037" y="23784"/>
                    <a:pt x="50003" y="24218"/>
                  </a:cubicBezTo>
                  <a:cubicBezTo>
                    <a:pt x="50003" y="24284"/>
                    <a:pt x="49962" y="24318"/>
                    <a:pt x="49916" y="24318"/>
                  </a:cubicBezTo>
                  <a:cubicBezTo>
                    <a:pt x="49870" y="24318"/>
                    <a:pt x="49820" y="24284"/>
                    <a:pt x="49803" y="24218"/>
                  </a:cubicBezTo>
                  <a:cubicBezTo>
                    <a:pt x="49770" y="23784"/>
                    <a:pt x="49770" y="23384"/>
                    <a:pt x="49803" y="22950"/>
                  </a:cubicBezTo>
                  <a:cubicBezTo>
                    <a:pt x="49820" y="22883"/>
                    <a:pt x="49870" y="22850"/>
                    <a:pt x="49916" y="22850"/>
                  </a:cubicBezTo>
                  <a:close/>
                  <a:moveTo>
                    <a:pt x="1485" y="23684"/>
                  </a:moveTo>
                  <a:cubicBezTo>
                    <a:pt x="1535" y="23684"/>
                    <a:pt x="1585" y="23717"/>
                    <a:pt x="1602" y="23784"/>
                  </a:cubicBezTo>
                  <a:cubicBezTo>
                    <a:pt x="1702" y="24218"/>
                    <a:pt x="1635" y="24751"/>
                    <a:pt x="1569" y="25185"/>
                  </a:cubicBezTo>
                  <a:cubicBezTo>
                    <a:pt x="1569" y="25252"/>
                    <a:pt x="1527" y="25285"/>
                    <a:pt x="1485" y="25285"/>
                  </a:cubicBezTo>
                  <a:cubicBezTo>
                    <a:pt x="1444" y="25285"/>
                    <a:pt x="1402" y="25252"/>
                    <a:pt x="1402" y="25185"/>
                  </a:cubicBezTo>
                  <a:cubicBezTo>
                    <a:pt x="1369" y="24751"/>
                    <a:pt x="1269" y="24218"/>
                    <a:pt x="1369" y="23784"/>
                  </a:cubicBezTo>
                  <a:cubicBezTo>
                    <a:pt x="1385" y="23717"/>
                    <a:pt x="1435" y="23684"/>
                    <a:pt x="1485" y="23684"/>
                  </a:cubicBezTo>
                  <a:close/>
                  <a:moveTo>
                    <a:pt x="50120" y="25977"/>
                  </a:moveTo>
                  <a:cubicBezTo>
                    <a:pt x="50162" y="25977"/>
                    <a:pt x="50203" y="26002"/>
                    <a:pt x="50203" y="26052"/>
                  </a:cubicBezTo>
                  <a:cubicBezTo>
                    <a:pt x="50237" y="26519"/>
                    <a:pt x="50237" y="26986"/>
                    <a:pt x="50203" y="27453"/>
                  </a:cubicBezTo>
                  <a:cubicBezTo>
                    <a:pt x="50203" y="27503"/>
                    <a:pt x="50170" y="27528"/>
                    <a:pt x="50133" y="27528"/>
                  </a:cubicBezTo>
                  <a:cubicBezTo>
                    <a:pt x="50095" y="27528"/>
                    <a:pt x="50053" y="27503"/>
                    <a:pt x="50037" y="27453"/>
                  </a:cubicBezTo>
                  <a:cubicBezTo>
                    <a:pt x="50037" y="26986"/>
                    <a:pt x="50003" y="26519"/>
                    <a:pt x="50037" y="26052"/>
                  </a:cubicBezTo>
                  <a:cubicBezTo>
                    <a:pt x="50037" y="26002"/>
                    <a:pt x="50078" y="25977"/>
                    <a:pt x="50120" y="25977"/>
                  </a:cubicBezTo>
                  <a:close/>
                  <a:moveTo>
                    <a:pt x="1473" y="27023"/>
                  </a:moveTo>
                  <a:cubicBezTo>
                    <a:pt x="1519" y="27023"/>
                    <a:pt x="1569" y="27050"/>
                    <a:pt x="1569" y="27086"/>
                  </a:cubicBezTo>
                  <a:cubicBezTo>
                    <a:pt x="1669" y="27453"/>
                    <a:pt x="1635" y="27820"/>
                    <a:pt x="1602" y="28187"/>
                  </a:cubicBezTo>
                  <a:cubicBezTo>
                    <a:pt x="1602" y="28254"/>
                    <a:pt x="1560" y="28287"/>
                    <a:pt x="1519" y="28287"/>
                  </a:cubicBezTo>
                  <a:cubicBezTo>
                    <a:pt x="1477" y="28287"/>
                    <a:pt x="1435" y="28254"/>
                    <a:pt x="1435" y="28187"/>
                  </a:cubicBezTo>
                  <a:cubicBezTo>
                    <a:pt x="1369" y="27820"/>
                    <a:pt x="1302" y="27453"/>
                    <a:pt x="1402" y="27086"/>
                  </a:cubicBezTo>
                  <a:cubicBezTo>
                    <a:pt x="1402" y="27041"/>
                    <a:pt x="1436" y="27023"/>
                    <a:pt x="1473" y="27023"/>
                  </a:cubicBezTo>
                  <a:close/>
                  <a:moveTo>
                    <a:pt x="50033" y="28421"/>
                  </a:moveTo>
                  <a:cubicBezTo>
                    <a:pt x="50087" y="28421"/>
                    <a:pt x="50137" y="28454"/>
                    <a:pt x="50137" y="28521"/>
                  </a:cubicBezTo>
                  <a:cubicBezTo>
                    <a:pt x="50170" y="28954"/>
                    <a:pt x="50170" y="29388"/>
                    <a:pt x="50137" y="29788"/>
                  </a:cubicBezTo>
                  <a:cubicBezTo>
                    <a:pt x="50137" y="29872"/>
                    <a:pt x="50087" y="29913"/>
                    <a:pt x="50033" y="29913"/>
                  </a:cubicBezTo>
                  <a:cubicBezTo>
                    <a:pt x="49978" y="29913"/>
                    <a:pt x="49920" y="29872"/>
                    <a:pt x="49903" y="29788"/>
                  </a:cubicBezTo>
                  <a:cubicBezTo>
                    <a:pt x="49870" y="29388"/>
                    <a:pt x="49870" y="28954"/>
                    <a:pt x="49903" y="28521"/>
                  </a:cubicBezTo>
                  <a:cubicBezTo>
                    <a:pt x="49920" y="28454"/>
                    <a:pt x="49978" y="28421"/>
                    <a:pt x="50033" y="28421"/>
                  </a:cubicBezTo>
                  <a:close/>
                  <a:moveTo>
                    <a:pt x="1610" y="29792"/>
                  </a:moveTo>
                  <a:cubicBezTo>
                    <a:pt x="1680" y="29792"/>
                    <a:pt x="1755" y="29856"/>
                    <a:pt x="1736" y="29955"/>
                  </a:cubicBezTo>
                  <a:cubicBezTo>
                    <a:pt x="1669" y="30289"/>
                    <a:pt x="1702" y="30656"/>
                    <a:pt x="1869" y="30956"/>
                  </a:cubicBezTo>
                  <a:cubicBezTo>
                    <a:pt x="1893" y="31028"/>
                    <a:pt x="1830" y="31083"/>
                    <a:pt x="1769" y="31083"/>
                  </a:cubicBezTo>
                  <a:cubicBezTo>
                    <a:pt x="1745" y="31083"/>
                    <a:pt x="1721" y="31075"/>
                    <a:pt x="1702" y="31056"/>
                  </a:cubicBezTo>
                  <a:cubicBezTo>
                    <a:pt x="1469" y="30689"/>
                    <a:pt x="1369" y="30289"/>
                    <a:pt x="1502" y="29888"/>
                  </a:cubicBezTo>
                  <a:cubicBezTo>
                    <a:pt x="1516" y="29821"/>
                    <a:pt x="1562" y="29792"/>
                    <a:pt x="1610" y="29792"/>
                  </a:cubicBezTo>
                  <a:close/>
                  <a:moveTo>
                    <a:pt x="31173" y="31108"/>
                  </a:moveTo>
                  <a:cubicBezTo>
                    <a:pt x="31316" y="31108"/>
                    <a:pt x="31457" y="31112"/>
                    <a:pt x="31590" y="31123"/>
                  </a:cubicBezTo>
                  <a:cubicBezTo>
                    <a:pt x="31690" y="31123"/>
                    <a:pt x="31690" y="31256"/>
                    <a:pt x="31590" y="31256"/>
                  </a:cubicBezTo>
                  <a:cubicBezTo>
                    <a:pt x="31457" y="31267"/>
                    <a:pt x="31316" y="31271"/>
                    <a:pt x="31173" y="31271"/>
                  </a:cubicBezTo>
                  <a:cubicBezTo>
                    <a:pt x="30886" y="31271"/>
                    <a:pt x="30589" y="31256"/>
                    <a:pt x="30323" y="31256"/>
                  </a:cubicBezTo>
                  <a:cubicBezTo>
                    <a:pt x="30223" y="31256"/>
                    <a:pt x="30223" y="31123"/>
                    <a:pt x="30323" y="31123"/>
                  </a:cubicBezTo>
                  <a:cubicBezTo>
                    <a:pt x="30589" y="31123"/>
                    <a:pt x="30886" y="31108"/>
                    <a:pt x="31173" y="31108"/>
                  </a:cubicBezTo>
                  <a:close/>
                  <a:moveTo>
                    <a:pt x="42731" y="30989"/>
                  </a:moveTo>
                  <a:cubicBezTo>
                    <a:pt x="42898" y="30989"/>
                    <a:pt x="42865" y="31189"/>
                    <a:pt x="42731" y="31189"/>
                  </a:cubicBezTo>
                  <a:cubicBezTo>
                    <a:pt x="42064" y="31289"/>
                    <a:pt x="41397" y="31289"/>
                    <a:pt x="40697" y="31323"/>
                  </a:cubicBezTo>
                  <a:cubicBezTo>
                    <a:pt x="40563" y="31323"/>
                    <a:pt x="40563" y="31123"/>
                    <a:pt x="40697" y="31089"/>
                  </a:cubicBezTo>
                  <a:cubicBezTo>
                    <a:pt x="41364" y="31056"/>
                    <a:pt x="42064" y="30989"/>
                    <a:pt x="42731" y="30989"/>
                  </a:cubicBezTo>
                  <a:close/>
                  <a:moveTo>
                    <a:pt x="37062" y="30986"/>
                  </a:moveTo>
                  <a:cubicBezTo>
                    <a:pt x="37072" y="30986"/>
                    <a:pt x="37083" y="30987"/>
                    <a:pt x="37094" y="30989"/>
                  </a:cubicBezTo>
                  <a:cubicBezTo>
                    <a:pt x="37661" y="31089"/>
                    <a:pt x="38195" y="31056"/>
                    <a:pt x="38762" y="31089"/>
                  </a:cubicBezTo>
                  <a:cubicBezTo>
                    <a:pt x="38895" y="31089"/>
                    <a:pt x="38929" y="31289"/>
                    <a:pt x="38795" y="31289"/>
                  </a:cubicBezTo>
                  <a:cubicBezTo>
                    <a:pt x="38606" y="31323"/>
                    <a:pt x="38414" y="31338"/>
                    <a:pt x="38218" y="31338"/>
                  </a:cubicBezTo>
                  <a:cubicBezTo>
                    <a:pt x="37828" y="31338"/>
                    <a:pt x="37428" y="31278"/>
                    <a:pt x="37027" y="31189"/>
                  </a:cubicBezTo>
                  <a:cubicBezTo>
                    <a:pt x="36872" y="31189"/>
                    <a:pt x="36919" y="30986"/>
                    <a:pt x="37062" y="30986"/>
                  </a:cubicBezTo>
                  <a:close/>
                  <a:moveTo>
                    <a:pt x="9691" y="31198"/>
                  </a:moveTo>
                  <a:cubicBezTo>
                    <a:pt x="9916" y="31198"/>
                    <a:pt x="10142" y="31206"/>
                    <a:pt x="10375" y="31223"/>
                  </a:cubicBezTo>
                  <a:cubicBezTo>
                    <a:pt x="10508" y="31223"/>
                    <a:pt x="10508" y="31390"/>
                    <a:pt x="10375" y="31390"/>
                  </a:cubicBezTo>
                  <a:lnTo>
                    <a:pt x="9007" y="31390"/>
                  </a:lnTo>
                  <a:cubicBezTo>
                    <a:pt x="8874" y="31390"/>
                    <a:pt x="8874" y="31223"/>
                    <a:pt x="9007" y="31223"/>
                  </a:cubicBezTo>
                  <a:cubicBezTo>
                    <a:pt x="9241" y="31206"/>
                    <a:pt x="9466" y="31198"/>
                    <a:pt x="9691" y="31198"/>
                  </a:cubicBezTo>
                  <a:close/>
                  <a:moveTo>
                    <a:pt x="46167" y="31056"/>
                  </a:moveTo>
                  <a:cubicBezTo>
                    <a:pt x="46267" y="31056"/>
                    <a:pt x="46301" y="31256"/>
                    <a:pt x="46201" y="31256"/>
                  </a:cubicBezTo>
                  <a:cubicBezTo>
                    <a:pt x="45567" y="31390"/>
                    <a:pt x="44866" y="31390"/>
                    <a:pt x="44233" y="31390"/>
                  </a:cubicBezTo>
                  <a:cubicBezTo>
                    <a:pt x="44099" y="31390"/>
                    <a:pt x="44132" y="31223"/>
                    <a:pt x="44233" y="31189"/>
                  </a:cubicBezTo>
                  <a:cubicBezTo>
                    <a:pt x="44499" y="31156"/>
                    <a:pt x="44800" y="31123"/>
                    <a:pt x="45066" y="31089"/>
                  </a:cubicBezTo>
                  <a:lnTo>
                    <a:pt x="45100" y="31089"/>
                  </a:lnTo>
                  <a:cubicBezTo>
                    <a:pt x="45467" y="31056"/>
                    <a:pt x="45800" y="31056"/>
                    <a:pt x="46167" y="31056"/>
                  </a:cubicBezTo>
                  <a:close/>
                  <a:moveTo>
                    <a:pt x="27743" y="31186"/>
                  </a:moveTo>
                  <a:cubicBezTo>
                    <a:pt x="27830" y="31186"/>
                    <a:pt x="27877" y="31359"/>
                    <a:pt x="27754" y="31390"/>
                  </a:cubicBezTo>
                  <a:cubicBezTo>
                    <a:pt x="27437" y="31453"/>
                    <a:pt x="27120" y="31476"/>
                    <a:pt x="26802" y="31476"/>
                  </a:cubicBezTo>
                  <a:cubicBezTo>
                    <a:pt x="26619" y="31476"/>
                    <a:pt x="26436" y="31468"/>
                    <a:pt x="26253" y="31456"/>
                  </a:cubicBezTo>
                  <a:cubicBezTo>
                    <a:pt x="26120" y="31423"/>
                    <a:pt x="26120" y="31256"/>
                    <a:pt x="26253" y="31256"/>
                  </a:cubicBezTo>
                  <a:cubicBezTo>
                    <a:pt x="26378" y="31265"/>
                    <a:pt x="26506" y="31269"/>
                    <a:pt x="26635" y="31269"/>
                  </a:cubicBezTo>
                  <a:cubicBezTo>
                    <a:pt x="26988" y="31269"/>
                    <a:pt x="27354" y="31238"/>
                    <a:pt x="27721" y="31189"/>
                  </a:cubicBezTo>
                  <a:cubicBezTo>
                    <a:pt x="27728" y="31187"/>
                    <a:pt x="27736" y="31186"/>
                    <a:pt x="27743" y="31186"/>
                  </a:cubicBezTo>
                  <a:close/>
                  <a:moveTo>
                    <a:pt x="24511" y="31085"/>
                  </a:moveTo>
                  <a:cubicBezTo>
                    <a:pt x="24596" y="31085"/>
                    <a:pt x="24643" y="31226"/>
                    <a:pt x="24552" y="31256"/>
                  </a:cubicBezTo>
                  <a:cubicBezTo>
                    <a:pt x="24161" y="31412"/>
                    <a:pt x="23759" y="31477"/>
                    <a:pt x="23352" y="31477"/>
                  </a:cubicBezTo>
                  <a:cubicBezTo>
                    <a:pt x="23064" y="31477"/>
                    <a:pt x="22774" y="31445"/>
                    <a:pt x="22484" y="31390"/>
                  </a:cubicBezTo>
                  <a:cubicBezTo>
                    <a:pt x="22384" y="31390"/>
                    <a:pt x="22417" y="31256"/>
                    <a:pt x="22517" y="31256"/>
                  </a:cubicBezTo>
                  <a:cubicBezTo>
                    <a:pt x="22701" y="31284"/>
                    <a:pt x="22882" y="31296"/>
                    <a:pt x="23062" y="31296"/>
                  </a:cubicBezTo>
                  <a:cubicBezTo>
                    <a:pt x="23536" y="31296"/>
                    <a:pt x="24002" y="31210"/>
                    <a:pt x="24485" y="31089"/>
                  </a:cubicBezTo>
                  <a:cubicBezTo>
                    <a:pt x="24494" y="31086"/>
                    <a:pt x="24503" y="31085"/>
                    <a:pt x="24511" y="31085"/>
                  </a:cubicBezTo>
                  <a:close/>
                  <a:moveTo>
                    <a:pt x="7173" y="31289"/>
                  </a:moveTo>
                  <a:cubicBezTo>
                    <a:pt x="7306" y="31323"/>
                    <a:pt x="7306" y="31490"/>
                    <a:pt x="7173" y="31523"/>
                  </a:cubicBezTo>
                  <a:lnTo>
                    <a:pt x="5872" y="31523"/>
                  </a:lnTo>
                  <a:cubicBezTo>
                    <a:pt x="5738" y="31523"/>
                    <a:pt x="5738" y="31323"/>
                    <a:pt x="5872" y="31289"/>
                  </a:cubicBezTo>
                  <a:close/>
                  <a:moveTo>
                    <a:pt x="21216" y="31289"/>
                  </a:moveTo>
                  <a:cubicBezTo>
                    <a:pt x="21350" y="31289"/>
                    <a:pt x="21350" y="31490"/>
                    <a:pt x="21216" y="31523"/>
                  </a:cubicBezTo>
                  <a:cubicBezTo>
                    <a:pt x="20616" y="31523"/>
                    <a:pt x="19982" y="31523"/>
                    <a:pt x="19381" y="31490"/>
                  </a:cubicBezTo>
                  <a:cubicBezTo>
                    <a:pt x="19248" y="31490"/>
                    <a:pt x="19248" y="31323"/>
                    <a:pt x="19381" y="31289"/>
                  </a:cubicBezTo>
                  <a:close/>
                  <a:moveTo>
                    <a:pt x="13227" y="31281"/>
                  </a:moveTo>
                  <a:cubicBezTo>
                    <a:pt x="13502" y="31281"/>
                    <a:pt x="13777" y="31289"/>
                    <a:pt x="14044" y="31323"/>
                  </a:cubicBezTo>
                  <a:cubicBezTo>
                    <a:pt x="14144" y="31323"/>
                    <a:pt x="14144" y="31490"/>
                    <a:pt x="14044" y="31490"/>
                  </a:cubicBezTo>
                  <a:cubicBezTo>
                    <a:pt x="13777" y="31523"/>
                    <a:pt x="13502" y="31531"/>
                    <a:pt x="13227" y="31531"/>
                  </a:cubicBezTo>
                  <a:cubicBezTo>
                    <a:pt x="12952" y="31531"/>
                    <a:pt x="12677" y="31523"/>
                    <a:pt x="12410" y="31523"/>
                  </a:cubicBezTo>
                  <a:cubicBezTo>
                    <a:pt x="12276" y="31523"/>
                    <a:pt x="12276" y="31289"/>
                    <a:pt x="12410" y="31289"/>
                  </a:cubicBezTo>
                  <a:cubicBezTo>
                    <a:pt x="12677" y="31289"/>
                    <a:pt x="12952" y="31281"/>
                    <a:pt x="13227" y="31281"/>
                  </a:cubicBezTo>
                  <a:close/>
                  <a:moveTo>
                    <a:pt x="16813" y="31398"/>
                  </a:moveTo>
                  <a:cubicBezTo>
                    <a:pt x="17105" y="31398"/>
                    <a:pt x="17397" y="31406"/>
                    <a:pt x="17680" y="31423"/>
                  </a:cubicBezTo>
                  <a:cubicBezTo>
                    <a:pt x="17814" y="31423"/>
                    <a:pt x="17814" y="31623"/>
                    <a:pt x="17680" y="31623"/>
                  </a:cubicBezTo>
                  <a:cubicBezTo>
                    <a:pt x="17514" y="31633"/>
                    <a:pt x="17345" y="31637"/>
                    <a:pt x="17175" y="31637"/>
                  </a:cubicBezTo>
                  <a:cubicBezTo>
                    <a:pt x="16764" y="31637"/>
                    <a:pt x="16347" y="31613"/>
                    <a:pt x="15946" y="31590"/>
                  </a:cubicBezTo>
                  <a:cubicBezTo>
                    <a:pt x="15846" y="31590"/>
                    <a:pt x="15846" y="31423"/>
                    <a:pt x="15946" y="31423"/>
                  </a:cubicBezTo>
                  <a:cubicBezTo>
                    <a:pt x="16229" y="31406"/>
                    <a:pt x="16521" y="31398"/>
                    <a:pt x="16813" y="31398"/>
                  </a:cubicBezTo>
                  <a:close/>
                  <a:moveTo>
                    <a:pt x="2872" y="31384"/>
                  </a:moveTo>
                  <a:cubicBezTo>
                    <a:pt x="2882" y="31384"/>
                    <a:pt x="2892" y="31386"/>
                    <a:pt x="2903" y="31390"/>
                  </a:cubicBezTo>
                  <a:cubicBezTo>
                    <a:pt x="3120" y="31423"/>
                    <a:pt x="3328" y="31431"/>
                    <a:pt x="3537" y="31431"/>
                  </a:cubicBezTo>
                  <a:cubicBezTo>
                    <a:pt x="3745" y="31431"/>
                    <a:pt x="3954" y="31423"/>
                    <a:pt x="4171" y="31423"/>
                  </a:cubicBezTo>
                  <a:cubicBezTo>
                    <a:pt x="4271" y="31423"/>
                    <a:pt x="4271" y="31556"/>
                    <a:pt x="4204" y="31590"/>
                  </a:cubicBezTo>
                  <a:cubicBezTo>
                    <a:pt x="4059" y="31623"/>
                    <a:pt x="3907" y="31638"/>
                    <a:pt x="3754" y="31638"/>
                  </a:cubicBezTo>
                  <a:cubicBezTo>
                    <a:pt x="3448" y="31638"/>
                    <a:pt x="3137" y="31579"/>
                    <a:pt x="2870" y="31490"/>
                  </a:cubicBezTo>
                  <a:cubicBezTo>
                    <a:pt x="2781" y="31490"/>
                    <a:pt x="2797" y="31384"/>
                    <a:pt x="2872" y="31384"/>
                  </a:cubicBezTo>
                  <a:close/>
                  <a:moveTo>
                    <a:pt x="33714" y="31311"/>
                  </a:moveTo>
                  <a:cubicBezTo>
                    <a:pt x="33727" y="31311"/>
                    <a:pt x="33742" y="31315"/>
                    <a:pt x="33758" y="31323"/>
                  </a:cubicBezTo>
                  <a:cubicBezTo>
                    <a:pt x="33991" y="31386"/>
                    <a:pt x="34210" y="31409"/>
                    <a:pt x="34433" y="31409"/>
                  </a:cubicBezTo>
                  <a:cubicBezTo>
                    <a:pt x="34562" y="31409"/>
                    <a:pt x="34692" y="31402"/>
                    <a:pt x="34826" y="31390"/>
                  </a:cubicBezTo>
                  <a:cubicBezTo>
                    <a:pt x="34926" y="31390"/>
                    <a:pt x="34959" y="31590"/>
                    <a:pt x="34826" y="31623"/>
                  </a:cubicBezTo>
                  <a:cubicBezTo>
                    <a:pt x="34723" y="31642"/>
                    <a:pt x="34621" y="31650"/>
                    <a:pt x="34518" y="31650"/>
                  </a:cubicBezTo>
                  <a:cubicBezTo>
                    <a:pt x="34254" y="31650"/>
                    <a:pt x="33990" y="31595"/>
                    <a:pt x="33725" y="31523"/>
                  </a:cubicBezTo>
                  <a:cubicBezTo>
                    <a:pt x="33608" y="31494"/>
                    <a:pt x="33619" y="31311"/>
                    <a:pt x="33714" y="31311"/>
                  </a:cubicBezTo>
                  <a:close/>
                  <a:moveTo>
                    <a:pt x="50133" y="31219"/>
                  </a:moveTo>
                  <a:cubicBezTo>
                    <a:pt x="50251" y="31219"/>
                    <a:pt x="50327" y="31395"/>
                    <a:pt x="50203" y="31456"/>
                  </a:cubicBezTo>
                  <a:cubicBezTo>
                    <a:pt x="49875" y="31600"/>
                    <a:pt x="49522" y="31668"/>
                    <a:pt x="49167" y="31668"/>
                  </a:cubicBezTo>
                  <a:cubicBezTo>
                    <a:pt x="48944" y="31668"/>
                    <a:pt x="48721" y="31641"/>
                    <a:pt x="48502" y="31590"/>
                  </a:cubicBezTo>
                  <a:cubicBezTo>
                    <a:pt x="48379" y="31559"/>
                    <a:pt x="48427" y="31386"/>
                    <a:pt x="48540" y="31386"/>
                  </a:cubicBezTo>
                  <a:cubicBezTo>
                    <a:pt x="48549" y="31386"/>
                    <a:pt x="48559" y="31387"/>
                    <a:pt x="48569" y="31390"/>
                  </a:cubicBezTo>
                  <a:cubicBezTo>
                    <a:pt x="48734" y="31421"/>
                    <a:pt x="48896" y="31436"/>
                    <a:pt x="49056" y="31436"/>
                  </a:cubicBezTo>
                  <a:cubicBezTo>
                    <a:pt x="49413" y="31436"/>
                    <a:pt x="49758" y="31361"/>
                    <a:pt x="50103" y="31223"/>
                  </a:cubicBezTo>
                  <a:cubicBezTo>
                    <a:pt x="50114" y="31220"/>
                    <a:pt x="50123" y="31219"/>
                    <a:pt x="50133" y="31219"/>
                  </a:cubicBezTo>
                  <a:close/>
                  <a:moveTo>
                    <a:pt x="835" y="0"/>
                  </a:moveTo>
                  <a:cubicBezTo>
                    <a:pt x="802" y="34"/>
                    <a:pt x="768" y="67"/>
                    <a:pt x="735" y="67"/>
                  </a:cubicBezTo>
                  <a:cubicBezTo>
                    <a:pt x="1" y="301"/>
                    <a:pt x="435" y="3703"/>
                    <a:pt x="435" y="4337"/>
                  </a:cubicBezTo>
                  <a:cubicBezTo>
                    <a:pt x="468" y="5638"/>
                    <a:pt x="468" y="6939"/>
                    <a:pt x="501" y="8206"/>
                  </a:cubicBezTo>
                  <a:cubicBezTo>
                    <a:pt x="535" y="10808"/>
                    <a:pt x="568" y="13377"/>
                    <a:pt x="601" y="15979"/>
                  </a:cubicBezTo>
                  <a:cubicBezTo>
                    <a:pt x="635" y="18647"/>
                    <a:pt x="668" y="21316"/>
                    <a:pt x="701" y="23984"/>
                  </a:cubicBezTo>
                  <a:cubicBezTo>
                    <a:pt x="701" y="25218"/>
                    <a:pt x="735" y="26419"/>
                    <a:pt x="735" y="27620"/>
                  </a:cubicBezTo>
                  <a:cubicBezTo>
                    <a:pt x="768" y="28921"/>
                    <a:pt x="568" y="30489"/>
                    <a:pt x="1035" y="31723"/>
                  </a:cubicBezTo>
                  <a:cubicBezTo>
                    <a:pt x="1035" y="31756"/>
                    <a:pt x="1035" y="31790"/>
                    <a:pt x="1035" y="31857"/>
                  </a:cubicBezTo>
                  <a:cubicBezTo>
                    <a:pt x="1425" y="32127"/>
                    <a:pt x="2619" y="32201"/>
                    <a:pt x="3879" y="32201"/>
                  </a:cubicBezTo>
                  <a:cubicBezTo>
                    <a:pt x="5418" y="32201"/>
                    <a:pt x="7054" y="32090"/>
                    <a:pt x="7440" y="32090"/>
                  </a:cubicBezTo>
                  <a:cubicBezTo>
                    <a:pt x="9508" y="32057"/>
                    <a:pt x="11576" y="32057"/>
                    <a:pt x="13677" y="32057"/>
                  </a:cubicBezTo>
                  <a:cubicBezTo>
                    <a:pt x="17647" y="32057"/>
                    <a:pt x="21616" y="32023"/>
                    <a:pt x="25619" y="32023"/>
                  </a:cubicBezTo>
                  <a:cubicBezTo>
                    <a:pt x="32131" y="32023"/>
                    <a:pt x="38642" y="31981"/>
                    <a:pt x="45153" y="31981"/>
                  </a:cubicBezTo>
                  <a:cubicBezTo>
                    <a:pt x="46781" y="31981"/>
                    <a:pt x="48409" y="31983"/>
                    <a:pt x="50037" y="31990"/>
                  </a:cubicBezTo>
                  <a:cubicBezTo>
                    <a:pt x="50070" y="31990"/>
                    <a:pt x="50137" y="32023"/>
                    <a:pt x="50170" y="32023"/>
                  </a:cubicBezTo>
                  <a:cubicBezTo>
                    <a:pt x="51004" y="31089"/>
                    <a:pt x="50737" y="29421"/>
                    <a:pt x="50704" y="28321"/>
                  </a:cubicBezTo>
                  <a:cubicBezTo>
                    <a:pt x="50670" y="27020"/>
                    <a:pt x="50670" y="25719"/>
                    <a:pt x="50637" y="24451"/>
                  </a:cubicBezTo>
                  <a:cubicBezTo>
                    <a:pt x="50604" y="21849"/>
                    <a:pt x="50570" y="19281"/>
                    <a:pt x="50504" y="16712"/>
                  </a:cubicBezTo>
                  <a:lnTo>
                    <a:pt x="50404" y="8707"/>
                  </a:lnTo>
                  <a:cubicBezTo>
                    <a:pt x="50370" y="7506"/>
                    <a:pt x="50337" y="6305"/>
                    <a:pt x="50337" y="5104"/>
                  </a:cubicBezTo>
                  <a:cubicBezTo>
                    <a:pt x="50337" y="4651"/>
                    <a:pt x="50494" y="589"/>
                    <a:pt x="49651" y="589"/>
                  </a:cubicBezTo>
                  <a:cubicBezTo>
                    <a:pt x="49625" y="589"/>
                    <a:pt x="49598" y="593"/>
                    <a:pt x="49570" y="601"/>
                  </a:cubicBezTo>
                  <a:cubicBezTo>
                    <a:pt x="49543" y="610"/>
                    <a:pt x="49516" y="614"/>
                    <a:pt x="49491" y="614"/>
                  </a:cubicBezTo>
                  <a:cubicBezTo>
                    <a:pt x="49421" y="614"/>
                    <a:pt x="49361" y="583"/>
                    <a:pt x="49336" y="534"/>
                  </a:cubicBezTo>
                  <a:cubicBezTo>
                    <a:pt x="48969" y="567"/>
                    <a:pt x="48594" y="576"/>
                    <a:pt x="48223" y="576"/>
                  </a:cubicBezTo>
                  <a:cubicBezTo>
                    <a:pt x="47852" y="576"/>
                    <a:pt x="47485" y="567"/>
                    <a:pt x="47135" y="567"/>
                  </a:cubicBezTo>
                  <a:cubicBezTo>
                    <a:pt x="47035" y="567"/>
                    <a:pt x="46968" y="501"/>
                    <a:pt x="46968" y="467"/>
                  </a:cubicBezTo>
                  <a:cubicBezTo>
                    <a:pt x="39296" y="367"/>
                    <a:pt x="31624" y="267"/>
                    <a:pt x="23951" y="201"/>
                  </a:cubicBezTo>
                  <a:cubicBezTo>
                    <a:pt x="22667" y="189"/>
                    <a:pt x="21382" y="186"/>
                    <a:pt x="20096" y="186"/>
                  </a:cubicBezTo>
                  <a:cubicBezTo>
                    <a:pt x="17525" y="186"/>
                    <a:pt x="14952" y="201"/>
                    <a:pt x="12381" y="201"/>
                  </a:cubicBezTo>
                  <a:cubicBezTo>
                    <a:pt x="8524" y="201"/>
                    <a:pt x="4671" y="167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8224552" y="4446655"/>
              <a:ext cx="124714" cy="18058"/>
            </a:xfrm>
            <a:custGeom>
              <a:avLst/>
              <a:gdLst/>
              <a:ahLst/>
              <a:cxnLst/>
              <a:rect l="l" t="t" r="r" b="b"/>
              <a:pathLst>
                <a:path w="1948" h="449" extrusionOk="0">
                  <a:moveTo>
                    <a:pt x="1754" y="0"/>
                  </a:moveTo>
                  <a:cubicBezTo>
                    <a:pt x="1744" y="0"/>
                    <a:pt x="1735" y="1"/>
                    <a:pt x="1724" y="4"/>
                  </a:cubicBezTo>
                  <a:cubicBezTo>
                    <a:pt x="1379" y="142"/>
                    <a:pt x="1034" y="217"/>
                    <a:pt x="677" y="217"/>
                  </a:cubicBezTo>
                  <a:cubicBezTo>
                    <a:pt x="517" y="217"/>
                    <a:pt x="355" y="202"/>
                    <a:pt x="190" y="171"/>
                  </a:cubicBezTo>
                  <a:cubicBezTo>
                    <a:pt x="180" y="168"/>
                    <a:pt x="170" y="167"/>
                    <a:pt x="161" y="167"/>
                  </a:cubicBezTo>
                  <a:cubicBezTo>
                    <a:pt x="48" y="167"/>
                    <a:pt x="0" y="340"/>
                    <a:pt x="123" y="371"/>
                  </a:cubicBezTo>
                  <a:cubicBezTo>
                    <a:pt x="342" y="422"/>
                    <a:pt x="565" y="449"/>
                    <a:pt x="788" y="449"/>
                  </a:cubicBezTo>
                  <a:cubicBezTo>
                    <a:pt x="1143" y="449"/>
                    <a:pt x="1496" y="381"/>
                    <a:pt x="1824" y="237"/>
                  </a:cubicBezTo>
                  <a:cubicBezTo>
                    <a:pt x="1948" y="176"/>
                    <a:pt x="1872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8328524" y="4234825"/>
              <a:ext cx="14981" cy="63424"/>
            </a:xfrm>
            <a:custGeom>
              <a:avLst/>
              <a:gdLst/>
              <a:ahLst/>
              <a:cxnLst/>
              <a:rect l="l" t="t" r="r" b="b"/>
              <a:pathLst>
                <a:path w="234" h="1577" extrusionOk="0">
                  <a:moveTo>
                    <a:pt x="121" y="0"/>
                  </a:moveTo>
                  <a:cubicBezTo>
                    <a:pt x="75" y="0"/>
                    <a:pt x="34" y="34"/>
                    <a:pt x="34" y="100"/>
                  </a:cubicBezTo>
                  <a:cubicBezTo>
                    <a:pt x="0" y="567"/>
                    <a:pt x="34" y="1034"/>
                    <a:pt x="67" y="1501"/>
                  </a:cubicBezTo>
                  <a:cubicBezTo>
                    <a:pt x="67" y="1551"/>
                    <a:pt x="100" y="1576"/>
                    <a:pt x="134" y="1576"/>
                  </a:cubicBezTo>
                  <a:cubicBezTo>
                    <a:pt x="167" y="1576"/>
                    <a:pt x="200" y="1551"/>
                    <a:pt x="200" y="1501"/>
                  </a:cubicBezTo>
                  <a:cubicBezTo>
                    <a:pt x="234" y="1034"/>
                    <a:pt x="234" y="567"/>
                    <a:pt x="234" y="100"/>
                  </a:cubicBezTo>
                  <a:cubicBezTo>
                    <a:pt x="217" y="34"/>
                    <a:pt x="167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319945" y="4334084"/>
              <a:ext cx="19335" cy="60086"/>
            </a:xfrm>
            <a:custGeom>
              <a:avLst/>
              <a:gdLst/>
              <a:ahLst/>
              <a:cxnLst/>
              <a:rect l="l" t="t" r="r" b="b"/>
              <a:pathLst>
                <a:path w="302" h="1494" extrusionOk="0">
                  <a:moveTo>
                    <a:pt x="164" y="1"/>
                  </a:moveTo>
                  <a:cubicBezTo>
                    <a:pt x="109" y="1"/>
                    <a:pt x="51" y="34"/>
                    <a:pt x="34" y="101"/>
                  </a:cubicBezTo>
                  <a:cubicBezTo>
                    <a:pt x="1" y="534"/>
                    <a:pt x="1" y="968"/>
                    <a:pt x="34" y="1368"/>
                  </a:cubicBezTo>
                  <a:cubicBezTo>
                    <a:pt x="51" y="1452"/>
                    <a:pt x="109" y="1493"/>
                    <a:pt x="164" y="1493"/>
                  </a:cubicBezTo>
                  <a:cubicBezTo>
                    <a:pt x="218" y="1493"/>
                    <a:pt x="268" y="1452"/>
                    <a:pt x="268" y="1368"/>
                  </a:cubicBezTo>
                  <a:cubicBezTo>
                    <a:pt x="301" y="968"/>
                    <a:pt x="301" y="534"/>
                    <a:pt x="268" y="101"/>
                  </a:cubicBezTo>
                  <a:cubicBezTo>
                    <a:pt x="268" y="34"/>
                    <a:pt x="218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8315719" y="4110067"/>
              <a:ext cx="14981" cy="59041"/>
            </a:xfrm>
            <a:custGeom>
              <a:avLst/>
              <a:gdLst/>
              <a:ahLst/>
              <a:cxnLst/>
              <a:rect l="l" t="t" r="r" b="b"/>
              <a:pathLst>
                <a:path w="234" h="1468" extrusionOk="0">
                  <a:moveTo>
                    <a:pt x="113" y="0"/>
                  </a:moveTo>
                  <a:cubicBezTo>
                    <a:pt x="67" y="0"/>
                    <a:pt x="17" y="33"/>
                    <a:pt x="0" y="100"/>
                  </a:cubicBezTo>
                  <a:cubicBezTo>
                    <a:pt x="0" y="534"/>
                    <a:pt x="0" y="967"/>
                    <a:pt x="34" y="1368"/>
                  </a:cubicBezTo>
                  <a:cubicBezTo>
                    <a:pt x="34" y="1434"/>
                    <a:pt x="75" y="1468"/>
                    <a:pt x="117" y="1468"/>
                  </a:cubicBezTo>
                  <a:cubicBezTo>
                    <a:pt x="159" y="1468"/>
                    <a:pt x="200" y="1434"/>
                    <a:pt x="200" y="1368"/>
                  </a:cubicBezTo>
                  <a:cubicBezTo>
                    <a:pt x="234" y="967"/>
                    <a:pt x="234" y="534"/>
                    <a:pt x="200" y="100"/>
                  </a:cubicBezTo>
                  <a:cubicBezTo>
                    <a:pt x="200" y="33"/>
                    <a:pt x="15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8313542" y="3963833"/>
              <a:ext cx="17158" cy="59041"/>
            </a:xfrm>
            <a:custGeom>
              <a:avLst/>
              <a:gdLst/>
              <a:ahLst/>
              <a:cxnLst/>
              <a:rect l="l" t="t" r="r" b="b"/>
              <a:pathLst>
                <a:path w="268" h="1468" extrusionOk="0">
                  <a:moveTo>
                    <a:pt x="151" y="0"/>
                  </a:moveTo>
                  <a:cubicBezTo>
                    <a:pt x="109" y="0"/>
                    <a:pt x="68" y="34"/>
                    <a:pt x="68" y="100"/>
                  </a:cubicBezTo>
                  <a:cubicBezTo>
                    <a:pt x="1" y="501"/>
                    <a:pt x="34" y="934"/>
                    <a:pt x="34" y="1368"/>
                  </a:cubicBezTo>
                  <a:cubicBezTo>
                    <a:pt x="34" y="1435"/>
                    <a:pt x="84" y="1468"/>
                    <a:pt x="134" y="1468"/>
                  </a:cubicBezTo>
                  <a:cubicBezTo>
                    <a:pt x="184" y="1468"/>
                    <a:pt x="234" y="1435"/>
                    <a:pt x="234" y="1368"/>
                  </a:cubicBezTo>
                  <a:cubicBezTo>
                    <a:pt x="268" y="934"/>
                    <a:pt x="268" y="501"/>
                    <a:pt x="234" y="100"/>
                  </a:cubicBezTo>
                  <a:cubicBezTo>
                    <a:pt x="234" y="34"/>
                    <a:pt x="193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8307140" y="3652583"/>
              <a:ext cx="17158" cy="56386"/>
            </a:xfrm>
            <a:custGeom>
              <a:avLst/>
              <a:gdLst/>
              <a:ahLst/>
              <a:cxnLst/>
              <a:rect l="l" t="t" r="r" b="b"/>
              <a:pathLst>
                <a:path w="268" h="1402" extrusionOk="0">
                  <a:moveTo>
                    <a:pt x="138" y="0"/>
                  </a:moveTo>
                  <a:cubicBezTo>
                    <a:pt x="84" y="0"/>
                    <a:pt x="34" y="34"/>
                    <a:pt x="34" y="100"/>
                  </a:cubicBezTo>
                  <a:cubicBezTo>
                    <a:pt x="1" y="501"/>
                    <a:pt x="1" y="901"/>
                    <a:pt x="34" y="1301"/>
                  </a:cubicBezTo>
                  <a:cubicBezTo>
                    <a:pt x="34" y="1368"/>
                    <a:pt x="84" y="1401"/>
                    <a:pt x="134" y="1401"/>
                  </a:cubicBezTo>
                  <a:cubicBezTo>
                    <a:pt x="184" y="1401"/>
                    <a:pt x="234" y="1368"/>
                    <a:pt x="234" y="1301"/>
                  </a:cubicBezTo>
                  <a:cubicBezTo>
                    <a:pt x="268" y="901"/>
                    <a:pt x="268" y="501"/>
                    <a:pt x="268" y="100"/>
                  </a:cubicBezTo>
                  <a:cubicBezTo>
                    <a:pt x="251" y="34"/>
                    <a:pt x="193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8300738" y="3820615"/>
              <a:ext cx="17158" cy="56024"/>
            </a:xfrm>
            <a:custGeom>
              <a:avLst/>
              <a:gdLst/>
              <a:ahLst/>
              <a:cxnLst/>
              <a:rect l="l" t="t" r="r" b="b"/>
              <a:pathLst>
                <a:path w="268" h="1393" extrusionOk="0">
                  <a:moveTo>
                    <a:pt x="134" y="0"/>
                  </a:moveTo>
                  <a:cubicBezTo>
                    <a:pt x="76" y="0"/>
                    <a:pt x="17" y="42"/>
                    <a:pt x="1" y="125"/>
                  </a:cubicBezTo>
                  <a:cubicBezTo>
                    <a:pt x="1" y="492"/>
                    <a:pt x="34" y="893"/>
                    <a:pt x="34" y="1293"/>
                  </a:cubicBezTo>
                  <a:cubicBezTo>
                    <a:pt x="34" y="1360"/>
                    <a:pt x="84" y="1393"/>
                    <a:pt x="134" y="1393"/>
                  </a:cubicBezTo>
                  <a:cubicBezTo>
                    <a:pt x="184" y="1393"/>
                    <a:pt x="234" y="1360"/>
                    <a:pt x="234" y="1293"/>
                  </a:cubicBezTo>
                  <a:cubicBezTo>
                    <a:pt x="234" y="893"/>
                    <a:pt x="268" y="492"/>
                    <a:pt x="268" y="125"/>
                  </a:cubicBezTo>
                  <a:cubicBezTo>
                    <a:pt x="251" y="42"/>
                    <a:pt x="193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8257267" y="3243602"/>
              <a:ext cx="59092" cy="56346"/>
            </a:xfrm>
            <a:custGeom>
              <a:avLst/>
              <a:gdLst/>
              <a:ahLst/>
              <a:cxnLst/>
              <a:rect l="l" t="t" r="r" b="b"/>
              <a:pathLst>
                <a:path w="923" h="1401" extrusionOk="0">
                  <a:moveTo>
                    <a:pt x="153" y="0"/>
                  </a:moveTo>
                  <a:cubicBezTo>
                    <a:pt x="78" y="0"/>
                    <a:pt x="1" y="83"/>
                    <a:pt x="46" y="195"/>
                  </a:cubicBezTo>
                  <a:cubicBezTo>
                    <a:pt x="213" y="562"/>
                    <a:pt x="379" y="963"/>
                    <a:pt x="613" y="1330"/>
                  </a:cubicBezTo>
                  <a:cubicBezTo>
                    <a:pt x="637" y="1379"/>
                    <a:pt x="689" y="1401"/>
                    <a:pt x="741" y="1401"/>
                  </a:cubicBezTo>
                  <a:cubicBezTo>
                    <a:pt x="831" y="1401"/>
                    <a:pt x="922" y="1335"/>
                    <a:pt x="880" y="1230"/>
                  </a:cubicBezTo>
                  <a:cubicBezTo>
                    <a:pt x="713" y="829"/>
                    <a:pt x="480" y="429"/>
                    <a:pt x="246" y="62"/>
                  </a:cubicBezTo>
                  <a:cubicBezTo>
                    <a:pt x="225" y="19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8287934" y="3359471"/>
              <a:ext cx="25673" cy="60569"/>
            </a:xfrm>
            <a:custGeom>
              <a:avLst/>
              <a:gdLst/>
              <a:ahLst/>
              <a:cxnLst/>
              <a:rect l="l" t="t" r="r" b="b"/>
              <a:pathLst>
                <a:path w="401" h="1506" extrusionOk="0">
                  <a:moveTo>
                    <a:pt x="132" y="1"/>
                  </a:moveTo>
                  <a:cubicBezTo>
                    <a:pt x="68" y="1"/>
                    <a:pt x="1" y="53"/>
                    <a:pt x="1" y="150"/>
                  </a:cubicBezTo>
                  <a:cubicBezTo>
                    <a:pt x="67" y="583"/>
                    <a:pt x="134" y="984"/>
                    <a:pt x="134" y="1417"/>
                  </a:cubicBezTo>
                  <a:cubicBezTo>
                    <a:pt x="116" y="1471"/>
                    <a:pt x="165" y="1505"/>
                    <a:pt x="220" y="1505"/>
                  </a:cubicBezTo>
                  <a:cubicBezTo>
                    <a:pt x="267" y="1505"/>
                    <a:pt x="319" y="1479"/>
                    <a:pt x="334" y="1417"/>
                  </a:cubicBezTo>
                  <a:cubicBezTo>
                    <a:pt x="401" y="984"/>
                    <a:pt x="401" y="517"/>
                    <a:pt x="234" y="83"/>
                  </a:cubicBezTo>
                  <a:cubicBezTo>
                    <a:pt x="220" y="27"/>
                    <a:pt x="17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8294336" y="3502327"/>
              <a:ext cx="17158" cy="64430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22" y="0"/>
                  </a:moveTo>
                  <a:cubicBezTo>
                    <a:pt x="76" y="0"/>
                    <a:pt x="34" y="34"/>
                    <a:pt x="34" y="100"/>
                  </a:cubicBezTo>
                  <a:cubicBezTo>
                    <a:pt x="1" y="567"/>
                    <a:pt x="1" y="1034"/>
                    <a:pt x="34" y="1501"/>
                  </a:cubicBezTo>
                  <a:cubicBezTo>
                    <a:pt x="34" y="1568"/>
                    <a:pt x="84" y="1601"/>
                    <a:pt x="134" y="1601"/>
                  </a:cubicBezTo>
                  <a:cubicBezTo>
                    <a:pt x="184" y="1601"/>
                    <a:pt x="234" y="1568"/>
                    <a:pt x="234" y="1501"/>
                  </a:cubicBezTo>
                  <a:cubicBezTo>
                    <a:pt x="234" y="1034"/>
                    <a:pt x="267" y="567"/>
                    <a:pt x="234" y="100"/>
                  </a:cubicBezTo>
                  <a:cubicBezTo>
                    <a:pt x="217" y="34"/>
                    <a:pt x="16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106432" y="3229364"/>
              <a:ext cx="108965" cy="11221"/>
            </a:xfrm>
            <a:custGeom>
              <a:avLst/>
              <a:gdLst/>
              <a:ahLst/>
              <a:cxnLst/>
              <a:rect l="l" t="t" r="r" b="b"/>
              <a:pathLst>
                <a:path w="1702" h="279" extrusionOk="0">
                  <a:moveTo>
                    <a:pt x="1101" y="1"/>
                  </a:moveTo>
                  <a:cubicBezTo>
                    <a:pt x="790" y="1"/>
                    <a:pt x="478" y="16"/>
                    <a:pt x="167" y="16"/>
                  </a:cubicBezTo>
                  <a:cubicBezTo>
                    <a:pt x="0" y="16"/>
                    <a:pt x="0" y="249"/>
                    <a:pt x="167" y="249"/>
                  </a:cubicBezTo>
                  <a:cubicBezTo>
                    <a:pt x="478" y="249"/>
                    <a:pt x="790" y="279"/>
                    <a:pt x="1101" y="279"/>
                  </a:cubicBezTo>
                  <a:cubicBezTo>
                    <a:pt x="1257" y="279"/>
                    <a:pt x="1412" y="272"/>
                    <a:pt x="1568" y="249"/>
                  </a:cubicBezTo>
                  <a:cubicBezTo>
                    <a:pt x="1701" y="249"/>
                    <a:pt x="1701" y="49"/>
                    <a:pt x="1568" y="16"/>
                  </a:cubicBezTo>
                  <a:cubicBezTo>
                    <a:pt x="1412" y="5"/>
                    <a:pt x="1257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7950539" y="4440060"/>
              <a:ext cx="140976" cy="13473"/>
            </a:xfrm>
            <a:custGeom>
              <a:avLst/>
              <a:gdLst/>
              <a:ahLst/>
              <a:cxnLst/>
              <a:rect l="l" t="t" r="r" b="b"/>
              <a:pathLst>
                <a:path w="2202" h="335" extrusionOk="0">
                  <a:moveTo>
                    <a:pt x="2068" y="1"/>
                  </a:moveTo>
                  <a:cubicBezTo>
                    <a:pt x="1701" y="1"/>
                    <a:pt x="1368" y="1"/>
                    <a:pt x="1001" y="34"/>
                  </a:cubicBezTo>
                  <a:lnTo>
                    <a:pt x="967" y="34"/>
                  </a:lnTo>
                  <a:cubicBezTo>
                    <a:pt x="701" y="68"/>
                    <a:pt x="400" y="101"/>
                    <a:pt x="134" y="134"/>
                  </a:cubicBezTo>
                  <a:cubicBezTo>
                    <a:pt x="33" y="134"/>
                    <a:pt x="0" y="335"/>
                    <a:pt x="134" y="335"/>
                  </a:cubicBezTo>
                  <a:cubicBezTo>
                    <a:pt x="767" y="335"/>
                    <a:pt x="1468" y="335"/>
                    <a:pt x="2102" y="201"/>
                  </a:cubicBezTo>
                  <a:cubicBezTo>
                    <a:pt x="2202" y="201"/>
                    <a:pt x="2168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7907772" y="3227313"/>
              <a:ext cx="115431" cy="14358"/>
            </a:xfrm>
            <a:custGeom>
              <a:avLst/>
              <a:gdLst/>
              <a:ahLst/>
              <a:cxnLst/>
              <a:rect l="l" t="t" r="r" b="b"/>
              <a:pathLst>
                <a:path w="1803" h="357" extrusionOk="0">
                  <a:moveTo>
                    <a:pt x="201" y="0"/>
                  </a:moveTo>
                  <a:cubicBezTo>
                    <a:pt x="34" y="0"/>
                    <a:pt x="1" y="200"/>
                    <a:pt x="134" y="234"/>
                  </a:cubicBezTo>
                  <a:cubicBezTo>
                    <a:pt x="420" y="295"/>
                    <a:pt x="756" y="356"/>
                    <a:pt x="1089" y="356"/>
                  </a:cubicBezTo>
                  <a:cubicBezTo>
                    <a:pt x="1299" y="356"/>
                    <a:pt x="1508" y="332"/>
                    <a:pt x="1702" y="267"/>
                  </a:cubicBezTo>
                  <a:cubicBezTo>
                    <a:pt x="1802" y="234"/>
                    <a:pt x="1769" y="67"/>
                    <a:pt x="1669" y="67"/>
                  </a:cubicBezTo>
                  <a:cubicBezTo>
                    <a:pt x="1168" y="33"/>
                    <a:pt x="701" y="67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724158" y="4437405"/>
              <a:ext cx="149555" cy="13433"/>
            </a:xfrm>
            <a:custGeom>
              <a:avLst/>
              <a:gdLst/>
              <a:ahLst/>
              <a:cxnLst/>
              <a:rect l="l" t="t" r="r" b="b"/>
              <a:pathLst>
                <a:path w="2336" h="334" extrusionOk="0">
                  <a:moveTo>
                    <a:pt x="2168" y="0"/>
                  </a:moveTo>
                  <a:cubicBezTo>
                    <a:pt x="1501" y="0"/>
                    <a:pt x="834" y="67"/>
                    <a:pt x="134" y="100"/>
                  </a:cubicBezTo>
                  <a:cubicBezTo>
                    <a:pt x="0" y="100"/>
                    <a:pt x="0" y="334"/>
                    <a:pt x="134" y="334"/>
                  </a:cubicBezTo>
                  <a:cubicBezTo>
                    <a:pt x="801" y="300"/>
                    <a:pt x="1501" y="300"/>
                    <a:pt x="2168" y="200"/>
                  </a:cubicBezTo>
                  <a:cubicBezTo>
                    <a:pt x="2302" y="200"/>
                    <a:pt x="2335" y="0"/>
                    <a:pt x="2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668587" y="3236684"/>
              <a:ext cx="128236" cy="12749"/>
            </a:xfrm>
            <a:custGeom>
              <a:avLst/>
              <a:gdLst/>
              <a:ahLst/>
              <a:cxnLst/>
              <a:rect l="l" t="t" r="r" b="b"/>
              <a:pathLst>
                <a:path w="2003" h="317" extrusionOk="0">
                  <a:moveTo>
                    <a:pt x="168" y="1"/>
                  </a:moveTo>
                  <a:cubicBezTo>
                    <a:pt x="34" y="1"/>
                    <a:pt x="1" y="167"/>
                    <a:pt x="134" y="201"/>
                  </a:cubicBezTo>
                  <a:cubicBezTo>
                    <a:pt x="504" y="266"/>
                    <a:pt x="887" y="317"/>
                    <a:pt x="1276" y="317"/>
                  </a:cubicBezTo>
                  <a:cubicBezTo>
                    <a:pt x="1484" y="317"/>
                    <a:pt x="1693" y="302"/>
                    <a:pt x="1902" y="267"/>
                  </a:cubicBezTo>
                  <a:cubicBezTo>
                    <a:pt x="2002" y="234"/>
                    <a:pt x="1969" y="67"/>
                    <a:pt x="1869" y="67"/>
                  </a:cubicBezTo>
                  <a:cubicBezTo>
                    <a:pt x="1302" y="34"/>
                    <a:pt x="735" y="67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7489774" y="4437244"/>
              <a:ext cx="129772" cy="14197"/>
            </a:xfrm>
            <a:custGeom>
              <a:avLst/>
              <a:gdLst/>
              <a:ahLst/>
              <a:cxnLst/>
              <a:rect l="l" t="t" r="r" b="b"/>
              <a:pathLst>
                <a:path w="2027" h="353" extrusionOk="0">
                  <a:moveTo>
                    <a:pt x="166" y="1"/>
                  </a:moveTo>
                  <a:cubicBezTo>
                    <a:pt x="51" y="1"/>
                    <a:pt x="1" y="204"/>
                    <a:pt x="125" y="204"/>
                  </a:cubicBezTo>
                  <a:cubicBezTo>
                    <a:pt x="526" y="293"/>
                    <a:pt x="926" y="353"/>
                    <a:pt x="1316" y="353"/>
                  </a:cubicBezTo>
                  <a:cubicBezTo>
                    <a:pt x="1512" y="353"/>
                    <a:pt x="1704" y="338"/>
                    <a:pt x="1893" y="304"/>
                  </a:cubicBezTo>
                  <a:cubicBezTo>
                    <a:pt x="2027" y="304"/>
                    <a:pt x="1993" y="104"/>
                    <a:pt x="1860" y="104"/>
                  </a:cubicBezTo>
                  <a:cubicBezTo>
                    <a:pt x="1293" y="71"/>
                    <a:pt x="759" y="104"/>
                    <a:pt x="192" y="4"/>
                  </a:cubicBezTo>
                  <a:cubicBezTo>
                    <a:pt x="183" y="2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7457187" y="3220717"/>
              <a:ext cx="126059" cy="10859"/>
            </a:xfrm>
            <a:custGeom>
              <a:avLst/>
              <a:gdLst/>
              <a:ahLst/>
              <a:cxnLst/>
              <a:rect l="l" t="t" r="r" b="b"/>
              <a:pathLst>
                <a:path w="1969" h="270" extrusionOk="0">
                  <a:moveTo>
                    <a:pt x="1268" y="1"/>
                  </a:moveTo>
                  <a:cubicBezTo>
                    <a:pt x="890" y="1"/>
                    <a:pt x="512" y="31"/>
                    <a:pt x="134" y="31"/>
                  </a:cubicBezTo>
                  <a:cubicBezTo>
                    <a:pt x="1" y="31"/>
                    <a:pt x="1" y="231"/>
                    <a:pt x="134" y="231"/>
                  </a:cubicBezTo>
                  <a:cubicBezTo>
                    <a:pt x="461" y="250"/>
                    <a:pt x="789" y="269"/>
                    <a:pt x="1116" y="269"/>
                  </a:cubicBezTo>
                  <a:cubicBezTo>
                    <a:pt x="1356" y="269"/>
                    <a:pt x="1596" y="259"/>
                    <a:pt x="1835" y="231"/>
                  </a:cubicBezTo>
                  <a:cubicBezTo>
                    <a:pt x="1969" y="231"/>
                    <a:pt x="1969" y="31"/>
                    <a:pt x="1835" y="31"/>
                  </a:cubicBezTo>
                  <a:cubicBezTo>
                    <a:pt x="1646" y="8"/>
                    <a:pt x="1457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7256479" y="3227152"/>
              <a:ext cx="131629" cy="13594"/>
            </a:xfrm>
            <a:custGeom>
              <a:avLst/>
              <a:gdLst/>
              <a:ahLst/>
              <a:cxnLst/>
              <a:rect l="l" t="t" r="r" b="b"/>
              <a:pathLst>
                <a:path w="2056" h="338" extrusionOk="0">
                  <a:moveTo>
                    <a:pt x="1871" y="0"/>
                  </a:moveTo>
                  <a:cubicBezTo>
                    <a:pt x="1860" y="0"/>
                    <a:pt x="1847" y="2"/>
                    <a:pt x="1835" y="4"/>
                  </a:cubicBezTo>
                  <a:cubicBezTo>
                    <a:pt x="1444" y="53"/>
                    <a:pt x="1035" y="84"/>
                    <a:pt x="622" y="84"/>
                  </a:cubicBezTo>
                  <a:cubicBezTo>
                    <a:pt x="471" y="84"/>
                    <a:pt x="319" y="80"/>
                    <a:pt x="167" y="71"/>
                  </a:cubicBezTo>
                  <a:cubicBezTo>
                    <a:pt x="156" y="69"/>
                    <a:pt x="145" y="68"/>
                    <a:pt x="136" y="68"/>
                  </a:cubicBezTo>
                  <a:cubicBezTo>
                    <a:pt x="1" y="68"/>
                    <a:pt x="11" y="273"/>
                    <a:pt x="167" y="304"/>
                  </a:cubicBezTo>
                  <a:cubicBezTo>
                    <a:pt x="367" y="327"/>
                    <a:pt x="563" y="338"/>
                    <a:pt x="757" y="338"/>
                  </a:cubicBezTo>
                  <a:cubicBezTo>
                    <a:pt x="1145" y="338"/>
                    <a:pt x="1523" y="293"/>
                    <a:pt x="1901" y="204"/>
                  </a:cubicBezTo>
                  <a:cubicBezTo>
                    <a:pt x="2055" y="173"/>
                    <a:pt x="2010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7278438" y="4449310"/>
              <a:ext cx="87006" cy="14680"/>
            </a:xfrm>
            <a:custGeom>
              <a:avLst/>
              <a:gdLst/>
              <a:ahLst/>
              <a:cxnLst/>
              <a:rect l="l" t="t" r="r" b="b"/>
              <a:pathLst>
                <a:path w="1359" h="365" extrusionOk="0">
                  <a:moveTo>
                    <a:pt x="129" y="1"/>
                  </a:moveTo>
                  <a:cubicBezTo>
                    <a:pt x="20" y="1"/>
                    <a:pt x="1" y="176"/>
                    <a:pt x="124" y="238"/>
                  </a:cubicBezTo>
                  <a:cubicBezTo>
                    <a:pt x="389" y="310"/>
                    <a:pt x="653" y="365"/>
                    <a:pt x="917" y="365"/>
                  </a:cubicBezTo>
                  <a:cubicBezTo>
                    <a:pt x="1020" y="365"/>
                    <a:pt x="1122" y="357"/>
                    <a:pt x="1225" y="338"/>
                  </a:cubicBezTo>
                  <a:cubicBezTo>
                    <a:pt x="1358" y="305"/>
                    <a:pt x="1325" y="105"/>
                    <a:pt x="1225" y="105"/>
                  </a:cubicBezTo>
                  <a:cubicBezTo>
                    <a:pt x="1103" y="116"/>
                    <a:pt x="984" y="123"/>
                    <a:pt x="867" y="123"/>
                  </a:cubicBezTo>
                  <a:cubicBezTo>
                    <a:pt x="632" y="123"/>
                    <a:pt x="402" y="93"/>
                    <a:pt x="157" y="4"/>
                  </a:cubicBezTo>
                  <a:cubicBezTo>
                    <a:pt x="147" y="2"/>
                    <a:pt x="138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7053594" y="3225342"/>
              <a:ext cx="119657" cy="10577"/>
            </a:xfrm>
            <a:custGeom>
              <a:avLst/>
              <a:gdLst/>
              <a:ahLst/>
              <a:cxnLst/>
              <a:rect l="l" t="t" r="r" b="b"/>
              <a:pathLst>
                <a:path w="1869" h="263" extrusionOk="0">
                  <a:moveTo>
                    <a:pt x="1192" y="1"/>
                  </a:moveTo>
                  <a:cubicBezTo>
                    <a:pt x="827" y="1"/>
                    <a:pt x="456" y="16"/>
                    <a:pt x="100" y="16"/>
                  </a:cubicBezTo>
                  <a:cubicBezTo>
                    <a:pt x="0" y="16"/>
                    <a:pt x="0" y="216"/>
                    <a:pt x="100" y="216"/>
                  </a:cubicBezTo>
                  <a:cubicBezTo>
                    <a:pt x="478" y="239"/>
                    <a:pt x="872" y="263"/>
                    <a:pt x="1259" y="263"/>
                  </a:cubicBezTo>
                  <a:cubicBezTo>
                    <a:pt x="1419" y="263"/>
                    <a:pt x="1578" y="259"/>
                    <a:pt x="1735" y="249"/>
                  </a:cubicBezTo>
                  <a:cubicBezTo>
                    <a:pt x="1868" y="216"/>
                    <a:pt x="1868" y="49"/>
                    <a:pt x="1735" y="16"/>
                  </a:cubicBezTo>
                  <a:cubicBezTo>
                    <a:pt x="1557" y="5"/>
                    <a:pt x="1375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7062109" y="4442151"/>
              <a:ext cx="94048" cy="6596"/>
            </a:xfrm>
            <a:custGeom>
              <a:avLst/>
              <a:gdLst/>
              <a:ahLst/>
              <a:cxnLst/>
              <a:rect l="l" t="t" r="r" b="b"/>
              <a:pathLst>
                <a:path w="1469" h="164" extrusionOk="0">
                  <a:moveTo>
                    <a:pt x="951" y="1"/>
                  </a:moveTo>
                  <a:cubicBezTo>
                    <a:pt x="664" y="1"/>
                    <a:pt x="367" y="16"/>
                    <a:pt x="101" y="16"/>
                  </a:cubicBezTo>
                  <a:cubicBezTo>
                    <a:pt x="1" y="49"/>
                    <a:pt x="1" y="149"/>
                    <a:pt x="101" y="149"/>
                  </a:cubicBezTo>
                  <a:cubicBezTo>
                    <a:pt x="367" y="149"/>
                    <a:pt x="664" y="164"/>
                    <a:pt x="951" y="164"/>
                  </a:cubicBezTo>
                  <a:cubicBezTo>
                    <a:pt x="1094" y="164"/>
                    <a:pt x="1235" y="160"/>
                    <a:pt x="1368" y="149"/>
                  </a:cubicBezTo>
                  <a:cubicBezTo>
                    <a:pt x="1468" y="149"/>
                    <a:pt x="1468" y="16"/>
                    <a:pt x="1368" y="16"/>
                  </a:cubicBezTo>
                  <a:cubicBezTo>
                    <a:pt x="1235" y="5"/>
                    <a:pt x="1094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6869915" y="3217299"/>
              <a:ext cx="104676" cy="8687"/>
            </a:xfrm>
            <a:custGeom>
              <a:avLst/>
              <a:gdLst/>
              <a:ahLst/>
              <a:cxnLst/>
              <a:rect l="l" t="t" r="r" b="b"/>
              <a:pathLst>
                <a:path w="1635" h="216" extrusionOk="0">
                  <a:moveTo>
                    <a:pt x="1034" y="1"/>
                  </a:moveTo>
                  <a:cubicBezTo>
                    <a:pt x="723" y="1"/>
                    <a:pt x="412" y="16"/>
                    <a:pt x="100" y="16"/>
                  </a:cubicBezTo>
                  <a:cubicBezTo>
                    <a:pt x="0" y="49"/>
                    <a:pt x="0" y="182"/>
                    <a:pt x="100" y="182"/>
                  </a:cubicBezTo>
                  <a:cubicBezTo>
                    <a:pt x="567" y="216"/>
                    <a:pt x="1034" y="216"/>
                    <a:pt x="1501" y="216"/>
                  </a:cubicBezTo>
                  <a:cubicBezTo>
                    <a:pt x="1635" y="216"/>
                    <a:pt x="1635" y="16"/>
                    <a:pt x="1501" y="16"/>
                  </a:cubicBezTo>
                  <a:cubicBezTo>
                    <a:pt x="1346" y="4"/>
                    <a:pt x="1190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6799427" y="4445288"/>
              <a:ext cx="112614" cy="11744"/>
            </a:xfrm>
            <a:custGeom>
              <a:avLst/>
              <a:gdLst/>
              <a:ahLst/>
              <a:cxnLst/>
              <a:rect l="l" t="t" r="r" b="b"/>
              <a:pathLst>
                <a:path w="1759" h="292" extrusionOk="0">
                  <a:moveTo>
                    <a:pt x="1624" y="1"/>
                  </a:moveTo>
                  <a:cubicBezTo>
                    <a:pt x="1617" y="1"/>
                    <a:pt x="1609" y="2"/>
                    <a:pt x="1602" y="4"/>
                  </a:cubicBezTo>
                  <a:cubicBezTo>
                    <a:pt x="1235" y="53"/>
                    <a:pt x="869" y="84"/>
                    <a:pt x="503" y="84"/>
                  </a:cubicBezTo>
                  <a:cubicBezTo>
                    <a:pt x="369" y="84"/>
                    <a:pt x="235" y="80"/>
                    <a:pt x="101" y="71"/>
                  </a:cubicBezTo>
                  <a:cubicBezTo>
                    <a:pt x="1" y="71"/>
                    <a:pt x="1" y="238"/>
                    <a:pt x="101" y="271"/>
                  </a:cubicBezTo>
                  <a:cubicBezTo>
                    <a:pt x="296" y="283"/>
                    <a:pt x="487" y="291"/>
                    <a:pt x="675" y="291"/>
                  </a:cubicBezTo>
                  <a:cubicBezTo>
                    <a:pt x="1001" y="291"/>
                    <a:pt x="1318" y="268"/>
                    <a:pt x="1635" y="205"/>
                  </a:cubicBezTo>
                  <a:cubicBezTo>
                    <a:pt x="1758" y="174"/>
                    <a:pt x="1711" y="1"/>
                    <a:pt x="1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6675545" y="3216213"/>
              <a:ext cx="99810" cy="13956"/>
            </a:xfrm>
            <a:custGeom>
              <a:avLst/>
              <a:gdLst/>
              <a:ahLst/>
              <a:cxnLst/>
              <a:rect l="l" t="t" r="r" b="b"/>
              <a:pathLst>
                <a:path w="1559" h="347" extrusionOk="0">
                  <a:moveTo>
                    <a:pt x="625" y="1"/>
                  </a:moveTo>
                  <a:cubicBezTo>
                    <a:pt x="447" y="1"/>
                    <a:pt x="269" y="17"/>
                    <a:pt x="101" y="43"/>
                  </a:cubicBezTo>
                  <a:cubicBezTo>
                    <a:pt x="1" y="76"/>
                    <a:pt x="1" y="243"/>
                    <a:pt x="134" y="243"/>
                  </a:cubicBezTo>
                  <a:cubicBezTo>
                    <a:pt x="535" y="243"/>
                    <a:pt x="968" y="276"/>
                    <a:pt x="1369" y="343"/>
                  </a:cubicBezTo>
                  <a:cubicBezTo>
                    <a:pt x="1379" y="345"/>
                    <a:pt x="1389" y="347"/>
                    <a:pt x="1398" y="347"/>
                  </a:cubicBezTo>
                  <a:cubicBezTo>
                    <a:pt x="1511" y="347"/>
                    <a:pt x="1558" y="173"/>
                    <a:pt x="1435" y="143"/>
                  </a:cubicBezTo>
                  <a:cubicBezTo>
                    <a:pt x="1190" y="40"/>
                    <a:pt x="907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6560690" y="4441226"/>
              <a:ext cx="144241" cy="15846"/>
            </a:xfrm>
            <a:custGeom>
              <a:avLst/>
              <a:gdLst/>
              <a:ahLst/>
              <a:cxnLst/>
              <a:rect l="l" t="t" r="r" b="b"/>
              <a:pathLst>
                <a:path w="2253" h="394" extrusionOk="0">
                  <a:moveTo>
                    <a:pt x="2121" y="1"/>
                  </a:moveTo>
                  <a:cubicBezTo>
                    <a:pt x="2113" y="1"/>
                    <a:pt x="2104" y="2"/>
                    <a:pt x="2095" y="5"/>
                  </a:cubicBezTo>
                  <a:cubicBezTo>
                    <a:pt x="1612" y="126"/>
                    <a:pt x="1146" y="212"/>
                    <a:pt x="659" y="212"/>
                  </a:cubicBezTo>
                  <a:cubicBezTo>
                    <a:pt x="474" y="212"/>
                    <a:pt x="287" y="200"/>
                    <a:pt x="94" y="172"/>
                  </a:cubicBezTo>
                  <a:cubicBezTo>
                    <a:pt x="86" y="168"/>
                    <a:pt x="79" y="167"/>
                    <a:pt x="73" y="167"/>
                  </a:cubicBezTo>
                  <a:cubicBezTo>
                    <a:pt x="21" y="167"/>
                    <a:pt x="1" y="276"/>
                    <a:pt x="60" y="306"/>
                  </a:cubicBezTo>
                  <a:cubicBezTo>
                    <a:pt x="364" y="361"/>
                    <a:pt x="668" y="393"/>
                    <a:pt x="965" y="393"/>
                  </a:cubicBezTo>
                  <a:cubicBezTo>
                    <a:pt x="1385" y="393"/>
                    <a:pt x="1791" y="328"/>
                    <a:pt x="2162" y="172"/>
                  </a:cubicBezTo>
                  <a:cubicBezTo>
                    <a:pt x="2253" y="142"/>
                    <a:pt x="2206" y="1"/>
                    <a:pt x="2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502622" y="3213719"/>
              <a:ext cx="93408" cy="13634"/>
            </a:xfrm>
            <a:custGeom>
              <a:avLst/>
              <a:gdLst/>
              <a:ahLst/>
              <a:cxnLst/>
              <a:rect l="l" t="t" r="r" b="b"/>
              <a:pathLst>
                <a:path w="1459" h="339" extrusionOk="0">
                  <a:moveTo>
                    <a:pt x="1335" y="0"/>
                  </a:moveTo>
                  <a:cubicBezTo>
                    <a:pt x="1324" y="0"/>
                    <a:pt x="1313" y="1"/>
                    <a:pt x="1301" y="4"/>
                  </a:cubicBezTo>
                  <a:cubicBezTo>
                    <a:pt x="934" y="38"/>
                    <a:pt x="534" y="105"/>
                    <a:pt x="167" y="105"/>
                  </a:cubicBezTo>
                  <a:cubicBezTo>
                    <a:pt x="156" y="102"/>
                    <a:pt x="145" y="101"/>
                    <a:pt x="136" y="101"/>
                  </a:cubicBezTo>
                  <a:cubicBezTo>
                    <a:pt x="1" y="101"/>
                    <a:pt x="11" y="307"/>
                    <a:pt x="167" y="338"/>
                  </a:cubicBezTo>
                  <a:cubicBezTo>
                    <a:pt x="567" y="338"/>
                    <a:pt x="967" y="305"/>
                    <a:pt x="1368" y="171"/>
                  </a:cubicBezTo>
                  <a:cubicBezTo>
                    <a:pt x="1459" y="141"/>
                    <a:pt x="1439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6359534" y="4449471"/>
              <a:ext cx="134574" cy="9411"/>
            </a:xfrm>
            <a:custGeom>
              <a:avLst/>
              <a:gdLst/>
              <a:ahLst/>
              <a:cxnLst/>
              <a:rect l="l" t="t" r="r" b="b"/>
              <a:pathLst>
                <a:path w="2102" h="234" extrusionOk="0">
                  <a:moveTo>
                    <a:pt x="1968" y="0"/>
                  </a:moveTo>
                  <a:cubicBezTo>
                    <a:pt x="1368" y="0"/>
                    <a:pt x="734" y="0"/>
                    <a:pt x="133" y="34"/>
                  </a:cubicBezTo>
                  <a:cubicBezTo>
                    <a:pt x="0" y="34"/>
                    <a:pt x="0" y="201"/>
                    <a:pt x="133" y="201"/>
                  </a:cubicBezTo>
                  <a:cubicBezTo>
                    <a:pt x="734" y="234"/>
                    <a:pt x="1368" y="234"/>
                    <a:pt x="1968" y="234"/>
                  </a:cubicBezTo>
                  <a:cubicBezTo>
                    <a:pt x="2102" y="201"/>
                    <a:pt x="2102" y="34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6269839" y="3209858"/>
              <a:ext cx="127787" cy="12267"/>
            </a:xfrm>
            <a:custGeom>
              <a:avLst/>
              <a:gdLst/>
              <a:ahLst/>
              <a:cxnLst/>
              <a:rect l="l" t="t" r="r" b="b"/>
              <a:pathLst>
                <a:path w="1996" h="305" extrusionOk="0">
                  <a:moveTo>
                    <a:pt x="133" y="0"/>
                  </a:moveTo>
                  <a:cubicBezTo>
                    <a:pt x="0" y="0"/>
                    <a:pt x="33" y="167"/>
                    <a:pt x="133" y="201"/>
                  </a:cubicBezTo>
                  <a:cubicBezTo>
                    <a:pt x="701" y="234"/>
                    <a:pt x="1268" y="301"/>
                    <a:pt x="1868" y="301"/>
                  </a:cubicBezTo>
                  <a:cubicBezTo>
                    <a:pt x="1878" y="303"/>
                    <a:pt x="1887" y="304"/>
                    <a:pt x="1896" y="304"/>
                  </a:cubicBezTo>
                  <a:cubicBezTo>
                    <a:pt x="1996" y="304"/>
                    <a:pt x="1960" y="131"/>
                    <a:pt x="1868" y="100"/>
                  </a:cubicBezTo>
                  <a:cubicBezTo>
                    <a:pt x="1301" y="34"/>
                    <a:pt x="701" y="34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6141668" y="4454257"/>
              <a:ext cx="126059" cy="9210"/>
            </a:xfrm>
            <a:custGeom>
              <a:avLst/>
              <a:gdLst/>
              <a:ahLst/>
              <a:cxnLst/>
              <a:rect l="l" t="t" r="r" b="b"/>
              <a:pathLst>
                <a:path w="1969" h="229" extrusionOk="0">
                  <a:moveTo>
                    <a:pt x="1260" y="0"/>
                  </a:moveTo>
                  <a:cubicBezTo>
                    <a:pt x="872" y="0"/>
                    <a:pt x="479" y="15"/>
                    <a:pt x="101" y="15"/>
                  </a:cubicBezTo>
                  <a:cubicBezTo>
                    <a:pt x="1" y="48"/>
                    <a:pt x="1" y="182"/>
                    <a:pt x="101" y="182"/>
                  </a:cubicBezTo>
                  <a:cubicBezTo>
                    <a:pt x="502" y="205"/>
                    <a:pt x="919" y="229"/>
                    <a:pt x="1330" y="229"/>
                  </a:cubicBezTo>
                  <a:cubicBezTo>
                    <a:pt x="1500" y="229"/>
                    <a:pt x="1669" y="225"/>
                    <a:pt x="1835" y="215"/>
                  </a:cubicBezTo>
                  <a:cubicBezTo>
                    <a:pt x="1969" y="215"/>
                    <a:pt x="1969" y="15"/>
                    <a:pt x="1835" y="15"/>
                  </a:cubicBezTo>
                  <a:cubicBezTo>
                    <a:pt x="1646" y="4"/>
                    <a:pt x="1454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6086161" y="3225946"/>
              <a:ext cx="91871" cy="9451"/>
            </a:xfrm>
            <a:custGeom>
              <a:avLst/>
              <a:gdLst/>
              <a:ahLst/>
              <a:cxnLst/>
              <a:rect l="l" t="t" r="r" b="b"/>
              <a:pathLst>
                <a:path w="1435" h="235" extrusionOk="0">
                  <a:moveTo>
                    <a:pt x="134" y="1"/>
                  </a:moveTo>
                  <a:cubicBezTo>
                    <a:pt x="0" y="1"/>
                    <a:pt x="0" y="234"/>
                    <a:pt x="134" y="234"/>
                  </a:cubicBezTo>
                  <a:lnTo>
                    <a:pt x="1301" y="234"/>
                  </a:lnTo>
                  <a:cubicBezTo>
                    <a:pt x="1435" y="201"/>
                    <a:pt x="1435" y="34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913174" y="4449149"/>
              <a:ext cx="119657" cy="10095"/>
            </a:xfrm>
            <a:custGeom>
              <a:avLst/>
              <a:gdLst/>
              <a:ahLst/>
              <a:cxnLst/>
              <a:rect l="l" t="t" r="r" b="b"/>
              <a:pathLst>
                <a:path w="1869" h="251" extrusionOk="0">
                  <a:moveTo>
                    <a:pt x="951" y="0"/>
                  </a:moveTo>
                  <a:cubicBezTo>
                    <a:pt x="676" y="0"/>
                    <a:pt x="401" y="8"/>
                    <a:pt x="134" y="8"/>
                  </a:cubicBezTo>
                  <a:cubicBezTo>
                    <a:pt x="0" y="8"/>
                    <a:pt x="0" y="242"/>
                    <a:pt x="134" y="242"/>
                  </a:cubicBezTo>
                  <a:cubicBezTo>
                    <a:pt x="401" y="242"/>
                    <a:pt x="676" y="250"/>
                    <a:pt x="951" y="250"/>
                  </a:cubicBezTo>
                  <a:cubicBezTo>
                    <a:pt x="1226" y="250"/>
                    <a:pt x="1501" y="242"/>
                    <a:pt x="1768" y="209"/>
                  </a:cubicBezTo>
                  <a:cubicBezTo>
                    <a:pt x="1868" y="209"/>
                    <a:pt x="1868" y="42"/>
                    <a:pt x="1768" y="42"/>
                  </a:cubicBezTo>
                  <a:cubicBezTo>
                    <a:pt x="1501" y="8"/>
                    <a:pt x="1226" y="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902482" y="3213880"/>
              <a:ext cx="74841" cy="8084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101" y="0"/>
                  </a:moveTo>
                  <a:cubicBezTo>
                    <a:pt x="1" y="0"/>
                    <a:pt x="1" y="167"/>
                    <a:pt x="101" y="201"/>
                  </a:cubicBezTo>
                  <a:cubicBezTo>
                    <a:pt x="434" y="201"/>
                    <a:pt x="734" y="201"/>
                    <a:pt x="1068" y="167"/>
                  </a:cubicBezTo>
                  <a:cubicBezTo>
                    <a:pt x="1168" y="167"/>
                    <a:pt x="116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731672" y="3218224"/>
              <a:ext cx="72665" cy="7440"/>
            </a:xfrm>
            <a:custGeom>
              <a:avLst/>
              <a:gdLst/>
              <a:ahLst/>
              <a:cxnLst/>
              <a:rect l="l" t="t" r="r" b="b"/>
              <a:pathLst>
                <a:path w="1135" h="185" extrusionOk="0">
                  <a:moveTo>
                    <a:pt x="571" y="1"/>
                  </a:moveTo>
                  <a:cubicBezTo>
                    <a:pt x="409" y="1"/>
                    <a:pt x="250" y="9"/>
                    <a:pt x="100" y="26"/>
                  </a:cubicBezTo>
                  <a:cubicBezTo>
                    <a:pt x="0" y="26"/>
                    <a:pt x="0" y="159"/>
                    <a:pt x="100" y="159"/>
                  </a:cubicBezTo>
                  <a:cubicBezTo>
                    <a:pt x="250" y="176"/>
                    <a:pt x="409" y="184"/>
                    <a:pt x="571" y="184"/>
                  </a:cubicBezTo>
                  <a:cubicBezTo>
                    <a:pt x="734" y="184"/>
                    <a:pt x="901" y="176"/>
                    <a:pt x="1067" y="159"/>
                  </a:cubicBezTo>
                  <a:cubicBezTo>
                    <a:pt x="1134" y="159"/>
                    <a:pt x="1134" y="26"/>
                    <a:pt x="1067" y="26"/>
                  </a:cubicBezTo>
                  <a:cubicBezTo>
                    <a:pt x="901" y="9"/>
                    <a:pt x="734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695308" y="4445771"/>
              <a:ext cx="104740" cy="7762"/>
            </a:xfrm>
            <a:custGeom>
              <a:avLst/>
              <a:gdLst/>
              <a:ahLst/>
              <a:cxnLst/>
              <a:rect l="l" t="t" r="r" b="b"/>
              <a:pathLst>
                <a:path w="1636" h="193" extrusionOk="0">
                  <a:moveTo>
                    <a:pt x="818" y="1"/>
                  </a:moveTo>
                  <a:cubicBezTo>
                    <a:pt x="593" y="1"/>
                    <a:pt x="368" y="9"/>
                    <a:pt x="134" y="26"/>
                  </a:cubicBezTo>
                  <a:cubicBezTo>
                    <a:pt x="1" y="26"/>
                    <a:pt x="1" y="193"/>
                    <a:pt x="134" y="193"/>
                  </a:cubicBezTo>
                  <a:lnTo>
                    <a:pt x="1502" y="193"/>
                  </a:lnTo>
                  <a:cubicBezTo>
                    <a:pt x="1635" y="193"/>
                    <a:pt x="1635" y="26"/>
                    <a:pt x="1502" y="26"/>
                  </a:cubicBezTo>
                  <a:cubicBezTo>
                    <a:pt x="1269" y="9"/>
                    <a:pt x="1043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552283" y="3218224"/>
              <a:ext cx="87582" cy="7440"/>
            </a:xfrm>
            <a:custGeom>
              <a:avLst/>
              <a:gdLst/>
              <a:ahLst/>
              <a:cxnLst/>
              <a:rect l="l" t="t" r="r" b="b"/>
              <a:pathLst>
                <a:path w="1368" h="185" extrusionOk="0">
                  <a:moveTo>
                    <a:pt x="696" y="1"/>
                  </a:moveTo>
                  <a:cubicBezTo>
                    <a:pt x="500" y="1"/>
                    <a:pt x="300" y="9"/>
                    <a:pt x="100" y="26"/>
                  </a:cubicBezTo>
                  <a:cubicBezTo>
                    <a:pt x="0" y="26"/>
                    <a:pt x="0" y="159"/>
                    <a:pt x="100" y="159"/>
                  </a:cubicBezTo>
                  <a:cubicBezTo>
                    <a:pt x="300" y="176"/>
                    <a:pt x="500" y="184"/>
                    <a:pt x="696" y="184"/>
                  </a:cubicBezTo>
                  <a:cubicBezTo>
                    <a:pt x="892" y="184"/>
                    <a:pt x="1084" y="176"/>
                    <a:pt x="1268" y="159"/>
                  </a:cubicBezTo>
                  <a:cubicBezTo>
                    <a:pt x="1368" y="159"/>
                    <a:pt x="1368" y="26"/>
                    <a:pt x="1268" y="26"/>
                  </a:cubicBezTo>
                  <a:cubicBezTo>
                    <a:pt x="1084" y="9"/>
                    <a:pt x="892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5494599" y="4449471"/>
              <a:ext cx="100450" cy="10014"/>
            </a:xfrm>
            <a:custGeom>
              <a:avLst/>
              <a:gdLst/>
              <a:ahLst/>
              <a:cxnLst/>
              <a:rect l="l" t="t" r="r" b="b"/>
              <a:pathLst>
                <a:path w="1569" h="249" extrusionOk="0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278" y="245"/>
                    <a:pt x="423" y="249"/>
                    <a:pt x="567" y="249"/>
                  </a:cubicBezTo>
                  <a:cubicBezTo>
                    <a:pt x="857" y="249"/>
                    <a:pt x="1146" y="234"/>
                    <a:pt x="1435" y="234"/>
                  </a:cubicBezTo>
                  <a:cubicBezTo>
                    <a:pt x="1568" y="201"/>
                    <a:pt x="1568" y="34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75007" y="3221924"/>
              <a:ext cx="81180" cy="8647"/>
            </a:xfrm>
            <a:custGeom>
              <a:avLst/>
              <a:gdLst/>
              <a:ahLst/>
              <a:cxnLst/>
              <a:rect l="l" t="t" r="r" b="b"/>
              <a:pathLst>
                <a:path w="1268" h="215" extrusionOk="0">
                  <a:moveTo>
                    <a:pt x="1168" y="1"/>
                  </a:moveTo>
                  <a:cubicBezTo>
                    <a:pt x="801" y="1"/>
                    <a:pt x="434" y="34"/>
                    <a:pt x="100" y="34"/>
                  </a:cubicBezTo>
                  <a:cubicBezTo>
                    <a:pt x="0" y="34"/>
                    <a:pt x="0" y="167"/>
                    <a:pt x="100" y="167"/>
                  </a:cubicBezTo>
                  <a:cubicBezTo>
                    <a:pt x="336" y="191"/>
                    <a:pt x="589" y="215"/>
                    <a:pt x="846" y="215"/>
                  </a:cubicBezTo>
                  <a:cubicBezTo>
                    <a:pt x="953" y="215"/>
                    <a:pt x="1060" y="211"/>
                    <a:pt x="1168" y="201"/>
                  </a:cubicBezTo>
                  <a:cubicBezTo>
                    <a:pt x="1268" y="201"/>
                    <a:pt x="1268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305223" y="4453291"/>
              <a:ext cx="95456" cy="10215"/>
            </a:xfrm>
            <a:custGeom>
              <a:avLst/>
              <a:gdLst/>
              <a:ahLst/>
              <a:cxnLst/>
              <a:rect l="l" t="t" r="r" b="b"/>
              <a:pathLst>
                <a:path w="1491" h="254" extrusionOk="0">
                  <a:moveTo>
                    <a:pt x="92" y="0"/>
                  </a:moveTo>
                  <a:cubicBezTo>
                    <a:pt x="17" y="0"/>
                    <a:pt x="1" y="106"/>
                    <a:pt x="90" y="106"/>
                  </a:cubicBezTo>
                  <a:cubicBezTo>
                    <a:pt x="357" y="195"/>
                    <a:pt x="668" y="254"/>
                    <a:pt x="974" y="254"/>
                  </a:cubicBezTo>
                  <a:cubicBezTo>
                    <a:pt x="1127" y="254"/>
                    <a:pt x="1279" y="239"/>
                    <a:pt x="1424" y="206"/>
                  </a:cubicBezTo>
                  <a:cubicBezTo>
                    <a:pt x="1491" y="172"/>
                    <a:pt x="1491" y="39"/>
                    <a:pt x="1391" y="39"/>
                  </a:cubicBezTo>
                  <a:cubicBezTo>
                    <a:pt x="1174" y="39"/>
                    <a:pt x="965" y="47"/>
                    <a:pt x="757" y="47"/>
                  </a:cubicBezTo>
                  <a:cubicBezTo>
                    <a:pt x="548" y="47"/>
                    <a:pt x="340" y="39"/>
                    <a:pt x="123" y="6"/>
                  </a:cubicBezTo>
                  <a:cubicBezTo>
                    <a:pt x="112" y="2"/>
                    <a:pt x="10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200355" y="3215971"/>
              <a:ext cx="89310" cy="14197"/>
            </a:xfrm>
            <a:custGeom>
              <a:avLst/>
              <a:gdLst/>
              <a:ahLst/>
              <a:cxnLst/>
              <a:rect l="l" t="t" r="r" b="b"/>
              <a:pathLst>
                <a:path w="1395" h="353" extrusionOk="0">
                  <a:moveTo>
                    <a:pt x="852" y="0"/>
                  </a:moveTo>
                  <a:cubicBezTo>
                    <a:pt x="597" y="0"/>
                    <a:pt x="338" y="60"/>
                    <a:pt x="93" y="149"/>
                  </a:cubicBezTo>
                  <a:cubicBezTo>
                    <a:pt x="1" y="179"/>
                    <a:pt x="22" y="353"/>
                    <a:pt x="131" y="353"/>
                  </a:cubicBezTo>
                  <a:cubicBezTo>
                    <a:pt x="140" y="353"/>
                    <a:pt x="150" y="351"/>
                    <a:pt x="160" y="349"/>
                  </a:cubicBezTo>
                  <a:cubicBezTo>
                    <a:pt x="393" y="285"/>
                    <a:pt x="612" y="262"/>
                    <a:pt x="826" y="262"/>
                  </a:cubicBezTo>
                  <a:cubicBezTo>
                    <a:pt x="950" y="262"/>
                    <a:pt x="1072" y="270"/>
                    <a:pt x="1194" y="282"/>
                  </a:cubicBezTo>
                  <a:cubicBezTo>
                    <a:pt x="1327" y="282"/>
                    <a:pt x="1394" y="49"/>
                    <a:pt x="1227" y="49"/>
                  </a:cubicBezTo>
                  <a:cubicBezTo>
                    <a:pt x="1105" y="15"/>
                    <a:pt x="979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214824" y="4389224"/>
              <a:ext cx="33675" cy="51962"/>
            </a:xfrm>
            <a:custGeom>
              <a:avLst/>
              <a:gdLst/>
              <a:ahLst/>
              <a:cxnLst/>
              <a:rect l="l" t="t" r="r" b="b"/>
              <a:pathLst>
                <a:path w="526" h="1292" extrusionOk="0">
                  <a:moveTo>
                    <a:pt x="256" y="1"/>
                  </a:moveTo>
                  <a:cubicBezTo>
                    <a:pt x="210" y="1"/>
                    <a:pt x="161" y="30"/>
                    <a:pt x="134" y="97"/>
                  </a:cubicBezTo>
                  <a:cubicBezTo>
                    <a:pt x="1" y="498"/>
                    <a:pt x="101" y="898"/>
                    <a:pt x="334" y="1265"/>
                  </a:cubicBezTo>
                  <a:cubicBezTo>
                    <a:pt x="353" y="1284"/>
                    <a:pt x="377" y="1292"/>
                    <a:pt x="401" y="1292"/>
                  </a:cubicBezTo>
                  <a:cubicBezTo>
                    <a:pt x="462" y="1292"/>
                    <a:pt x="525" y="1237"/>
                    <a:pt x="501" y="1165"/>
                  </a:cubicBezTo>
                  <a:cubicBezTo>
                    <a:pt x="334" y="865"/>
                    <a:pt x="301" y="498"/>
                    <a:pt x="368" y="164"/>
                  </a:cubicBezTo>
                  <a:cubicBezTo>
                    <a:pt x="387" y="65"/>
                    <a:pt x="324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210535" y="4143610"/>
              <a:ext cx="25737" cy="64430"/>
            </a:xfrm>
            <a:custGeom>
              <a:avLst/>
              <a:gdLst/>
              <a:ahLst/>
              <a:cxnLst/>
              <a:rect l="l" t="t" r="r" b="b"/>
              <a:pathLst>
                <a:path w="402" h="1602" extrusionOk="0">
                  <a:moveTo>
                    <a:pt x="189" y="0"/>
                  </a:moveTo>
                  <a:cubicBezTo>
                    <a:pt x="143" y="0"/>
                    <a:pt x="101" y="33"/>
                    <a:pt x="101" y="100"/>
                  </a:cubicBezTo>
                  <a:cubicBezTo>
                    <a:pt x="1" y="534"/>
                    <a:pt x="68" y="1067"/>
                    <a:pt x="101" y="1501"/>
                  </a:cubicBezTo>
                  <a:cubicBezTo>
                    <a:pt x="118" y="1568"/>
                    <a:pt x="159" y="1601"/>
                    <a:pt x="201" y="1601"/>
                  </a:cubicBezTo>
                  <a:cubicBezTo>
                    <a:pt x="243" y="1601"/>
                    <a:pt x="284" y="1568"/>
                    <a:pt x="301" y="1501"/>
                  </a:cubicBezTo>
                  <a:cubicBezTo>
                    <a:pt x="334" y="1067"/>
                    <a:pt x="401" y="534"/>
                    <a:pt x="301" y="100"/>
                  </a:cubicBezTo>
                  <a:cubicBezTo>
                    <a:pt x="284" y="33"/>
                    <a:pt x="234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212711" y="4277899"/>
              <a:ext cx="21383" cy="50876"/>
            </a:xfrm>
            <a:custGeom>
              <a:avLst/>
              <a:gdLst/>
              <a:ahLst/>
              <a:cxnLst/>
              <a:rect l="l" t="t" r="r" b="b"/>
              <a:pathLst>
                <a:path w="334" h="1265" extrusionOk="0">
                  <a:moveTo>
                    <a:pt x="138" y="0"/>
                  </a:moveTo>
                  <a:cubicBezTo>
                    <a:pt x="101" y="0"/>
                    <a:pt x="67" y="18"/>
                    <a:pt x="67" y="63"/>
                  </a:cubicBezTo>
                  <a:cubicBezTo>
                    <a:pt x="0" y="430"/>
                    <a:pt x="34" y="797"/>
                    <a:pt x="100" y="1164"/>
                  </a:cubicBezTo>
                  <a:cubicBezTo>
                    <a:pt x="100" y="1231"/>
                    <a:pt x="142" y="1264"/>
                    <a:pt x="184" y="1264"/>
                  </a:cubicBezTo>
                  <a:cubicBezTo>
                    <a:pt x="225" y="1264"/>
                    <a:pt x="267" y="1231"/>
                    <a:pt x="267" y="1164"/>
                  </a:cubicBezTo>
                  <a:cubicBezTo>
                    <a:pt x="300" y="797"/>
                    <a:pt x="334" y="430"/>
                    <a:pt x="234" y="63"/>
                  </a:cubicBezTo>
                  <a:cubicBezTo>
                    <a:pt x="234" y="27"/>
                    <a:pt x="184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199907" y="4018973"/>
              <a:ext cx="31243" cy="56467"/>
            </a:xfrm>
            <a:custGeom>
              <a:avLst/>
              <a:gdLst/>
              <a:ahLst/>
              <a:cxnLst/>
              <a:rect l="l" t="t" r="r" b="b"/>
              <a:pathLst>
                <a:path w="488" h="1404" extrusionOk="0">
                  <a:moveTo>
                    <a:pt x="278" y="0"/>
                  </a:moveTo>
                  <a:cubicBezTo>
                    <a:pt x="220" y="0"/>
                    <a:pt x="152" y="27"/>
                    <a:pt x="134" y="64"/>
                  </a:cubicBezTo>
                  <a:cubicBezTo>
                    <a:pt x="0" y="464"/>
                    <a:pt x="100" y="931"/>
                    <a:pt x="234" y="1331"/>
                  </a:cubicBezTo>
                  <a:cubicBezTo>
                    <a:pt x="246" y="1382"/>
                    <a:pt x="288" y="1404"/>
                    <a:pt x="333" y="1404"/>
                  </a:cubicBezTo>
                  <a:cubicBezTo>
                    <a:pt x="406" y="1404"/>
                    <a:pt x="488" y="1347"/>
                    <a:pt x="467" y="1264"/>
                  </a:cubicBezTo>
                  <a:cubicBezTo>
                    <a:pt x="367" y="864"/>
                    <a:pt x="434" y="464"/>
                    <a:pt x="367" y="64"/>
                  </a:cubicBezTo>
                  <a:cubicBezTo>
                    <a:pt x="367" y="18"/>
                    <a:pt x="32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5191328" y="3384849"/>
              <a:ext cx="33419" cy="74243"/>
            </a:xfrm>
            <a:custGeom>
              <a:avLst/>
              <a:gdLst/>
              <a:ahLst/>
              <a:cxnLst/>
              <a:rect l="l" t="t" r="r" b="b"/>
              <a:pathLst>
                <a:path w="522" h="1846" extrusionOk="0">
                  <a:moveTo>
                    <a:pt x="290" y="1"/>
                  </a:moveTo>
                  <a:cubicBezTo>
                    <a:pt x="235" y="1"/>
                    <a:pt x="182" y="27"/>
                    <a:pt x="167" y="86"/>
                  </a:cubicBezTo>
                  <a:cubicBezTo>
                    <a:pt x="1" y="653"/>
                    <a:pt x="134" y="1253"/>
                    <a:pt x="368" y="1787"/>
                  </a:cubicBezTo>
                  <a:cubicBezTo>
                    <a:pt x="381" y="1827"/>
                    <a:pt x="410" y="1845"/>
                    <a:pt x="437" y="1845"/>
                  </a:cubicBezTo>
                  <a:cubicBezTo>
                    <a:pt x="480" y="1845"/>
                    <a:pt x="521" y="1801"/>
                    <a:pt x="501" y="1720"/>
                  </a:cubicBezTo>
                  <a:cubicBezTo>
                    <a:pt x="334" y="1187"/>
                    <a:pt x="368" y="686"/>
                    <a:pt x="434" y="119"/>
                  </a:cubicBezTo>
                  <a:cubicBezTo>
                    <a:pt x="434" y="44"/>
                    <a:pt x="361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204133" y="3653588"/>
              <a:ext cx="23560" cy="54375"/>
            </a:xfrm>
            <a:custGeom>
              <a:avLst/>
              <a:gdLst/>
              <a:ahLst/>
              <a:cxnLst/>
              <a:rect l="l" t="t" r="r" b="b"/>
              <a:pathLst>
                <a:path w="368" h="1352" extrusionOk="0">
                  <a:moveTo>
                    <a:pt x="184" y="0"/>
                  </a:moveTo>
                  <a:cubicBezTo>
                    <a:pt x="143" y="0"/>
                    <a:pt x="101" y="25"/>
                    <a:pt x="101" y="75"/>
                  </a:cubicBezTo>
                  <a:cubicBezTo>
                    <a:pt x="1" y="442"/>
                    <a:pt x="68" y="876"/>
                    <a:pt x="101" y="1276"/>
                  </a:cubicBezTo>
                  <a:cubicBezTo>
                    <a:pt x="101" y="1326"/>
                    <a:pt x="143" y="1351"/>
                    <a:pt x="184" y="1351"/>
                  </a:cubicBezTo>
                  <a:cubicBezTo>
                    <a:pt x="226" y="1351"/>
                    <a:pt x="268" y="1326"/>
                    <a:pt x="268" y="1276"/>
                  </a:cubicBezTo>
                  <a:cubicBezTo>
                    <a:pt x="301" y="876"/>
                    <a:pt x="368" y="442"/>
                    <a:pt x="268" y="75"/>
                  </a:cubicBezTo>
                  <a:cubicBezTo>
                    <a:pt x="268" y="25"/>
                    <a:pt x="22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195618" y="3893330"/>
              <a:ext cx="29962" cy="65395"/>
            </a:xfrm>
            <a:custGeom>
              <a:avLst/>
              <a:gdLst/>
              <a:ahLst/>
              <a:cxnLst/>
              <a:rect l="l" t="t" r="r" b="b"/>
              <a:pathLst>
                <a:path w="468" h="1626" extrusionOk="0">
                  <a:moveTo>
                    <a:pt x="211" y="0"/>
                  </a:moveTo>
                  <a:cubicBezTo>
                    <a:pt x="141" y="0"/>
                    <a:pt x="67" y="44"/>
                    <a:pt x="67" y="119"/>
                  </a:cubicBezTo>
                  <a:cubicBezTo>
                    <a:pt x="34" y="586"/>
                    <a:pt x="100" y="1019"/>
                    <a:pt x="0" y="1486"/>
                  </a:cubicBezTo>
                  <a:cubicBezTo>
                    <a:pt x="0" y="1569"/>
                    <a:pt x="64" y="1626"/>
                    <a:pt x="121" y="1626"/>
                  </a:cubicBezTo>
                  <a:cubicBezTo>
                    <a:pt x="156" y="1626"/>
                    <a:pt x="188" y="1604"/>
                    <a:pt x="201" y="1553"/>
                  </a:cubicBezTo>
                  <a:cubicBezTo>
                    <a:pt x="367" y="1086"/>
                    <a:pt x="467" y="552"/>
                    <a:pt x="334" y="85"/>
                  </a:cubicBezTo>
                  <a:cubicBezTo>
                    <a:pt x="319" y="27"/>
                    <a:pt x="26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197730" y="3764269"/>
              <a:ext cx="21447" cy="61092"/>
            </a:xfrm>
            <a:custGeom>
              <a:avLst/>
              <a:gdLst/>
              <a:ahLst/>
              <a:cxnLst/>
              <a:rect l="l" t="t" r="r" b="b"/>
              <a:pathLst>
                <a:path w="335" h="1519" extrusionOk="0">
                  <a:moveTo>
                    <a:pt x="172" y="0"/>
                  </a:moveTo>
                  <a:cubicBezTo>
                    <a:pt x="118" y="0"/>
                    <a:pt x="67" y="42"/>
                    <a:pt x="67" y="125"/>
                  </a:cubicBezTo>
                  <a:cubicBezTo>
                    <a:pt x="1" y="559"/>
                    <a:pt x="34" y="993"/>
                    <a:pt x="67" y="1393"/>
                  </a:cubicBezTo>
                  <a:cubicBezTo>
                    <a:pt x="67" y="1476"/>
                    <a:pt x="118" y="1518"/>
                    <a:pt x="172" y="1518"/>
                  </a:cubicBezTo>
                  <a:cubicBezTo>
                    <a:pt x="226" y="1518"/>
                    <a:pt x="284" y="1476"/>
                    <a:pt x="301" y="1393"/>
                  </a:cubicBezTo>
                  <a:cubicBezTo>
                    <a:pt x="301" y="993"/>
                    <a:pt x="334" y="559"/>
                    <a:pt x="301" y="125"/>
                  </a:cubicBezTo>
                  <a:cubicBezTo>
                    <a:pt x="284" y="42"/>
                    <a:pt x="22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195618" y="3527061"/>
              <a:ext cx="21383" cy="74243"/>
            </a:xfrm>
            <a:custGeom>
              <a:avLst/>
              <a:gdLst/>
              <a:ahLst/>
              <a:cxnLst/>
              <a:rect l="l" t="t" r="r" b="b"/>
              <a:pathLst>
                <a:path w="334" h="1846" extrusionOk="0">
                  <a:moveTo>
                    <a:pt x="210" y="1"/>
                  </a:moveTo>
                  <a:cubicBezTo>
                    <a:pt x="162" y="1"/>
                    <a:pt x="115" y="27"/>
                    <a:pt x="100" y="86"/>
                  </a:cubicBezTo>
                  <a:cubicBezTo>
                    <a:pt x="0" y="619"/>
                    <a:pt x="0" y="1187"/>
                    <a:pt x="67" y="1720"/>
                  </a:cubicBezTo>
                  <a:cubicBezTo>
                    <a:pt x="67" y="1804"/>
                    <a:pt x="117" y="1845"/>
                    <a:pt x="167" y="1845"/>
                  </a:cubicBezTo>
                  <a:cubicBezTo>
                    <a:pt x="217" y="1845"/>
                    <a:pt x="267" y="1804"/>
                    <a:pt x="267" y="1720"/>
                  </a:cubicBezTo>
                  <a:cubicBezTo>
                    <a:pt x="301" y="1187"/>
                    <a:pt x="334" y="653"/>
                    <a:pt x="334" y="119"/>
                  </a:cubicBezTo>
                  <a:cubicBezTo>
                    <a:pt x="334" y="44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184926" y="3277264"/>
              <a:ext cx="21447" cy="60086"/>
            </a:xfrm>
            <a:custGeom>
              <a:avLst/>
              <a:gdLst/>
              <a:ahLst/>
              <a:cxnLst/>
              <a:rect l="l" t="t" r="r" b="b"/>
              <a:pathLst>
                <a:path w="335" h="1494" extrusionOk="0">
                  <a:moveTo>
                    <a:pt x="172" y="1"/>
                  </a:moveTo>
                  <a:cubicBezTo>
                    <a:pt x="117" y="1"/>
                    <a:pt x="67" y="42"/>
                    <a:pt x="67" y="126"/>
                  </a:cubicBezTo>
                  <a:cubicBezTo>
                    <a:pt x="1" y="559"/>
                    <a:pt x="67" y="960"/>
                    <a:pt x="101" y="1393"/>
                  </a:cubicBezTo>
                  <a:cubicBezTo>
                    <a:pt x="101" y="1460"/>
                    <a:pt x="134" y="1493"/>
                    <a:pt x="167" y="1493"/>
                  </a:cubicBezTo>
                  <a:cubicBezTo>
                    <a:pt x="201" y="1493"/>
                    <a:pt x="234" y="1460"/>
                    <a:pt x="234" y="1393"/>
                  </a:cubicBezTo>
                  <a:cubicBezTo>
                    <a:pt x="267" y="993"/>
                    <a:pt x="334" y="559"/>
                    <a:pt x="301" y="126"/>
                  </a:cubicBezTo>
                  <a:cubicBezTo>
                    <a:pt x="284" y="42"/>
                    <a:pt x="22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3EC6660-27A1-396E-8EB0-A83FB358AC77}"/>
              </a:ext>
            </a:extLst>
          </p:cNvPr>
          <p:cNvSpPr txBox="1"/>
          <p:nvPr/>
        </p:nvSpPr>
        <p:spPr>
          <a:xfrm>
            <a:off x="7008235" y="2851216"/>
            <a:ext cx="343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latin typeface="Bahnschrift Light" panose="020B0502040204020203" pitchFamily="34" charset="0"/>
                <a:ea typeface="BatangChe" panose="020B0503020000020004" pitchFamily="49" charset="-127"/>
              </a:rPr>
              <a:t>2</a:t>
            </a:r>
            <a:endParaRPr lang="ru-RU" sz="9600" b="1" dirty="0">
              <a:latin typeface="Bahnschrift Light" panose="020B0502040204020203" pitchFamily="34" charset="0"/>
              <a:ea typeface="BatangChe" panose="020B05030200000200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64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7D3D80-D33D-40D4-485B-D8F08E04016B}"/>
              </a:ext>
            </a:extLst>
          </p:cNvPr>
          <p:cNvSpPr txBox="1"/>
          <p:nvPr/>
        </p:nvSpPr>
        <p:spPr>
          <a:xfrm>
            <a:off x="243840" y="207264"/>
            <a:ext cx="8997696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Гипотезы:</a:t>
            </a:r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H₀: Распределение ИМТ одинаково у курящих и некурящих (они однородны).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H₁: Распределение ИМТ различается у курящих и некурящих.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</a:endParaRPr>
          </a:p>
          <a:p>
            <a:pPr algn="ctr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Шаги которые нужно проделать: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Разбить диапазон ИМТ на интервалы.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Для каждого интервала подс</a:t>
            </a: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читать количество курящих и некурящих.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Построить </a:t>
            </a: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таблицу сопряженности. 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ru-RU" sz="1800" b="0" i="0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Применить критерий хи-квадрат для проверки независимости признаков</a:t>
            </a:r>
            <a:r>
              <a:rPr lang="ru-RU" sz="1800" dirty="0">
                <a:solidFill>
                  <a:srgbClr val="26016A"/>
                </a:solidFill>
                <a:latin typeface="Comic Sans MS" panose="030F0702030302020204" pitchFamily="66" charset="0"/>
              </a:rPr>
              <a:t>. </a:t>
            </a:r>
            <a:endParaRPr lang="ru-RU" sz="1800" b="0" i="0" dirty="0">
              <a:solidFill>
                <a:srgbClr val="26016A"/>
              </a:solidFill>
              <a:effectLst/>
              <a:latin typeface="Comic Sans MS" panose="030F0702030302020204" pitchFamily="66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46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4242DE-701D-2326-B8A6-60E2ED02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80" y="3725144"/>
            <a:ext cx="6954220" cy="876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9595B-2876-5F4D-4FF4-7B80ABD2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09" y="541934"/>
            <a:ext cx="5564911" cy="2835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6B3CE0-860D-0401-571D-C0454D91DFD8}"/>
              </a:ext>
            </a:extLst>
          </p:cNvPr>
          <p:cNvSpPr txBox="1"/>
          <p:nvPr/>
        </p:nvSpPr>
        <p:spPr>
          <a:xfrm>
            <a:off x="536447" y="1622797"/>
            <a:ext cx="2591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26016A"/>
                </a:solidFill>
                <a:effectLst/>
                <a:latin typeface="Comic Sans MS" panose="030F0702030302020204" pitchFamily="66" charset="0"/>
              </a:rPr>
              <a:t>Хи-квадрат меньше чем критическое значение, поэтому распределения курящих и некурящих однородны</a:t>
            </a:r>
            <a:endParaRPr lang="ru-RU" dirty="0">
              <a:solidFill>
                <a:srgbClr val="26016A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8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am Building Class for Elementary Infographics by Slidesgo">
  <a:themeElements>
    <a:clrScheme name="Simple Light">
      <a:dk1>
        <a:srgbClr val="000000"/>
      </a:dk1>
      <a:lt1>
        <a:srgbClr val="FFFFFF"/>
      </a:lt1>
      <a:dk2>
        <a:srgbClr val="FF6EA7"/>
      </a:dk2>
      <a:lt2>
        <a:srgbClr val="CCB1FE"/>
      </a:lt2>
      <a:accent1>
        <a:srgbClr val="B2F7EF"/>
      </a:accent1>
      <a:accent2>
        <a:srgbClr val="FFE65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487</Words>
  <Application>Microsoft Office PowerPoint</Application>
  <PresentationFormat>Экран (16:9)</PresentationFormat>
  <Paragraphs>58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Raleway</vt:lpstr>
      <vt:lpstr>Bahnschrift Light</vt:lpstr>
      <vt:lpstr>Anaheim</vt:lpstr>
      <vt:lpstr>Raleway SemiBold</vt:lpstr>
      <vt:lpstr>Cambria Math</vt:lpstr>
      <vt:lpstr>Roboto Condensed Light</vt:lpstr>
      <vt:lpstr>Comic Sans MS</vt:lpstr>
      <vt:lpstr>Gloria Hallelujah</vt:lpstr>
      <vt:lpstr>Arial</vt:lpstr>
      <vt:lpstr>Team Building Class for Elementary Infographics by Slidesgo</vt:lpstr>
      <vt:lpstr>Математическая статистика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Farangiz Gafurova</cp:lastModifiedBy>
  <cp:revision>11</cp:revision>
  <dcterms:modified xsi:type="dcterms:W3CDTF">2025-05-19T05:50:33Z</dcterms:modified>
</cp:coreProperties>
</file>