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85E0-20EC-4855-2092-C3EB3F133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CAAE8-D9B3-C251-5BD5-C9F37679D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695BF-5409-D288-F015-2210178C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97C8E-EF88-858C-93BC-364FBEEE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4E587-4688-513B-F3AE-E1AA5BDB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0951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88E94-1A48-1F53-E722-133C39A48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E3B9E-81EC-6923-3CBE-14498AB81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46148-75D4-5E87-1ACF-BDA1FA95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99747-A70E-1013-5E78-4F8C340A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29455-5403-0188-0641-6A88B5E4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094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81EC0-BC00-BD4C-136D-93FC70EFC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1994F-07FF-1A50-3753-28409307B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D0C6F-304C-F628-27E4-FCA8E8A2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3ADF-DF5A-7C2B-CC60-44B1DFF7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3815A-71E6-36D1-5A4F-A9576F093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2737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461A-788E-C716-2643-BA3E73C7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1727-0BB1-E49D-964F-816FB7B63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F21B8-A7DC-F8A1-DF77-5F91B7A70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8C513-E2AC-2E41-3191-9799A35B7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BC5EC-A9F2-2CC0-B7B9-9013A441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0078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1148-94FE-0B16-39C4-15F7E032C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4C96B-F71D-7001-62CC-7432FCDD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7DCD8-AF73-9231-E2AC-5C990718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D8CB-16AB-E7B5-9F17-7B038F0C6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ABA34-0673-5821-1A1D-FB1A32C8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01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030F-84AD-BA82-6BF4-5AFF1F11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A82C-D24E-6F0A-B055-711BEBA01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2A158-B47C-C4E3-FC49-01CC811A8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554AD-CB8F-80C5-DFC6-C5131DBD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F9211-F40E-DEE5-F208-6F42069C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77FBB-83E4-604C-9ABF-41444197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1569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67CE-0AC9-6D92-1AAC-55ED6674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A626D-1BF8-9CE8-CF6A-D1D1F363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A47B1-3BCD-142A-989D-10E61CBEA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E7898-7EE3-5693-58C1-77DFBA10D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C46A8-2A94-32F1-48E1-B09E9BA72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CFAB36-6620-01B3-0427-1343AD0E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DEAAD1-5B54-17E5-FC41-02FE9BA1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E9079F-478A-D23C-D92D-FE41F165C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0311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C7C2-0E64-047D-DF11-BAAE1E40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53FB4-DEF9-B903-7FBA-4B7EAE54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3A7B8-996C-E764-9609-6B190862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92C66-21D9-CA69-628E-9E43B923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7451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60BCA-2D2C-DCA5-BDD0-2092C72B9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3C963-A335-84F7-0E30-D1BF322F6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BC32-E243-6572-E707-AACFE21A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34278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3C7E-0698-2E4C-51F6-238AE431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C504-3C42-7AAB-D3DB-2931FAA3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1F2ED-DECD-ED21-5893-16659A6CC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D30A8-0526-44E1-1FEC-D796D5F6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052D-A6F6-67D9-5E59-75C97EC31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BA136-C623-B9CE-EBDA-FC3308BCB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40153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525F-5169-1A6B-E23A-42E47100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FEB61-4B87-E0CD-49B0-33DAE75A1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8FB0A-69F9-6909-1155-443D0D90A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4FEA1-0BDC-29EF-3A67-F3FE8F0CE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AC7F-006E-B556-92DF-58D1DA4F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51563-E929-34D3-0ED0-4D6E00997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0917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D6037-86FC-2CB7-23F1-481F369A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38C8C-164C-F5AE-608E-AD63B44E0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3D026-FE34-418E-1723-E23A37DD1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C42E1-88CF-4A17-B32D-C91DDA2C66D5}" type="datetimeFigureOut">
              <a:rPr lang="en-BE" smtClean="0"/>
              <a:t>21/12/2022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2FD4A-069B-3D2D-1D7B-BCFE9168A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419D1-6876-D912-8EAF-F3495AA20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BF059F-07F3-4E1A-B7FA-14FE3040A92B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4336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6F78-22F5-974B-AA68-5B66D2CE85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SQL DB Maintenance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57927-F2BB-062E-A963-5CDB3FDE7A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are the choices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8601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8D39-454D-4888-17BE-D4B5279D3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+ TSQL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B6CB-CA39-1DE3-00B0-21706E894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Factory</a:t>
            </a:r>
          </a:p>
          <a:p>
            <a:r>
              <a:rPr lang="en-US" dirty="0"/>
              <a:t>Elastic Jobs</a:t>
            </a:r>
          </a:p>
          <a:p>
            <a:r>
              <a:rPr lang="en-US" dirty="0"/>
              <a:t>Automation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7215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511A8-61E6-955C-22A8-73DBEDC8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steps in Automation?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21CFC-CC16-A5B2-3A80-7715997A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9130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A1AD-1E34-088A-B163-82294DC6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SegoeUI"/>
              </a:rPr>
              <a:t>General steps: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780E-6F9B-EF41-B47E-FE8BB8082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br>
              <a:rPr lang="en-US" b="1" i="0" dirty="0">
                <a:solidFill>
                  <a:srgbClr val="333333"/>
                </a:solidFill>
                <a:effectLst/>
                <a:latin typeface="SegoeUI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SegoeUI"/>
              </a:rPr>
            </a:br>
            <a:br>
              <a:rPr lang="en-US" b="0" i="0" dirty="0">
                <a:solidFill>
                  <a:srgbClr val="333333"/>
                </a:solidFill>
                <a:effectLst/>
                <a:latin typeface="SegoeUI"/>
              </a:rPr>
            </a:br>
            <a:endParaRPr lang="en-US" b="0" i="0" dirty="0">
              <a:solidFill>
                <a:srgbClr val="333333"/>
              </a:solidFill>
              <a:effectLst/>
              <a:latin typeface="SegoeUI"/>
            </a:endParaRP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Create Azure automation account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 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Import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SegoeUI"/>
              </a:rPr>
              <a:t>SQLServer</a:t>
            </a: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 module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 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Add Credentials to access SQL DB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 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Add a runbook to run the maintenance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 </a:t>
            </a:r>
          </a:p>
          <a:p>
            <a:pPr marL="457200" lvl="1" indent="0"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UI"/>
              </a:rPr>
              <a:t>Schedule task</a:t>
            </a:r>
          </a:p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05437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C1529-1CC0-3274-ADE4-A30379E6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Powershell</a:t>
            </a:r>
            <a:r>
              <a:rPr lang="en-US" dirty="0"/>
              <a:t> Run Book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E07C6-34D9-FB30-7BA0-594AC3D1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AzureSQLServerName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"&lt;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ServerName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&gt;"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AzureSQLDatabaseName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"&lt;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DatabaseName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&gt;"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B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AzureSQLServerName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AzureSQLServerName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+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".database.windows.net"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$Cred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Get-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AutomationPSCredential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SQLLogin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endParaRPr lang="en-B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B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SQLOutput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=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$(</a:t>
            </a: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Invoke-</a:t>
            </a:r>
            <a:r>
              <a:rPr lang="en-US" sz="18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Sqlcmd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ServerInstance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AzureSQLServerName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-Username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Cred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UserName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-Password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Cred</a:t>
            </a:r>
            <a:r>
              <a:rPr lang="en-US" sz="1800" dirty="0" err="1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GetNetworkCredential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  <a:r>
              <a:rPr lang="en-US" sz="1800" dirty="0">
                <a:solidFill>
                  <a:srgbClr val="696969"/>
                </a:solidFill>
                <a:latin typeface="Lucida Console" panose="020B0609040504020204" pitchFamily="49" charset="0"/>
              </a:rPr>
              <a:t>.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Password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-Database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AzureSQLDatabaseName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-Query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"exec [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dbo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].[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AzureSQLDBMaintenance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] @Operation='all' ,@</a:t>
            </a:r>
            <a:r>
              <a:rPr lang="en-US" sz="18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LogToTable</a:t>
            </a:r>
            <a:r>
              <a:rPr lang="en-US" sz="1800" dirty="0">
                <a:solidFill>
                  <a:srgbClr val="8B0000"/>
                </a:solidFill>
                <a:latin typeface="Lucida Console" panose="020B0609040504020204" pitchFamily="49" charset="0"/>
              </a:rPr>
              <a:t>=1"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QueryTimeout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65535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8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ConnectionTimeout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800080"/>
                </a:solidFill>
                <a:latin typeface="Lucida Console" panose="020B0609040504020204" pitchFamily="49" charset="0"/>
              </a:rPr>
              <a:t>60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endParaRPr lang="en-B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B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BE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Write-Output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solidFill>
                  <a:srgbClr val="A82D00"/>
                </a:solidFill>
                <a:latin typeface="Lucida Console" panose="020B0609040504020204" pitchFamily="49" charset="0"/>
              </a:rPr>
              <a:t>SQLOutput</a:t>
            </a:r>
            <a:r>
              <a:rPr lang="en-US" sz="1800" dirty="0">
                <a:solidFill>
                  <a:srgbClr val="A82D00"/>
                </a:solidFill>
                <a:latin typeface="Lucida Console" panose="020B0609040504020204" pitchFamily="49" charset="0"/>
              </a:rPr>
              <a:t> 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38730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B49AED3E2C4F45B6391A5674F86CA7" ma:contentTypeVersion="5" ma:contentTypeDescription="Crée un document." ma:contentTypeScope="" ma:versionID="2f3cab12ce2be5e6ed92b9fefbd63414">
  <xsd:schema xmlns:xsd="http://www.w3.org/2001/XMLSchema" xmlns:xs="http://www.w3.org/2001/XMLSchema" xmlns:p="http://schemas.microsoft.com/office/2006/metadata/properties" xmlns:ns3="8c3da24b-b25c-47b9-9eea-c1a623ebdabb" xmlns:ns4="ebca95fc-e621-44b7-b2ff-91cd71d41c19" targetNamespace="http://schemas.microsoft.com/office/2006/metadata/properties" ma:root="true" ma:fieldsID="be3bc578f43bf15d42179a6626bf8fb1" ns3:_="" ns4:_="">
    <xsd:import namespace="8c3da24b-b25c-47b9-9eea-c1a623ebdabb"/>
    <xsd:import namespace="ebca95fc-e621-44b7-b2ff-91cd71d41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3da24b-b25c-47b9-9eea-c1a623ebda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a95fc-e621-44b7-b2ff-91cd71d41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E1942D-87F1-4453-B923-AF05CF42F31E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8c3da24b-b25c-47b9-9eea-c1a623ebdabb"/>
    <ds:schemaRef ds:uri="http://www.w3.org/XML/1998/namespace"/>
    <ds:schemaRef ds:uri="http://purl.org/dc/elements/1.1/"/>
    <ds:schemaRef ds:uri="ebca95fc-e621-44b7-b2ff-91cd71d41c19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7874FFD-A1A0-4DEA-B385-230FC0196D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23883B-F788-48E4-BC35-AE3DCD7FC5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3da24b-b25c-47b9-9eea-c1a623ebdabb"/>
    <ds:schemaRef ds:uri="ebca95fc-e621-44b7-b2ff-91cd71d41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Lucida Console</vt:lpstr>
      <vt:lpstr>SegoeUI</vt:lpstr>
      <vt:lpstr>Office Theme</vt:lpstr>
      <vt:lpstr>Azure SQL DB Maintenance</vt:lpstr>
      <vt:lpstr>Powershell + TSQL</vt:lpstr>
      <vt:lpstr>What are the steps in Automation?</vt:lpstr>
      <vt:lpstr>General steps:</vt:lpstr>
      <vt:lpstr>Powershell Run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SQL DB Maintenance</dc:title>
  <dc:creator>ATTALEB, Karim</dc:creator>
  <cp:lastModifiedBy>ATTALEB, Karim</cp:lastModifiedBy>
  <cp:revision>2</cp:revision>
  <dcterms:created xsi:type="dcterms:W3CDTF">2022-12-21T09:10:08Z</dcterms:created>
  <dcterms:modified xsi:type="dcterms:W3CDTF">2022-12-21T09:38:04Z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0x01010005B49AED3E2C4F45B6391A5674F86CA7</vt:lpwstr>
  </property>
</Properties>
</file>