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6.jpeg" ContentType="image/jpeg"/>
  <Override PartName="/ppt/media/image15.png" ContentType="image/png"/>
  <Override PartName="/ppt/media/image13.png" ContentType="image/png"/>
  <Override PartName="/ppt/media/image8.jpeg" ContentType="image/jpe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12.jpeg" ContentType="image/jpeg"/>
  <Override PartName="/ppt/media/image4.png" ContentType="image/png"/>
  <Override PartName="/ppt/media/image3.png" ContentType="image/png"/>
  <Override PartName="/ppt/media/image9.jpeg" ContentType="image/jpeg"/>
  <Override PartName="/ppt/media/image2.png" ContentType="image/png"/>
  <Override PartName="/ppt/media/image14.jpeg" ContentType="image/jpe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77450" cy="75628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0" y="176904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9600" y="1769040"/>
            <a:ext cx="5496120" cy="438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400" cy="438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8400" cy="4385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0" y="1769040"/>
            <a:ext cx="5496120" cy="43851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9600" y="1769040"/>
            <a:ext cx="5496120" cy="4385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68400" cy="585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520" y="406008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520" y="1769400"/>
            <a:ext cx="4425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080"/>
            <a:ext cx="90684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40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400" cy="4385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 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 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1832400" y="1280160"/>
            <a:ext cx="6213960" cy="191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cc0000"/>
                </a:solidFill>
                <a:latin typeface="Arial Black"/>
              </a:rPr>
              <a:t>MY VISION &amp; MY MISSION</a:t>
            </a:r>
            <a:r>
              <a:rPr b="1" lang="en-US" sz="4800">
                <a:solidFill>
                  <a:srgbClr val="cc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2541240" y="4480560"/>
            <a:ext cx="4956480" cy="82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latin typeface="Arial"/>
              </a:rPr>
              <a:t>KARIM EL-BAWAB</a:t>
            </a:r>
            <a:endParaRPr/>
          </a:p>
        </p:txBody>
      </p:sp>
      <p:sp>
        <p:nvSpPr>
          <p:cNvPr id="76" name="CustomShape 5"/>
          <p:cNvSpPr/>
          <p:nvPr/>
        </p:nvSpPr>
        <p:spPr>
          <a:xfrm>
            <a:off x="4114800" y="3749040"/>
            <a:ext cx="16455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Presented by: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 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1188720" y="3108960"/>
            <a:ext cx="7407000" cy="145404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TextShape 4"/>
          <p:cNvSpPr txBox="1"/>
          <p:nvPr/>
        </p:nvSpPr>
        <p:spPr>
          <a:xfrm>
            <a:off x="1188720" y="2934720"/>
            <a:ext cx="7409160" cy="14544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9600">
                <a:solidFill>
                  <a:srgbClr val="c5000b"/>
                </a:solidFill>
                <a:latin typeface="Arial"/>
              </a:rPr>
              <a:t>THANK YOU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 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005840"/>
            <a:ext cx="8137800" cy="539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6000">
                <a:latin typeface="Arial"/>
              </a:rPr>
              <a:t>Introduction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34640" y="2286000"/>
            <a:ext cx="3840120" cy="374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</p:sp>
      <p:pic>
        <p:nvPicPr>
          <p:cNvPr id="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94560" y="1097280"/>
            <a:ext cx="5303160" cy="530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</p:sp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54800" y="1769400"/>
            <a:ext cx="4365720" cy="438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</p:sp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68880" y="1005840"/>
            <a:ext cx="5028840" cy="514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 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</a:t>
            </a:r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23360" y="2103120"/>
            <a:ext cx="2559960" cy="329148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132320" y="1859760"/>
            <a:ext cx="2102760" cy="33519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83360" y="1645920"/>
            <a:ext cx="2142360" cy="402300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1097280" y="5943600"/>
            <a:ext cx="110700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Microsoft</a:t>
            </a: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4662720" y="5760720"/>
            <a:ext cx="9147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Google</a:t>
            </a:r>
            <a:endParaRPr/>
          </a:p>
        </p:txBody>
      </p:sp>
      <p:sp>
        <p:nvSpPr>
          <p:cNvPr id="95" name="CustomShape 5"/>
          <p:cNvSpPr/>
          <p:nvPr/>
        </p:nvSpPr>
        <p:spPr>
          <a:xfrm>
            <a:off x="7589520" y="5688720"/>
            <a:ext cx="1181520" cy="52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Facebook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 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0640" y="2468880"/>
            <a:ext cx="2303640" cy="29257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011680"/>
            <a:ext cx="4480200" cy="37486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57600" y="3867840"/>
            <a:ext cx="723960" cy="42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3640" y="301320"/>
            <a:ext cx="90684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 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503640" y="1769400"/>
            <a:ext cx="9068400" cy="438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 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1806480" y="3108960"/>
            <a:ext cx="6605640" cy="85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TextShape 4"/>
          <p:cNvSpPr txBox="1"/>
          <p:nvPr/>
        </p:nvSpPr>
        <p:spPr>
          <a:xfrm>
            <a:off x="1107000" y="3178440"/>
            <a:ext cx="8037000" cy="10278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6600">
                <a:latin typeface="Arial"/>
              </a:rPr>
              <a:t>Why Wonderlearn ?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