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BC49-5E78-4290-9E2A-297B16972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40454-2F4C-404D-BF22-FE99CF05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AC94-67B3-4B67-B7D5-4C9FCD2F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F68C-65E0-413A-B592-99A600E9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7CA3-AA02-4F01-ABE8-5D274190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A616-9F64-49F5-B23E-AD67611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C585-1E5D-42E9-B4BB-7EF30BCAC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AC969-968F-4730-8FD6-235E1DF4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15C2-1201-4E98-B91D-6D79D2DE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6305-EAA3-4CE7-AD07-4A56BF95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5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7068D-0BBD-4BE3-872B-73A9B333C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FB309-9733-4AFB-8955-22E55371C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FE3C-9AEF-4E42-AEBC-213B780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13E1-4693-4A85-A1C6-69FE0E3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08D4-9938-4A31-992F-3959C3EE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9C6-1827-4965-9A2A-E7AD1DCF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E4A6-854A-4F70-A145-518F64CF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715C1-4B96-4354-85A9-B8E477E1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EC6A-0F13-4F35-8436-22FA29F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EAA4-38CE-453D-8D86-DF8757E9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7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4C59-F1A3-4789-BE5C-AEED2DE5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8598-4026-4980-8374-CFE8A546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DF95-C6F9-4DDE-B7D8-B4244C06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3910-DC54-4157-87D0-B6421044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5E689-4A18-423C-BE25-E73E25B8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0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B2D-1026-413F-8D2B-04F1AC44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639E-7CDA-4017-8EF4-D16F163FD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682C-C8B9-4005-97D4-C337F16D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FBAD0-0C16-44F1-B199-15E761BB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560E-9BF2-40F6-911F-2592CFEE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73252-D819-4242-B7E1-482C2391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3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CF52-C950-43DA-A858-03227C68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414F5-1F2A-4DB1-8035-CC416DF0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718FB-216C-4046-8509-873E1300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3D976-F1BE-4679-A79A-55C17DE2A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1C7C8-7D82-45A8-AE49-7D234AF59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4A463-4625-4583-B6A0-7257DFCB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C3E89-E010-480A-B621-B43CB67A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34806-EA2C-47FD-8285-55DCF8C7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C364-94B9-46B8-AB4E-A4A4347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44FF7-142D-4D80-9BE9-B3641155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16BB5-7ADD-472E-99DB-56C79D0B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B0E9E-ED56-4F1C-81E7-050EF459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820DE-FD0D-4CCC-8608-C6ABD4E4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D20D9-6B04-4BFF-A724-E5B4ACCE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49A22-88C3-4EEF-9E47-C3494569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10F4-87F7-4EB6-BCB7-B63DCE1B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A2E0-E6FA-4E9E-BFDD-B786D705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285D3-7E42-4314-91D6-1227ACAE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57C7A-18F4-428E-8B65-68CD2F4E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F2DC-5A98-48F8-BABB-8B5FFE26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91AF8-A4A7-4C4E-995F-2C625373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B5C-B0A8-41CE-AD18-B920055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8CCA7-9EFE-4FD5-A1AC-58F1F0E02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733F-5E9C-42FE-9399-8F56BD76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BCC1F-3AFA-4798-AAEE-EBE0A44D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0431-B214-4F75-BF0B-CE2134DE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AACF6-0C68-4E3A-B49E-6A8D8C7F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2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08DEA-E11B-4A97-BA6C-B12FE754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A1B6-46B0-4B6D-86A9-053EC81F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6E32-D3D1-4772-991A-247770325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FA1E-BC12-4D94-90CC-B1CCB829574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A419-9217-4DBA-B344-E6111A781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92A5-361C-4C13-A105-2818B50FC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9ED5-0178-409C-B960-818B3D6AB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AF3983A-C797-4D36-B32E-A9CF9CD5D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5" y="2732975"/>
            <a:ext cx="3419764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rotate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(matrix):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rota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(matrix[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(matrix)):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x.append(matrix[j][i])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rota.append(x)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rota[::-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46C8B68-3077-4352-8D1B-7401B7FE3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37" y="422329"/>
            <a:ext cx="4434227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shortest_Path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(graph, src, dest):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path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heapq.heappush(path,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src))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(path) !=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current_cost, current_node = heapq.heappop(path)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current_node == dest: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(current_cost)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neighbour, neighbour_cost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graph[current_node]: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heapq.heappush(path, (current_cost + neighbour_cost, neighbour))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1B0B7C-9DBF-4D89-B4C2-3320B62B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53" y="2687907"/>
            <a:ext cx="3419764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tc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rtc = []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customer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tc 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back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money = 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map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x.split(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':'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().split(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','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money.sort(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key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lambda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x: x[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reverse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f'Customer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customer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result = []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count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(money)):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back &gt;= money[i][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money[i][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back -= money[i][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money[i][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-=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 +=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count 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result.append([money[i][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count])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count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back &lt; money[-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result.clear()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'Imposable'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else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result: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(*i)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customer +=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tc -=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</dc:creator>
  <cp:lastModifiedBy>Karim</cp:lastModifiedBy>
  <cp:revision>7</cp:revision>
  <dcterms:created xsi:type="dcterms:W3CDTF">2022-08-17T05:21:45Z</dcterms:created>
  <dcterms:modified xsi:type="dcterms:W3CDTF">2022-08-22T04:25:50Z</dcterms:modified>
</cp:coreProperties>
</file>